
<file path=[Content_Types].xml><?xml version="1.0" encoding="utf-8"?>
<Types xmlns="http://schemas.openxmlformats.org/package/2006/content-types">
  <Default Extension="bin" ContentType="application/vnd.openxmlformats-officedocument.oleObject"/>
  <Default Extension="png" ContentType="image/png"/>
  <Default Extension="emf" ContentType="image/x-emf"/>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Default Extension="gif" ContentType="image/gif"/>
  <Default Extension="xlsx" ContentType="application/vnd.openxmlformats-officedocument.spreadsheetml.sheet"/>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slideLayouts/slideLayout13.xml" ContentType="application/vnd.openxmlformats-officedocument.presentationml.slideLayout+xml"/>
  <Override PartName="/ppt/theme/theme3.xml" ContentType="application/vnd.openxmlformats-officedocument.theme+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116.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927" r:id="rId4"/>
    <p:sldMasterId id="2147483939" r:id="rId5"/>
    <p:sldMasterId id="2147483946" r:id="rId6"/>
  </p:sldMasterIdLst>
  <p:notesMasterIdLst>
    <p:notesMasterId r:id="rId76"/>
  </p:notesMasterIdLst>
  <p:handoutMasterIdLst>
    <p:handoutMasterId r:id="rId77"/>
  </p:handoutMasterIdLst>
  <p:sldIdLst>
    <p:sldId id="597" r:id="rId7"/>
    <p:sldId id="588" r:id="rId8"/>
    <p:sldId id="652" r:id="rId9"/>
    <p:sldId id="682" r:id="rId10"/>
    <p:sldId id="635" r:id="rId11"/>
    <p:sldId id="648" r:id="rId12"/>
    <p:sldId id="656" r:id="rId13"/>
    <p:sldId id="657" r:id="rId14"/>
    <p:sldId id="658" r:id="rId15"/>
    <p:sldId id="599" r:id="rId16"/>
    <p:sldId id="664" r:id="rId17"/>
    <p:sldId id="631" r:id="rId18"/>
    <p:sldId id="653" r:id="rId19"/>
    <p:sldId id="596" r:id="rId20"/>
    <p:sldId id="598" r:id="rId21"/>
    <p:sldId id="600" r:id="rId22"/>
    <p:sldId id="603" r:id="rId23"/>
    <p:sldId id="604" r:id="rId24"/>
    <p:sldId id="680" r:id="rId25"/>
    <p:sldId id="684" r:id="rId26"/>
    <p:sldId id="605" r:id="rId27"/>
    <p:sldId id="606" r:id="rId28"/>
    <p:sldId id="659" r:id="rId29"/>
    <p:sldId id="665" r:id="rId30"/>
    <p:sldId id="609" r:id="rId31"/>
    <p:sldId id="666" r:id="rId32"/>
    <p:sldId id="667" r:id="rId33"/>
    <p:sldId id="660" r:id="rId34"/>
    <p:sldId id="626" r:id="rId35"/>
    <p:sldId id="627" r:id="rId36"/>
    <p:sldId id="670" r:id="rId37"/>
    <p:sldId id="642" r:id="rId38"/>
    <p:sldId id="671" r:id="rId39"/>
    <p:sldId id="628" r:id="rId40"/>
    <p:sldId id="672" r:id="rId41"/>
    <p:sldId id="629" r:id="rId42"/>
    <p:sldId id="673" r:id="rId43"/>
    <p:sldId id="630" r:id="rId44"/>
    <p:sldId id="674" r:id="rId45"/>
    <p:sldId id="620" r:id="rId46"/>
    <p:sldId id="668" r:id="rId47"/>
    <p:sldId id="675" r:id="rId48"/>
    <p:sldId id="621" r:id="rId49"/>
    <p:sldId id="622" r:id="rId50"/>
    <p:sldId id="636" r:id="rId51"/>
    <p:sldId id="623" r:id="rId52"/>
    <p:sldId id="637" r:id="rId53"/>
    <p:sldId id="638" r:id="rId54"/>
    <p:sldId id="640" r:id="rId55"/>
    <p:sldId id="639" r:id="rId56"/>
    <p:sldId id="676" r:id="rId57"/>
    <p:sldId id="651" r:id="rId58"/>
    <p:sldId id="641" r:id="rId59"/>
    <p:sldId id="643" r:id="rId60"/>
    <p:sldId id="644" r:id="rId61"/>
    <p:sldId id="645" r:id="rId62"/>
    <p:sldId id="646" r:id="rId63"/>
    <p:sldId id="647" r:id="rId64"/>
    <p:sldId id="615" r:id="rId65"/>
    <p:sldId id="613" r:id="rId66"/>
    <p:sldId id="616" r:id="rId67"/>
    <p:sldId id="661" r:id="rId68"/>
    <p:sldId id="662" r:id="rId69"/>
    <p:sldId id="677" r:id="rId70"/>
    <p:sldId id="681" r:id="rId71"/>
    <p:sldId id="632" r:id="rId72"/>
    <p:sldId id="678" r:id="rId73"/>
    <p:sldId id="679" r:id="rId74"/>
    <p:sldId id="685" r:id="rId75"/>
  </p:sldIdLst>
  <p:sldSz cx="9906000" cy="6858000" type="A4"/>
  <p:notesSz cx="6805613" cy="9939338"/>
  <p:custDataLst>
    <p:tags r:id="rId78"/>
  </p:custDataLst>
  <p:defaultTextStyle>
    <a:defPPr>
      <a:defRPr lang="de-DE"/>
    </a:defPPr>
    <a:lvl1pPr algn="l" defTabSz="957263" rtl="0" fontAlgn="base">
      <a:spcBef>
        <a:spcPct val="0"/>
      </a:spcBef>
      <a:spcAft>
        <a:spcPct val="0"/>
      </a:spcAft>
      <a:defRPr sz="1900" kern="1200">
        <a:solidFill>
          <a:schemeClr val="tx1"/>
        </a:solidFill>
        <a:latin typeface="Arial" pitchFamily="34" charset="0"/>
        <a:ea typeface="+mn-ea"/>
        <a:cs typeface="Arial" pitchFamily="34" charset="0"/>
      </a:defRPr>
    </a:lvl1pPr>
    <a:lvl2pPr marL="477838" indent="-20638" algn="l" defTabSz="957263" rtl="0" fontAlgn="base">
      <a:spcBef>
        <a:spcPct val="0"/>
      </a:spcBef>
      <a:spcAft>
        <a:spcPct val="0"/>
      </a:spcAft>
      <a:defRPr sz="1900" kern="1200">
        <a:solidFill>
          <a:schemeClr val="tx1"/>
        </a:solidFill>
        <a:latin typeface="Arial" pitchFamily="34" charset="0"/>
        <a:ea typeface="+mn-ea"/>
        <a:cs typeface="Arial" pitchFamily="34" charset="0"/>
      </a:defRPr>
    </a:lvl2pPr>
    <a:lvl3pPr marL="957263" indent="-42863" algn="l" defTabSz="957263" rtl="0" fontAlgn="base">
      <a:spcBef>
        <a:spcPct val="0"/>
      </a:spcBef>
      <a:spcAft>
        <a:spcPct val="0"/>
      </a:spcAft>
      <a:defRPr sz="1900" kern="1200">
        <a:solidFill>
          <a:schemeClr val="tx1"/>
        </a:solidFill>
        <a:latin typeface="Arial" pitchFamily="34" charset="0"/>
        <a:ea typeface="+mn-ea"/>
        <a:cs typeface="Arial" pitchFamily="34" charset="0"/>
      </a:defRPr>
    </a:lvl3pPr>
    <a:lvl4pPr marL="1435100" indent="-63500" algn="l" defTabSz="957263" rtl="0" fontAlgn="base">
      <a:spcBef>
        <a:spcPct val="0"/>
      </a:spcBef>
      <a:spcAft>
        <a:spcPct val="0"/>
      </a:spcAft>
      <a:defRPr sz="1900" kern="1200">
        <a:solidFill>
          <a:schemeClr val="tx1"/>
        </a:solidFill>
        <a:latin typeface="Arial" pitchFamily="34" charset="0"/>
        <a:ea typeface="+mn-ea"/>
        <a:cs typeface="Arial" pitchFamily="34" charset="0"/>
      </a:defRPr>
    </a:lvl4pPr>
    <a:lvl5pPr marL="1914525" indent="-85725" algn="l" defTabSz="957263" rtl="0" fontAlgn="base">
      <a:spcBef>
        <a:spcPct val="0"/>
      </a:spcBef>
      <a:spcAft>
        <a:spcPct val="0"/>
      </a:spcAft>
      <a:defRPr sz="1900" kern="1200">
        <a:solidFill>
          <a:schemeClr val="tx1"/>
        </a:solidFill>
        <a:latin typeface="Arial" pitchFamily="34" charset="0"/>
        <a:ea typeface="+mn-ea"/>
        <a:cs typeface="Arial" pitchFamily="34" charset="0"/>
      </a:defRPr>
    </a:lvl5pPr>
    <a:lvl6pPr marL="2286000" algn="l" defTabSz="914400" rtl="0" eaLnBrk="1" latinLnBrk="0" hangingPunct="1">
      <a:defRPr sz="1900" kern="1200">
        <a:solidFill>
          <a:schemeClr val="tx1"/>
        </a:solidFill>
        <a:latin typeface="Arial" pitchFamily="34" charset="0"/>
        <a:ea typeface="+mn-ea"/>
        <a:cs typeface="Arial" pitchFamily="34" charset="0"/>
      </a:defRPr>
    </a:lvl6pPr>
    <a:lvl7pPr marL="2743200" algn="l" defTabSz="914400" rtl="0" eaLnBrk="1" latinLnBrk="0" hangingPunct="1">
      <a:defRPr sz="1900" kern="1200">
        <a:solidFill>
          <a:schemeClr val="tx1"/>
        </a:solidFill>
        <a:latin typeface="Arial" pitchFamily="34" charset="0"/>
        <a:ea typeface="+mn-ea"/>
        <a:cs typeface="Arial" pitchFamily="34" charset="0"/>
      </a:defRPr>
    </a:lvl7pPr>
    <a:lvl8pPr marL="3200400" algn="l" defTabSz="914400" rtl="0" eaLnBrk="1" latinLnBrk="0" hangingPunct="1">
      <a:defRPr sz="1900" kern="1200">
        <a:solidFill>
          <a:schemeClr val="tx1"/>
        </a:solidFill>
        <a:latin typeface="Arial" pitchFamily="34" charset="0"/>
        <a:ea typeface="+mn-ea"/>
        <a:cs typeface="Arial" pitchFamily="34" charset="0"/>
      </a:defRPr>
    </a:lvl8pPr>
    <a:lvl9pPr marL="3657600" algn="l" defTabSz="914400" rtl="0" eaLnBrk="1" latinLnBrk="0" hangingPunct="1">
      <a:defRPr sz="1900" kern="1200">
        <a:solidFill>
          <a:schemeClr val="tx1"/>
        </a:solidFill>
        <a:latin typeface="Arial" pitchFamily="34" charset="0"/>
        <a:ea typeface="+mn-ea"/>
        <a:cs typeface="Arial" pitchFamily="34" charset="0"/>
      </a:defRPr>
    </a:lvl9pPr>
  </p:defaultTextStyle>
  <p:extLst>
    <p:ext uri="{EFAFB233-063F-42B5-8137-9DF3F51BA10A}">
      <p15:sldGuideLst xmlns:p15="http://schemas.microsoft.com/office/powerpoint/2012/main">
        <p15:guide id="1" orient="horz">
          <p15:clr>
            <a:srgbClr val="A4A3A4"/>
          </p15:clr>
        </p15:guide>
        <p15:guide id="2" pos="6239">
          <p15:clr>
            <a:srgbClr val="A4A3A4"/>
          </p15:clr>
        </p15:guide>
      </p15:sldGuideLst>
    </p:ext>
    <p:ext uri="{2D200454-40CA-4A62-9FC3-DE9A4176ACB9}">
      <p15:notesGuideLst xmlns:p15="http://schemas.microsoft.com/office/powerpoint/2012/main">
        <p15:guide id="1" orient="horz" pos="3131">
          <p15:clr>
            <a:srgbClr val="A4A3A4"/>
          </p15:clr>
        </p15:guide>
        <p15:guide id="2" pos="2144">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psadame" initials="p" lastIdx="18" clrIdx="0"/>
  <p:cmAuthor id="1" name="Dwivedy, Aiswarya" initials="DA" lastIdx="7" clrIdx="1"/>
  <p:cmAuthor id="2" name="rabirada" initials="r" lastIdx="1"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3CC"/>
    <a:srgbClr val="E2F1B1"/>
    <a:srgbClr val="FAD1A8"/>
    <a:srgbClr val="66FF33"/>
    <a:srgbClr val="3366FF"/>
    <a:srgbClr val="B2B2B2"/>
    <a:srgbClr val="F2712A"/>
    <a:srgbClr val="000000"/>
    <a:srgbClr val="666699"/>
    <a:srgbClr val="00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Style moyen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376" autoAdjust="0"/>
    <p:restoredTop sz="89066" autoAdjust="0"/>
  </p:normalViewPr>
  <p:slideViewPr>
    <p:cSldViewPr snapToGrid="0">
      <p:cViewPr varScale="1">
        <p:scale>
          <a:sx n="77" d="100"/>
          <a:sy n="77" d="100"/>
        </p:scale>
        <p:origin x="1214" y="67"/>
      </p:cViewPr>
      <p:guideLst>
        <p:guide orient="horz"/>
        <p:guide pos="6239"/>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p:cViewPr varScale="1">
        <p:scale>
          <a:sx n="71" d="100"/>
          <a:sy n="71" d="100"/>
        </p:scale>
        <p:origin x="-3372" y="-120"/>
      </p:cViewPr>
      <p:guideLst>
        <p:guide orient="horz" pos="3131"/>
        <p:guide pos="2144"/>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slide" Target="slides/slide49.xml"/><Relationship Id="rId63" Type="http://schemas.openxmlformats.org/officeDocument/2006/relationships/slide" Target="slides/slide57.xml"/><Relationship Id="rId68" Type="http://schemas.openxmlformats.org/officeDocument/2006/relationships/slide" Target="slides/slide62.xml"/><Relationship Id="rId76" Type="http://schemas.openxmlformats.org/officeDocument/2006/relationships/notesMaster" Target="notesMasters/notesMaster1.xml"/><Relationship Id="rId84" Type="http://schemas.microsoft.com/office/2015/10/relationships/revisionInfo" Target="revisionInfo.xml"/><Relationship Id="rId7" Type="http://schemas.openxmlformats.org/officeDocument/2006/relationships/slide" Target="slides/slide1.xml"/><Relationship Id="rId71" Type="http://schemas.openxmlformats.org/officeDocument/2006/relationships/slide" Target="slides/slide65.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66" Type="http://schemas.openxmlformats.org/officeDocument/2006/relationships/slide" Target="slides/slide60.xml"/><Relationship Id="rId74" Type="http://schemas.openxmlformats.org/officeDocument/2006/relationships/slide" Target="slides/slide68.xml"/><Relationship Id="rId79" Type="http://schemas.openxmlformats.org/officeDocument/2006/relationships/commentAuthors" Target="commentAuthors.xml"/><Relationship Id="rId5" Type="http://schemas.openxmlformats.org/officeDocument/2006/relationships/slideMaster" Target="slideMasters/slideMaster2.xml"/><Relationship Id="rId61" Type="http://schemas.openxmlformats.org/officeDocument/2006/relationships/slide" Target="slides/slide55.xml"/><Relationship Id="rId82" Type="http://schemas.openxmlformats.org/officeDocument/2006/relationships/theme" Target="theme/theme1.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slide" Target="slides/slide67.xml"/><Relationship Id="rId78" Type="http://schemas.openxmlformats.org/officeDocument/2006/relationships/tags" Target="tags/tag1.xml"/><Relationship Id="rId8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slide" Target="slides/slide58.xml"/><Relationship Id="rId69" Type="http://schemas.openxmlformats.org/officeDocument/2006/relationships/slide" Target="slides/slide63.xml"/><Relationship Id="rId77" Type="http://schemas.openxmlformats.org/officeDocument/2006/relationships/handoutMaster" Target="handoutMasters/handoutMaster1.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80"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slide" Target="slides/slide6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slide" Target="slides/slide64.xml"/><Relationship Id="rId75" Type="http://schemas.openxmlformats.org/officeDocument/2006/relationships/slide" Target="slides/slide69.xml"/><Relationship Id="rId83"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s>
</file>

<file path=ppt/diagrams/colors1.xml><?xml version="1.0" encoding="utf-8"?>
<dgm:colorsDef xmlns:dgm="http://schemas.openxmlformats.org/drawingml/2006/diagram" xmlns:a="http://schemas.openxmlformats.org/drawingml/2006/main" uniqueId="urn:microsoft.com/office/officeart/2005/8/colors/accent5_4">
  <dgm:title val=""/>
  <dgm:desc val=""/>
  <dgm:catLst>
    <dgm:cat type="accent5" pri="11400"/>
  </dgm:catLst>
  <dgm:styleLbl name="node0">
    <dgm:fillClrLst meth="cycle">
      <a:schemeClr val="accent5">
        <a:shade val="60000"/>
      </a:schemeClr>
    </dgm:fillClrLst>
    <dgm:linClrLst meth="repeat">
      <a:schemeClr val="lt1"/>
    </dgm:linClrLst>
    <dgm:effectClrLst/>
    <dgm:txLinClrLst/>
    <dgm:txFillClrLst/>
    <dgm:txEffectClrLst/>
  </dgm:styleLbl>
  <dgm:styleLbl name="node1">
    <dgm:fillClrLst meth="cycle">
      <a:schemeClr val="accent5">
        <a:shade val="50000"/>
      </a:schemeClr>
      <a:schemeClr val="accent5">
        <a:tint val="55000"/>
      </a:schemeClr>
    </dgm:fillClrLst>
    <dgm:linClrLst meth="repeat">
      <a:schemeClr val="lt1"/>
    </dgm:linClrLst>
    <dgm:effectClrLst/>
    <dgm:txLinClrLst/>
    <dgm:txFillClrLst/>
    <dgm:txEffectClrLst/>
  </dgm:styleLbl>
  <dgm:styleLbl name="alignNode1">
    <dgm:fillClrLst meth="cycle">
      <a:schemeClr val="accent5">
        <a:shade val="50000"/>
      </a:schemeClr>
      <a:schemeClr val="accent5">
        <a:tint val="55000"/>
      </a:schemeClr>
    </dgm:fillClrLst>
    <dgm:linClrLst meth="cycle">
      <a:schemeClr val="accent5">
        <a:shade val="50000"/>
      </a:schemeClr>
      <a:schemeClr val="accent5">
        <a:tint val="55000"/>
      </a:schemeClr>
    </dgm:linClrLst>
    <dgm:effectClrLst/>
    <dgm:txLinClrLst/>
    <dgm:txFillClrLst/>
    <dgm:txEffectClrLst/>
  </dgm:styleLbl>
  <dgm:styleLbl name="lnNode1">
    <dgm:fillClrLst meth="cycle">
      <a:schemeClr val="accent5">
        <a:shade val="50000"/>
      </a:schemeClr>
      <a:schemeClr val="accent5">
        <a:tint val="55000"/>
      </a:schemeClr>
    </dgm:fillClrLst>
    <dgm:linClrLst meth="repeat">
      <a:schemeClr val="lt1"/>
    </dgm:linClrLst>
    <dgm:effectClrLst/>
    <dgm:txLinClrLst/>
    <dgm:txFillClrLst/>
    <dgm:txEffectClrLst/>
  </dgm:styleLbl>
  <dgm:styleLbl name="vennNode1">
    <dgm:fillClrLst meth="cycle">
      <a:schemeClr val="accent5">
        <a:shade val="80000"/>
        <a:alpha val="50000"/>
      </a:schemeClr>
      <a:schemeClr val="accent5">
        <a:tint val="50000"/>
        <a:alpha val="50000"/>
      </a:schemeClr>
    </dgm:fillClrLst>
    <dgm:linClrLst meth="repeat">
      <a:schemeClr val="lt1"/>
    </dgm:linClrLst>
    <dgm:effectClrLst/>
    <dgm:txLinClrLst/>
    <dgm:txFillClrLst/>
    <dgm:txEffectClrLst/>
  </dgm:styleLbl>
  <dgm:styleLbl name="node2">
    <dgm:fillClrLst>
      <a:schemeClr val="accent5">
        <a:shade val="80000"/>
      </a:schemeClr>
    </dgm:fillClrLst>
    <dgm:linClrLst meth="repeat">
      <a:schemeClr val="lt1"/>
    </dgm:linClrLst>
    <dgm:effectClrLst/>
    <dgm:txLinClrLst/>
    <dgm:txFillClrLst/>
    <dgm:txEffectClrLst/>
  </dgm:styleLbl>
  <dgm:styleLbl name="node3">
    <dgm:fillClrLst>
      <a:schemeClr val="accent5">
        <a:tint val="99000"/>
      </a:schemeClr>
    </dgm:fillClrLst>
    <dgm:linClrLst meth="repeat">
      <a:schemeClr val="lt1"/>
    </dgm:linClrLst>
    <dgm:effectClrLst/>
    <dgm:txLinClrLst/>
    <dgm:txFillClrLst/>
    <dgm:txEffectClrLst/>
  </dgm:styleLbl>
  <dgm:styleLbl name="node4">
    <dgm:fillClrLst>
      <a:schemeClr val="accent5">
        <a:tint val="70000"/>
      </a:schemeClr>
    </dgm:fillClrLst>
    <dgm:linClrLst meth="repeat">
      <a:schemeClr val="lt1"/>
    </dgm:linClrLst>
    <dgm:effectClrLst/>
    <dgm:txLinClrLst/>
    <dgm:txFillClrLst/>
    <dgm:txEffectClrLst/>
  </dgm:styleLbl>
  <dgm:styleLbl name="fg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f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b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f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sibTrans1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accent5">
        <a:shade val="80000"/>
      </a:schemeClr>
    </dgm:fillClrLst>
    <dgm:linClrLst meth="repeat">
      <a:schemeClr val="lt1"/>
    </dgm:linClrLst>
    <dgm:effectClrLst/>
    <dgm:txLinClrLst/>
    <dgm:txFillClrLst/>
    <dgm:txEffectClrLst/>
  </dgm:styleLbl>
  <dgm:styleLbl name="asst1">
    <dgm:fillClrLst meth="repeat">
      <a:schemeClr val="accent5">
        <a:shade val="80000"/>
      </a:schemeClr>
    </dgm:fillClrLst>
    <dgm:linClrLst meth="repeat">
      <a:schemeClr val="lt1"/>
    </dgm:linClrLst>
    <dgm:effectClrLst/>
    <dgm:txLinClrLst/>
    <dgm:txFillClrLst/>
    <dgm:txEffectClrLst/>
  </dgm:styleLbl>
  <dgm:styleLbl name="asst2">
    <dgm:fillClrLst>
      <a:schemeClr val="accent5">
        <a:tint val="90000"/>
      </a:schemeClr>
    </dgm:fillClrLst>
    <dgm:linClrLst meth="repeat">
      <a:schemeClr val="lt1"/>
    </dgm:linClrLst>
    <dgm:effectClrLst/>
    <dgm:txLinClrLst/>
    <dgm:txFillClrLst/>
    <dgm:txEffectClrLst/>
  </dgm:styleLbl>
  <dgm:styleLbl name="asst3">
    <dgm:fillClrLst>
      <a:schemeClr val="accent5">
        <a:tint val="70000"/>
      </a:schemeClr>
    </dgm:fillClrLst>
    <dgm:linClrLst meth="repeat">
      <a:schemeClr val="lt1"/>
    </dgm:linClrLst>
    <dgm:effectClrLst/>
    <dgm:txLinClrLst/>
    <dgm:txFillClrLst/>
    <dgm:txEffectClrLst/>
  </dgm:styleLbl>
  <dgm:styleLbl name="asst4">
    <dgm:fillClrLst>
      <a:schemeClr val="accent5">
        <a:tint val="50000"/>
      </a:schemeClr>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shade val="80000"/>
      </a:schemeClr>
    </dgm:linClrLst>
    <dgm:effectClrLst/>
    <dgm:txLinClrLst/>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dk1"/>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0000"/>
      </a:schemeClr>
    </dgm:fillClrLst>
    <dgm:linClrLst meth="repeat">
      <a:schemeClr val="accent5">
        <a:tint val="90000"/>
      </a:schemeClr>
    </dgm:linClrLst>
    <dgm:effectClrLst/>
    <dgm:txLinClrLst/>
    <dgm:txFillClrLst meth="repeat">
      <a:schemeClr val="tx1"/>
    </dgm:txFillClrLst>
    <dgm:txEffectClrLst/>
  </dgm:styleLbl>
  <dgm:styleLbl name="parChTrans1D3">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5">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55000"/>
      </a:schemeClr>
    </dgm:fillClrLst>
    <dgm:linClrLst meth="repeat">
      <a:schemeClr val="accent5">
        <a:alpha val="90000"/>
        <a:tint val="55000"/>
      </a:schemeClr>
    </dgm:linClrLst>
    <dgm:effectClrLst/>
    <dgm:txLinClrLst/>
    <dgm:txFillClrLst meth="repeat">
      <a:schemeClr val="dk1"/>
    </dgm:txFillClrLst>
    <dgm:txEffectClrLst/>
  </dgm:styleLbl>
  <dgm:styleLbl name="alignAccFollowNode1">
    <dgm:fillClrLst meth="repeat">
      <a:schemeClr val="accent5">
        <a:alpha val="90000"/>
        <a:tint val="55000"/>
      </a:schemeClr>
    </dgm:fillClrLst>
    <dgm:linClrLst meth="repeat">
      <a:schemeClr val="accent5">
        <a:alpha val="90000"/>
        <a:tint val="55000"/>
      </a:schemeClr>
    </dgm:linClrLst>
    <dgm:effectClrLst/>
    <dgm:txLinClrLst/>
    <dgm:txFillClrLst meth="repeat">
      <a:schemeClr val="dk1"/>
    </dgm:txFillClrLst>
    <dgm:txEffectClrLst/>
  </dgm:styleLbl>
  <dgm:styleLbl name="bgAccFollowNode1">
    <dgm:fillClrLst meth="repeat">
      <a:schemeClr val="accent5">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50000"/>
      </a:schemeClr>
    </dgm:linClrLst>
    <dgm:effectClrLst/>
    <dgm:txLinClrLst/>
    <dgm:txFillClrLst meth="repeat">
      <a:schemeClr val="dk1"/>
    </dgm:txFillClrLst>
    <dgm:txEffectClrLst/>
  </dgm:styleLbl>
  <dgm:styleLbl name="bgShp">
    <dgm:fillClrLst meth="repeat">
      <a:schemeClr val="accent5">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55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FEA9DEF-6713-4355-929D-6DE7847C09E1}" type="doc">
      <dgm:prSet loTypeId="urn:microsoft.com/office/officeart/2005/8/layout/hierarchy1" loCatId="hierarchy" qsTypeId="urn:microsoft.com/office/officeart/2005/8/quickstyle/simple1" qsCatId="simple" csTypeId="urn:microsoft.com/office/officeart/2005/8/colors/accent5_4" csCatId="accent5" phldr="1"/>
      <dgm:spPr/>
      <dgm:t>
        <a:bodyPr/>
        <a:lstStyle/>
        <a:p>
          <a:endParaRPr lang="en-US"/>
        </a:p>
      </dgm:t>
    </dgm:pt>
    <dgm:pt modelId="{775095E3-413C-4BBC-A27A-70E59C7EB9FC}">
      <dgm:prSet phldrT="[Text]" custT="1"/>
      <dgm:spPr/>
      <dgm:t>
        <a:bodyPr/>
        <a:lstStyle/>
        <a:p>
          <a:r>
            <a:rPr lang="en-GB" sz="1100" b="0" dirty="0"/>
            <a:t>COO India (</a:t>
          </a:r>
          <a:r>
            <a:rPr lang="en-US" sz="1100" b="0" dirty="0" err="1"/>
            <a:t>Yardi</a:t>
          </a:r>
          <a:r>
            <a:rPr lang="en-US" sz="1100" b="0" dirty="0"/>
            <a:t>, Ashwin</a:t>
          </a:r>
          <a:r>
            <a:rPr lang="en-GB" sz="1100" b="0" dirty="0"/>
            <a:t>)</a:t>
          </a:r>
          <a:endParaRPr lang="en-US" sz="1100" dirty="0"/>
        </a:p>
      </dgm:t>
    </dgm:pt>
    <dgm:pt modelId="{8F966845-A0C9-47BA-B390-0F04931C2FB4}" type="parTrans" cxnId="{7CEC5709-CE97-4B64-9942-6E52CFF1068A}">
      <dgm:prSet/>
      <dgm:spPr/>
      <dgm:t>
        <a:bodyPr/>
        <a:lstStyle/>
        <a:p>
          <a:endParaRPr lang="en-US" sz="1000"/>
        </a:p>
      </dgm:t>
    </dgm:pt>
    <dgm:pt modelId="{73C65178-610E-4C67-9DF4-9B3A412CDA07}" type="sibTrans" cxnId="{7CEC5709-CE97-4B64-9942-6E52CFF1068A}">
      <dgm:prSet/>
      <dgm:spPr/>
      <dgm:t>
        <a:bodyPr/>
        <a:lstStyle/>
        <a:p>
          <a:endParaRPr lang="en-US" sz="1000"/>
        </a:p>
      </dgm:t>
    </dgm:pt>
    <dgm:pt modelId="{DC08CCAD-A312-4A4A-8438-0618A61732F9}">
      <dgm:prSet phldrT="[Text]" custT="1"/>
      <dgm:spPr/>
      <dgm:t>
        <a:bodyPr/>
        <a:lstStyle/>
        <a:p>
          <a:r>
            <a:rPr lang="en-US" sz="1100" b="1" dirty="0"/>
            <a:t>QA &amp; Risk Head – </a:t>
          </a:r>
          <a:r>
            <a:rPr lang="en-US" sz="1100" b="1" dirty="0" err="1"/>
            <a:t>Leena</a:t>
          </a:r>
          <a:r>
            <a:rPr lang="en-US" sz="1100" b="1" dirty="0"/>
            <a:t> </a:t>
          </a:r>
          <a:r>
            <a:rPr lang="en-US" sz="1100" b="1" dirty="0" err="1"/>
            <a:t>Sagar</a:t>
          </a:r>
          <a:endParaRPr lang="en-US" sz="1100" b="0" dirty="0"/>
        </a:p>
      </dgm:t>
    </dgm:pt>
    <dgm:pt modelId="{83F7EF31-E1E7-48EB-843E-9283A49006C6}" type="parTrans" cxnId="{4321D95C-ADE1-4DB0-9592-C5099F1A5668}">
      <dgm:prSet/>
      <dgm:spPr/>
      <dgm:t>
        <a:bodyPr/>
        <a:lstStyle/>
        <a:p>
          <a:endParaRPr lang="en-US" sz="1000"/>
        </a:p>
      </dgm:t>
    </dgm:pt>
    <dgm:pt modelId="{C682D910-FA14-4B6A-BF44-33D7B0702E5F}" type="sibTrans" cxnId="{4321D95C-ADE1-4DB0-9592-C5099F1A5668}">
      <dgm:prSet/>
      <dgm:spPr/>
      <dgm:t>
        <a:bodyPr/>
        <a:lstStyle/>
        <a:p>
          <a:endParaRPr lang="en-US" sz="1000"/>
        </a:p>
      </dgm:t>
    </dgm:pt>
    <dgm:pt modelId="{D97883BE-C2D9-4AE8-8F4A-123CA05E1F28}">
      <dgm:prSet custT="1"/>
      <dgm:spPr/>
      <dgm:t>
        <a:bodyPr/>
        <a:lstStyle/>
        <a:p>
          <a:r>
            <a:rPr lang="en-US" sz="1100" b="0" dirty="0"/>
            <a:t>Delivery Assurance</a:t>
          </a:r>
        </a:p>
      </dgm:t>
    </dgm:pt>
    <dgm:pt modelId="{57844AF8-30E8-44EF-9928-CEE954EC6244}" type="parTrans" cxnId="{94FB8302-9591-421E-9762-441EA1A74B73}">
      <dgm:prSet/>
      <dgm:spPr/>
      <dgm:t>
        <a:bodyPr/>
        <a:lstStyle/>
        <a:p>
          <a:endParaRPr lang="en-US" sz="1000"/>
        </a:p>
      </dgm:t>
    </dgm:pt>
    <dgm:pt modelId="{420E9054-FF5A-4C62-BF44-B7743C84FF87}" type="sibTrans" cxnId="{94FB8302-9591-421E-9762-441EA1A74B73}">
      <dgm:prSet/>
      <dgm:spPr/>
      <dgm:t>
        <a:bodyPr/>
        <a:lstStyle/>
        <a:p>
          <a:endParaRPr lang="en-US" sz="1000"/>
        </a:p>
      </dgm:t>
    </dgm:pt>
    <dgm:pt modelId="{18300786-5B36-4119-9F75-E4B9C3DA0329}">
      <dgm:prSet custT="1"/>
      <dgm:spPr/>
      <dgm:t>
        <a:bodyPr/>
        <a:lstStyle/>
        <a:p>
          <a:r>
            <a:rPr lang="en-US" sz="1100" dirty="0"/>
            <a:t>Delivery Review &amp; Risk Management</a:t>
          </a:r>
          <a:endParaRPr lang="en-US" sz="1100" b="0" dirty="0"/>
        </a:p>
      </dgm:t>
    </dgm:pt>
    <dgm:pt modelId="{338EF931-ACD6-407A-9659-8FD3143EC51D}" type="parTrans" cxnId="{39F926E4-0ACC-42E8-8E83-09B5896062D7}">
      <dgm:prSet/>
      <dgm:spPr/>
      <dgm:t>
        <a:bodyPr/>
        <a:lstStyle/>
        <a:p>
          <a:endParaRPr lang="en-US" sz="1000"/>
        </a:p>
      </dgm:t>
    </dgm:pt>
    <dgm:pt modelId="{B292E6F0-3744-44FD-A90E-815BD9807CA4}" type="sibTrans" cxnId="{39F926E4-0ACC-42E8-8E83-09B5896062D7}">
      <dgm:prSet/>
      <dgm:spPr/>
      <dgm:t>
        <a:bodyPr/>
        <a:lstStyle/>
        <a:p>
          <a:endParaRPr lang="en-US" sz="1000"/>
        </a:p>
      </dgm:t>
    </dgm:pt>
    <dgm:pt modelId="{EDFF194D-C1F1-42BE-97AA-8E2C60026689}">
      <dgm:prSet custT="1"/>
      <dgm:spPr/>
      <dgm:t>
        <a:bodyPr/>
        <a:lstStyle/>
        <a:p>
          <a:r>
            <a:rPr lang="en-US" sz="1100" b="0" dirty="0"/>
            <a:t>Process Engineering</a:t>
          </a:r>
        </a:p>
      </dgm:t>
    </dgm:pt>
    <dgm:pt modelId="{093C1E4D-ED12-4C40-BD29-7044CB1E7BBB}" type="parTrans" cxnId="{7C0E4A5B-6518-4A51-ACBE-9BB72E9EE4A9}">
      <dgm:prSet/>
      <dgm:spPr/>
      <dgm:t>
        <a:bodyPr/>
        <a:lstStyle/>
        <a:p>
          <a:endParaRPr lang="en-US" sz="1000"/>
        </a:p>
      </dgm:t>
    </dgm:pt>
    <dgm:pt modelId="{0301CD3F-0AA5-4C64-B74B-3D242C7AE1C2}" type="sibTrans" cxnId="{7C0E4A5B-6518-4A51-ACBE-9BB72E9EE4A9}">
      <dgm:prSet/>
      <dgm:spPr/>
      <dgm:t>
        <a:bodyPr/>
        <a:lstStyle/>
        <a:p>
          <a:endParaRPr lang="en-US" sz="1000"/>
        </a:p>
      </dgm:t>
    </dgm:pt>
    <dgm:pt modelId="{9EEBAE53-45AF-4C2F-999D-1AF2B8713C50}">
      <dgm:prSet custT="1"/>
      <dgm:spPr/>
      <dgm:t>
        <a:bodyPr/>
        <a:lstStyle/>
        <a:p>
          <a:r>
            <a:rPr lang="en-US" sz="1100" dirty="0"/>
            <a:t>Internal Audit Squad</a:t>
          </a:r>
          <a:endParaRPr lang="en-US" sz="1100" b="0" dirty="0"/>
        </a:p>
      </dgm:t>
    </dgm:pt>
    <dgm:pt modelId="{45A0D40D-1614-47FC-A027-FC37ECB249D5}" type="parTrans" cxnId="{E28A3A9C-DF2B-410F-8DEE-81477EB33543}">
      <dgm:prSet/>
      <dgm:spPr/>
      <dgm:t>
        <a:bodyPr/>
        <a:lstStyle/>
        <a:p>
          <a:endParaRPr lang="en-US" sz="1000"/>
        </a:p>
      </dgm:t>
    </dgm:pt>
    <dgm:pt modelId="{F608C293-B26F-4D6B-9602-EF7C8E8892D2}" type="sibTrans" cxnId="{E28A3A9C-DF2B-410F-8DEE-81477EB33543}">
      <dgm:prSet/>
      <dgm:spPr/>
      <dgm:t>
        <a:bodyPr/>
        <a:lstStyle/>
        <a:p>
          <a:endParaRPr lang="en-US" sz="1000"/>
        </a:p>
      </dgm:t>
    </dgm:pt>
    <dgm:pt modelId="{EBCB40D0-388E-4A5C-8B07-06ADC0A3659B}">
      <dgm:prSet custT="1"/>
      <dgm:spPr/>
      <dgm:t>
        <a:bodyPr/>
        <a:lstStyle/>
        <a:p>
          <a:r>
            <a:rPr lang="en-US" sz="1100" dirty="0"/>
            <a:t>ISSAE 3402/ Support function </a:t>
          </a:r>
          <a:endParaRPr lang="en-US" sz="1100" b="0" dirty="0"/>
        </a:p>
      </dgm:t>
    </dgm:pt>
    <dgm:pt modelId="{7A5D4D8B-4C2A-46DA-A7E4-955EE6B7E149}" type="parTrans" cxnId="{7DBDAFAC-12FF-47B5-BF10-7337E89AB7CA}">
      <dgm:prSet/>
      <dgm:spPr/>
      <dgm:t>
        <a:bodyPr/>
        <a:lstStyle/>
        <a:p>
          <a:endParaRPr lang="en-US" sz="1000"/>
        </a:p>
      </dgm:t>
    </dgm:pt>
    <dgm:pt modelId="{4061A55D-C5DD-4C2A-82F4-4D0B68BEFEEA}" type="sibTrans" cxnId="{7DBDAFAC-12FF-47B5-BF10-7337E89AB7CA}">
      <dgm:prSet/>
      <dgm:spPr/>
      <dgm:t>
        <a:bodyPr/>
        <a:lstStyle/>
        <a:p>
          <a:endParaRPr lang="en-US" sz="1000"/>
        </a:p>
      </dgm:t>
    </dgm:pt>
    <dgm:pt modelId="{54722A84-882F-49A0-A0B4-BC4D4B473B10}">
      <dgm:prSet custT="1"/>
      <dgm:spPr/>
      <dgm:t>
        <a:bodyPr/>
        <a:lstStyle/>
        <a:p>
          <a:r>
            <a:rPr lang="en-US" sz="1100" dirty="0"/>
            <a:t>Analytics </a:t>
          </a:r>
          <a:endParaRPr lang="en-US" sz="1100" b="0" dirty="0"/>
        </a:p>
      </dgm:t>
    </dgm:pt>
    <dgm:pt modelId="{E83BF507-DC15-466E-8933-3A2A8EC7A7F6}" type="parTrans" cxnId="{C978D8D0-07B1-4351-B3AD-2F7D11F08404}">
      <dgm:prSet/>
      <dgm:spPr/>
      <dgm:t>
        <a:bodyPr/>
        <a:lstStyle/>
        <a:p>
          <a:endParaRPr lang="en-US" sz="1000"/>
        </a:p>
      </dgm:t>
    </dgm:pt>
    <dgm:pt modelId="{942BC238-B9B4-4436-A75D-F33BE667DAAB}" type="sibTrans" cxnId="{C978D8D0-07B1-4351-B3AD-2F7D11F08404}">
      <dgm:prSet/>
      <dgm:spPr/>
      <dgm:t>
        <a:bodyPr/>
        <a:lstStyle/>
        <a:p>
          <a:endParaRPr lang="en-US" sz="1000"/>
        </a:p>
      </dgm:t>
    </dgm:pt>
    <dgm:pt modelId="{8F023B86-C3D4-4180-8501-15512D1044D3}">
      <dgm:prSet custT="1"/>
      <dgm:spPr/>
      <dgm:t>
        <a:bodyPr/>
        <a:lstStyle/>
        <a:p>
          <a:r>
            <a:rPr lang="en-US" sz="1100" dirty="0"/>
            <a:t>Process COE  - CATALYST)</a:t>
          </a:r>
          <a:endParaRPr lang="en-US" sz="1100" b="0" dirty="0"/>
        </a:p>
      </dgm:t>
    </dgm:pt>
    <dgm:pt modelId="{CA49F61B-850F-4DD7-B146-42D0306D293F}" type="parTrans" cxnId="{783862BD-B2B4-41BE-A28B-8361B03224B8}">
      <dgm:prSet/>
      <dgm:spPr/>
      <dgm:t>
        <a:bodyPr/>
        <a:lstStyle/>
        <a:p>
          <a:endParaRPr lang="en-US" sz="1000"/>
        </a:p>
      </dgm:t>
    </dgm:pt>
    <dgm:pt modelId="{ECB62B7D-16F9-4288-AB28-FF20974942D1}" type="sibTrans" cxnId="{783862BD-B2B4-41BE-A28B-8361B03224B8}">
      <dgm:prSet/>
      <dgm:spPr/>
      <dgm:t>
        <a:bodyPr/>
        <a:lstStyle/>
        <a:p>
          <a:endParaRPr lang="en-US" sz="1000"/>
        </a:p>
      </dgm:t>
    </dgm:pt>
    <dgm:pt modelId="{88DE314C-82FF-4409-8FF8-6137D509FAA8}">
      <dgm:prSet phldrT="[Text]" custT="1"/>
      <dgm:spPr/>
      <dgm:t>
        <a:bodyPr/>
        <a:lstStyle/>
        <a:p>
          <a:r>
            <a:rPr lang="en-GB" sz="1100" b="0" dirty="0"/>
            <a:t>OBU Head </a:t>
          </a:r>
          <a:endParaRPr lang="en-US" sz="1100" b="0" dirty="0"/>
        </a:p>
      </dgm:t>
    </dgm:pt>
    <dgm:pt modelId="{243533DC-0AB6-4E88-96B5-B621C2CC39C5}" type="parTrans" cxnId="{3EFEEBB9-512D-4622-AA6C-7AE8CFA254F4}">
      <dgm:prSet/>
      <dgm:spPr/>
      <dgm:t>
        <a:bodyPr/>
        <a:lstStyle/>
        <a:p>
          <a:endParaRPr lang="en-US" sz="1000"/>
        </a:p>
      </dgm:t>
    </dgm:pt>
    <dgm:pt modelId="{C6CFB511-47E0-4104-A11B-3FD02B9E3DB4}" type="sibTrans" cxnId="{3EFEEBB9-512D-4622-AA6C-7AE8CFA254F4}">
      <dgm:prSet/>
      <dgm:spPr/>
      <dgm:t>
        <a:bodyPr/>
        <a:lstStyle/>
        <a:p>
          <a:endParaRPr lang="en-US" sz="1000"/>
        </a:p>
      </dgm:t>
    </dgm:pt>
    <dgm:pt modelId="{35589B89-A81C-498F-A40D-52326D54F81A}">
      <dgm:prSet custT="1"/>
      <dgm:spPr/>
      <dgm:t>
        <a:bodyPr/>
        <a:lstStyle/>
        <a:p>
          <a:r>
            <a:rPr lang="en-US" sz="1100" b="0" dirty="0"/>
            <a:t>Program/ Engagement Manager </a:t>
          </a:r>
        </a:p>
      </dgm:t>
    </dgm:pt>
    <dgm:pt modelId="{CCA3614F-4976-4286-AAD0-85FC52AB8E85}" type="parTrans" cxnId="{2B0CB810-6E8E-4BE1-973C-13FA46921C68}">
      <dgm:prSet/>
      <dgm:spPr/>
      <dgm:t>
        <a:bodyPr/>
        <a:lstStyle/>
        <a:p>
          <a:endParaRPr lang="en-US" sz="1000"/>
        </a:p>
      </dgm:t>
    </dgm:pt>
    <dgm:pt modelId="{B230A0EE-1B59-4CC6-BAEE-1EB8D74C93ED}" type="sibTrans" cxnId="{2B0CB810-6E8E-4BE1-973C-13FA46921C68}">
      <dgm:prSet/>
      <dgm:spPr/>
      <dgm:t>
        <a:bodyPr/>
        <a:lstStyle/>
        <a:p>
          <a:endParaRPr lang="en-US" sz="1000"/>
        </a:p>
      </dgm:t>
    </dgm:pt>
    <dgm:pt modelId="{2D016F77-5B7B-4287-AAD2-9ACF11118D61}">
      <dgm:prSet custT="1"/>
      <dgm:spPr/>
      <dgm:t>
        <a:bodyPr/>
        <a:lstStyle/>
        <a:p>
          <a:r>
            <a:rPr lang="en-US" sz="1100" b="0" dirty="0"/>
            <a:t>Project Manager/SDM</a:t>
          </a:r>
        </a:p>
      </dgm:t>
    </dgm:pt>
    <dgm:pt modelId="{FF764FFD-0286-447A-AD06-E90307CE3818}" type="parTrans" cxnId="{1234F341-23A6-414C-9F97-7EC64B530003}">
      <dgm:prSet/>
      <dgm:spPr/>
      <dgm:t>
        <a:bodyPr/>
        <a:lstStyle/>
        <a:p>
          <a:endParaRPr lang="en-US" sz="1000"/>
        </a:p>
      </dgm:t>
    </dgm:pt>
    <dgm:pt modelId="{FF59C257-6514-40DA-AB9E-02DE98AC5F83}" type="sibTrans" cxnId="{1234F341-23A6-414C-9F97-7EC64B530003}">
      <dgm:prSet/>
      <dgm:spPr/>
      <dgm:t>
        <a:bodyPr/>
        <a:lstStyle/>
        <a:p>
          <a:endParaRPr lang="en-US" sz="1000"/>
        </a:p>
      </dgm:t>
    </dgm:pt>
    <dgm:pt modelId="{DC574E55-49B2-4709-AEF7-311C392DB89D}">
      <dgm:prSet custT="1"/>
      <dgm:spPr/>
      <dgm:t>
        <a:bodyPr/>
        <a:lstStyle/>
        <a:p>
          <a:r>
            <a:rPr lang="en-US" sz="1100" b="0" dirty="0"/>
            <a:t>PQL</a:t>
          </a:r>
        </a:p>
      </dgm:t>
    </dgm:pt>
    <dgm:pt modelId="{45DA8458-B0CF-4171-A2F0-49BF76B96B93}" type="parTrans" cxnId="{E791D094-9621-4F74-BF8F-5441D7D22585}">
      <dgm:prSet/>
      <dgm:spPr/>
      <dgm:t>
        <a:bodyPr/>
        <a:lstStyle/>
        <a:p>
          <a:endParaRPr lang="en-US" sz="1000"/>
        </a:p>
      </dgm:t>
    </dgm:pt>
    <dgm:pt modelId="{1D7D159B-E738-44FC-98F9-58A80A131897}" type="sibTrans" cxnId="{E791D094-9621-4F74-BF8F-5441D7D22585}">
      <dgm:prSet/>
      <dgm:spPr/>
      <dgm:t>
        <a:bodyPr/>
        <a:lstStyle/>
        <a:p>
          <a:endParaRPr lang="en-US" sz="1000"/>
        </a:p>
      </dgm:t>
    </dgm:pt>
    <dgm:pt modelId="{0032AAD7-5869-4F76-8D1A-4B7083CDD0BC}">
      <dgm:prSet custT="1"/>
      <dgm:spPr/>
      <dgm:t>
        <a:bodyPr/>
        <a:lstStyle/>
        <a:p>
          <a:r>
            <a:rPr lang="en-US" sz="1100" b="0" dirty="0"/>
            <a:t>Team lead</a:t>
          </a:r>
        </a:p>
      </dgm:t>
    </dgm:pt>
    <dgm:pt modelId="{D27DB433-D15F-44FE-9C34-DF04AE438856}" type="parTrans" cxnId="{17FAFB3E-2B6E-4D9A-9C3A-3914098121E1}">
      <dgm:prSet/>
      <dgm:spPr/>
      <dgm:t>
        <a:bodyPr/>
        <a:lstStyle/>
        <a:p>
          <a:endParaRPr lang="en-US" sz="1000"/>
        </a:p>
      </dgm:t>
    </dgm:pt>
    <dgm:pt modelId="{95C8B4C0-35DC-4C20-8BEA-BFB05A31F563}" type="sibTrans" cxnId="{17FAFB3E-2B6E-4D9A-9C3A-3914098121E1}">
      <dgm:prSet/>
      <dgm:spPr/>
      <dgm:t>
        <a:bodyPr/>
        <a:lstStyle/>
        <a:p>
          <a:endParaRPr lang="en-US" sz="1000"/>
        </a:p>
      </dgm:t>
    </dgm:pt>
    <dgm:pt modelId="{02313072-4204-46A4-B002-182EC5EB368A}">
      <dgm:prSet custT="1"/>
      <dgm:spPr/>
      <dgm:t>
        <a:bodyPr/>
        <a:lstStyle/>
        <a:p>
          <a:r>
            <a:rPr lang="en-US" sz="1100" b="0" dirty="0"/>
            <a:t>Team Members</a:t>
          </a:r>
        </a:p>
      </dgm:t>
    </dgm:pt>
    <dgm:pt modelId="{2068D1DD-29B3-48C0-BB6C-1D28B8970293}" type="parTrans" cxnId="{BFDCD556-BB83-43B1-995F-50B1901DBDE2}">
      <dgm:prSet/>
      <dgm:spPr/>
      <dgm:t>
        <a:bodyPr/>
        <a:lstStyle/>
        <a:p>
          <a:endParaRPr lang="en-US" sz="1000"/>
        </a:p>
      </dgm:t>
    </dgm:pt>
    <dgm:pt modelId="{25F80A84-07D9-4E34-A98F-C7797AE522F1}" type="sibTrans" cxnId="{BFDCD556-BB83-43B1-995F-50B1901DBDE2}">
      <dgm:prSet/>
      <dgm:spPr/>
      <dgm:t>
        <a:bodyPr/>
        <a:lstStyle/>
        <a:p>
          <a:endParaRPr lang="en-US" sz="1000"/>
        </a:p>
      </dgm:t>
    </dgm:pt>
    <dgm:pt modelId="{BBD0362E-C80F-48B9-93FA-C235345BDE34}">
      <dgm:prSet custT="1"/>
      <dgm:spPr/>
      <dgm:t>
        <a:bodyPr/>
        <a:lstStyle/>
        <a:p>
          <a:r>
            <a:rPr lang="en-US" sz="1100" b="0" dirty="0"/>
            <a:t>Other Towers</a:t>
          </a:r>
        </a:p>
      </dgm:t>
    </dgm:pt>
    <dgm:pt modelId="{B74A03A5-8106-4236-898A-DD71BC62CC5E}" type="parTrans" cxnId="{D9152C25-147F-4B93-B158-B2D7B5A6395C}">
      <dgm:prSet/>
      <dgm:spPr/>
      <dgm:t>
        <a:bodyPr/>
        <a:lstStyle/>
        <a:p>
          <a:endParaRPr lang="en-US"/>
        </a:p>
      </dgm:t>
    </dgm:pt>
    <dgm:pt modelId="{7E021F25-1748-4FBA-9FA2-8E6C6B2E6184}" type="sibTrans" cxnId="{D9152C25-147F-4B93-B158-B2D7B5A6395C}">
      <dgm:prSet/>
      <dgm:spPr/>
      <dgm:t>
        <a:bodyPr/>
        <a:lstStyle/>
        <a:p>
          <a:endParaRPr lang="en-US"/>
        </a:p>
      </dgm:t>
    </dgm:pt>
    <dgm:pt modelId="{E4A8E28D-759B-4237-B077-AA490C087C51}" type="pres">
      <dgm:prSet presAssocID="{4FEA9DEF-6713-4355-929D-6DE7847C09E1}" presName="hierChild1" presStyleCnt="0">
        <dgm:presLayoutVars>
          <dgm:chPref val="1"/>
          <dgm:dir/>
          <dgm:animOne val="branch"/>
          <dgm:animLvl val="lvl"/>
          <dgm:resizeHandles/>
        </dgm:presLayoutVars>
      </dgm:prSet>
      <dgm:spPr/>
    </dgm:pt>
    <dgm:pt modelId="{19F4C269-FDA3-46DE-A116-495689DE325E}" type="pres">
      <dgm:prSet presAssocID="{775095E3-413C-4BBC-A27A-70E59C7EB9FC}" presName="hierRoot1" presStyleCnt="0"/>
      <dgm:spPr/>
    </dgm:pt>
    <dgm:pt modelId="{7F9EE360-758F-4790-80DD-9B5FC6ACE593}" type="pres">
      <dgm:prSet presAssocID="{775095E3-413C-4BBC-A27A-70E59C7EB9FC}" presName="composite" presStyleCnt="0"/>
      <dgm:spPr/>
    </dgm:pt>
    <dgm:pt modelId="{74C7193B-D405-4D73-AD0A-A196313B805E}" type="pres">
      <dgm:prSet presAssocID="{775095E3-413C-4BBC-A27A-70E59C7EB9FC}" presName="background" presStyleLbl="node0" presStyleIdx="0" presStyleCnt="1"/>
      <dgm:spPr/>
    </dgm:pt>
    <dgm:pt modelId="{089CAA36-72E1-4611-8406-70E00B8D7239}" type="pres">
      <dgm:prSet presAssocID="{775095E3-413C-4BBC-A27A-70E59C7EB9FC}" presName="text" presStyleLbl="fgAcc0" presStyleIdx="0" presStyleCnt="1" custScaleX="176908">
        <dgm:presLayoutVars>
          <dgm:chPref val="3"/>
        </dgm:presLayoutVars>
      </dgm:prSet>
      <dgm:spPr/>
    </dgm:pt>
    <dgm:pt modelId="{B11B536A-C4F5-4B7C-AA75-E66EC1D4443A}" type="pres">
      <dgm:prSet presAssocID="{775095E3-413C-4BBC-A27A-70E59C7EB9FC}" presName="hierChild2" presStyleCnt="0"/>
      <dgm:spPr/>
    </dgm:pt>
    <dgm:pt modelId="{46373476-9C28-4ACC-BD03-DF72037A107A}" type="pres">
      <dgm:prSet presAssocID="{83F7EF31-E1E7-48EB-843E-9283A49006C6}" presName="Name10" presStyleLbl="parChTrans1D2" presStyleIdx="0" presStyleCnt="2"/>
      <dgm:spPr/>
    </dgm:pt>
    <dgm:pt modelId="{0986A699-A18B-4E4F-A1C0-FA0DE8DA9286}" type="pres">
      <dgm:prSet presAssocID="{DC08CCAD-A312-4A4A-8438-0618A61732F9}" presName="hierRoot2" presStyleCnt="0"/>
      <dgm:spPr/>
    </dgm:pt>
    <dgm:pt modelId="{0D304504-2900-4D26-8AA4-6DAEA46EF953}" type="pres">
      <dgm:prSet presAssocID="{DC08CCAD-A312-4A4A-8438-0618A61732F9}" presName="composite2" presStyleCnt="0"/>
      <dgm:spPr/>
    </dgm:pt>
    <dgm:pt modelId="{C542465D-556D-4B58-BABC-CD934378022B}" type="pres">
      <dgm:prSet presAssocID="{DC08CCAD-A312-4A4A-8438-0618A61732F9}" presName="background2" presStyleLbl="node2" presStyleIdx="0" presStyleCnt="2"/>
      <dgm:spPr/>
    </dgm:pt>
    <dgm:pt modelId="{A0BDA28F-584B-4D3B-BB53-565590C70D6A}" type="pres">
      <dgm:prSet presAssocID="{DC08CCAD-A312-4A4A-8438-0618A61732F9}" presName="text2" presStyleLbl="fgAcc2" presStyleIdx="0" presStyleCnt="2" custScaleX="176908">
        <dgm:presLayoutVars>
          <dgm:chPref val="3"/>
        </dgm:presLayoutVars>
      </dgm:prSet>
      <dgm:spPr/>
    </dgm:pt>
    <dgm:pt modelId="{97450017-8F65-4CD8-867D-E03AD740DE42}" type="pres">
      <dgm:prSet presAssocID="{DC08CCAD-A312-4A4A-8438-0618A61732F9}" presName="hierChild3" presStyleCnt="0"/>
      <dgm:spPr/>
    </dgm:pt>
    <dgm:pt modelId="{77B9A075-036D-4705-B832-EA1F385B1198}" type="pres">
      <dgm:prSet presAssocID="{57844AF8-30E8-44EF-9928-CEE954EC6244}" presName="Name17" presStyleLbl="parChTrans1D3" presStyleIdx="0" presStyleCnt="5"/>
      <dgm:spPr/>
    </dgm:pt>
    <dgm:pt modelId="{BC8AC010-B754-4077-A617-10A383FA62D8}" type="pres">
      <dgm:prSet presAssocID="{D97883BE-C2D9-4AE8-8F4A-123CA05E1F28}" presName="hierRoot3" presStyleCnt="0"/>
      <dgm:spPr/>
    </dgm:pt>
    <dgm:pt modelId="{29E24218-D550-4966-8E4D-1AD60BFECEDD}" type="pres">
      <dgm:prSet presAssocID="{D97883BE-C2D9-4AE8-8F4A-123CA05E1F28}" presName="composite3" presStyleCnt="0"/>
      <dgm:spPr/>
    </dgm:pt>
    <dgm:pt modelId="{385C8A82-C1E0-4803-871C-E01E6AE0CA8D}" type="pres">
      <dgm:prSet presAssocID="{D97883BE-C2D9-4AE8-8F4A-123CA05E1F28}" presName="background3" presStyleLbl="node3" presStyleIdx="0" presStyleCnt="5"/>
      <dgm:spPr/>
    </dgm:pt>
    <dgm:pt modelId="{19037FAF-CD41-4629-A29D-0ECDD57ADCC1}" type="pres">
      <dgm:prSet presAssocID="{D97883BE-C2D9-4AE8-8F4A-123CA05E1F28}" presName="text3" presStyleLbl="fgAcc3" presStyleIdx="0" presStyleCnt="5" custScaleX="176908" custLinFactNeighborX="-38019" custLinFactNeighborY="38318">
        <dgm:presLayoutVars>
          <dgm:chPref val="3"/>
        </dgm:presLayoutVars>
      </dgm:prSet>
      <dgm:spPr/>
    </dgm:pt>
    <dgm:pt modelId="{6B1FBCB2-20EB-4944-8463-3C2F8C09EDAE}" type="pres">
      <dgm:prSet presAssocID="{D97883BE-C2D9-4AE8-8F4A-123CA05E1F28}" presName="hierChild4" presStyleCnt="0"/>
      <dgm:spPr/>
    </dgm:pt>
    <dgm:pt modelId="{D04199B7-CCDB-4FAA-8A4D-E389D665C941}" type="pres">
      <dgm:prSet presAssocID="{338EF931-ACD6-407A-9659-8FD3143EC51D}" presName="Name17" presStyleLbl="parChTrans1D3" presStyleIdx="1" presStyleCnt="5"/>
      <dgm:spPr/>
    </dgm:pt>
    <dgm:pt modelId="{DB123C96-FB1F-43D5-81BB-6FA12D13809A}" type="pres">
      <dgm:prSet presAssocID="{18300786-5B36-4119-9F75-E4B9C3DA0329}" presName="hierRoot3" presStyleCnt="0"/>
      <dgm:spPr/>
    </dgm:pt>
    <dgm:pt modelId="{B8EF4C89-AA58-42C8-9115-71B281765F67}" type="pres">
      <dgm:prSet presAssocID="{18300786-5B36-4119-9F75-E4B9C3DA0329}" presName="composite3" presStyleCnt="0"/>
      <dgm:spPr/>
    </dgm:pt>
    <dgm:pt modelId="{4BBD5CE3-6CC3-4CFA-B877-412598B12D4B}" type="pres">
      <dgm:prSet presAssocID="{18300786-5B36-4119-9F75-E4B9C3DA0329}" presName="background3" presStyleLbl="node3" presStyleIdx="1" presStyleCnt="5"/>
      <dgm:spPr/>
    </dgm:pt>
    <dgm:pt modelId="{40F20D98-87C6-49E3-BD49-A9EE8981E798}" type="pres">
      <dgm:prSet presAssocID="{18300786-5B36-4119-9F75-E4B9C3DA0329}" presName="text3" presStyleLbl="fgAcc3" presStyleIdx="1" presStyleCnt="5" custScaleX="176908" custLinFactNeighborX="-47189" custLinFactNeighborY="24721">
        <dgm:presLayoutVars>
          <dgm:chPref val="3"/>
        </dgm:presLayoutVars>
      </dgm:prSet>
      <dgm:spPr/>
    </dgm:pt>
    <dgm:pt modelId="{F7548F5B-63BE-41F2-846F-F75C86B20450}" type="pres">
      <dgm:prSet presAssocID="{18300786-5B36-4119-9F75-E4B9C3DA0329}" presName="hierChild4" presStyleCnt="0"/>
      <dgm:spPr/>
    </dgm:pt>
    <dgm:pt modelId="{902C571E-94E6-4D43-B505-22B9E7A63F98}" type="pres">
      <dgm:prSet presAssocID="{B74A03A5-8106-4236-898A-DD71BC62CC5E}" presName="Name17" presStyleLbl="parChTrans1D3" presStyleIdx="2" presStyleCnt="5"/>
      <dgm:spPr/>
    </dgm:pt>
    <dgm:pt modelId="{695F7EEB-DD2F-4534-A325-FFB72B0BF24F}" type="pres">
      <dgm:prSet presAssocID="{BBD0362E-C80F-48B9-93FA-C235345BDE34}" presName="hierRoot3" presStyleCnt="0"/>
      <dgm:spPr/>
    </dgm:pt>
    <dgm:pt modelId="{E3D79CF0-0B31-45BE-8C93-5EFB2669398A}" type="pres">
      <dgm:prSet presAssocID="{BBD0362E-C80F-48B9-93FA-C235345BDE34}" presName="composite3" presStyleCnt="0"/>
      <dgm:spPr/>
    </dgm:pt>
    <dgm:pt modelId="{BA6379BF-646C-4F88-894B-C4868730EC07}" type="pres">
      <dgm:prSet presAssocID="{BBD0362E-C80F-48B9-93FA-C235345BDE34}" presName="background3" presStyleLbl="node3" presStyleIdx="2" presStyleCnt="5"/>
      <dgm:spPr/>
    </dgm:pt>
    <dgm:pt modelId="{22ED504D-E1DD-41F7-9B5D-69DFE1698839}" type="pres">
      <dgm:prSet presAssocID="{BBD0362E-C80F-48B9-93FA-C235345BDE34}" presName="text3" presStyleLbl="fgAcc3" presStyleIdx="2" presStyleCnt="5" custScaleX="176908" custLinFactNeighborX="-27980" custLinFactNeighborY="42543">
        <dgm:presLayoutVars>
          <dgm:chPref val="3"/>
        </dgm:presLayoutVars>
      </dgm:prSet>
      <dgm:spPr/>
    </dgm:pt>
    <dgm:pt modelId="{C7B1430F-4A2D-47F6-9DCA-EB1926944B39}" type="pres">
      <dgm:prSet presAssocID="{BBD0362E-C80F-48B9-93FA-C235345BDE34}" presName="hierChild4" presStyleCnt="0"/>
      <dgm:spPr/>
    </dgm:pt>
    <dgm:pt modelId="{9D6F1D67-00D7-44A5-A0A4-1D4F86B872F7}" type="pres">
      <dgm:prSet presAssocID="{093C1E4D-ED12-4C40-BD29-7044CB1E7BBB}" presName="Name23" presStyleLbl="parChTrans1D4" presStyleIdx="0" presStyleCnt="8"/>
      <dgm:spPr/>
    </dgm:pt>
    <dgm:pt modelId="{82CDB5EF-C91D-4BA5-B135-4819FAA3B534}" type="pres">
      <dgm:prSet presAssocID="{EDFF194D-C1F1-42BE-97AA-8E2C60026689}" presName="hierRoot4" presStyleCnt="0"/>
      <dgm:spPr/>
    </dgm:pt>
    <dgm:pt modelId="{2CEBF2E7-86DD-4F38-BA4D-22592CC1D2EF}" type="pres">
      <dgm:prSet presAssocID="{EDFF194D-C1F1-42BE-97AA-8E2C60026689}" presName="composite4" presStyleCnt="0"/>
      <dgm:spPr/>
    </dgm:pt>
    <dgm:pt modelId="{49A6C669-D310-444A-B73F-FFD357CF96AD}" type="pres">
      <dgm:prSet presAssocID="{EDFF194D-C1F1-42BE-97AA-8E2C60026689}" presName="background4" presStyleLbl="node4" presStyleIdx="0" presStyleCnt="8"/>
      <dgm:spPr/>
    </dgm:pt>
    <dgm:pt modelId="{4198534F-5110-4BAC-A3E1-52B137679B55}" type="pres">
      <dgm:prSet presAssocID="{EDFF194D-C1F1-42BE-97AA-8E2C60026689}" presName="text4" presStyleLbl="fgAcc4" presStyleIdx="0" presStyleCnt="8" custLinFactY="96486" custLinFactNeighborX="-30891" custLinFactNeighborY="100000">
        <dgm:presLayoutVars>
          <dgm:chPref val="3"/>
        </dgm:presLayoutVars>
      </dgm:prSet>
      <dgm:spPr/>
    </dgm:pt>
    <dgm:pt modelId="{A193389C-8EAF-4324-A0AC-35DACE012140}" type="pres">
      <dgm:prSet presAssocID="{EDFF194D-C1F1-42BE-97AA-8E2C60026689}" presName="hierChild5" presStyleCnt="0"/>
      <dgm:spPr/>
    </dgm:pt>
    <dgm:pt modelId="{451418BD-3CEA-4A9E-96CB-50D2AAC13F5B}" type="pres">
      <dgm:prSet presAssocID="{45A0D40D-1614-47FC-A027-FC37ECB249D5}" presName="Name23" presStyleLbl="parChTrans1D4" presStyleIdx="1" presStyleCnt="8"/>
      <dgm:spPr/>
    </dgm:pt>
    <dgm:pt modelId="{3AF45F4A-B134-42E3-88D6-66FE924C5B5D}" type="pres">
      <dgm:prSet presAssocID="{9EEBAE53-45AF-4C2F-999D-1AF2B8713C50}" presName="hierRoot4" presStyleCnt="0"/>
      <dgm:spPr/>
    </dgm:pt>
    <dgm:pt modelId="{1612D40A-F0D5-455F-B7BA-D49DF253E447}" type="pres">
      <dgm:prSet presAssocID="{9EEBAE53-45AF-4C2F-999D-1AF2B8713C50}" presName="composite4" presStyleCnt="0"/>
      <dgm:spPr/>
    </dgm:pt>
    <dgm:pt modelId="{86C08C8D-EC7F-4C2A-9920-78B750EF75F0}" type="pres">
      <dgm:prSet presAssocID="{9EEBAE53-45AF-4C2F-999D-1AF2B8713C50}" presName="background4" presStyleLbl="node4" presStyleIdx="1" presStyleCnt="8"/>
      <dgm:spPr/>
    </dgm:pt>
    <dgm:pt modelId="{EA9B1780-0668-412E-AD67-238366C21981}" type="pres">
      <dgm:prSet presAssocID="{9EEBAE53-45AF-4C2F-999D-1AF2B8713C50}" presName="text4" presStyleLbl="fgAcc4" presStyleIdx="1" presStyleCnt="8" custLinFactY="96486" custLinFactNeighborX="-30891" custLinFactNeighborY="100000">
        <dgm:presLayoutVars>
          <dgm:chPref val="3"/>
        </dgm:presLayoutVars>
      </dgm:prSet>
      <dgm:spPr/>
    </dgm:pt>
    <dgm:pt modelId="{830A559A-10D1-4DF4-96D6-8CDD35415CE6}" type="pres">
      <dgm:prSet presAssocID="{9EEBAE53-45AF-4C2F-999D-1AF2B8713C50}" presName="hierChild5" presStyleCnt="0"/>
      <dgm:spPr/>
    </dgm:pt>
    <dgm:pt modelId="{2EF1D5BF-FE39-424C-BDFB-AF2BDBD96912}" type="pres">
      <dgm:prSet presAssocID="{7A5D4D8B-4C2A-46DA-A7E4-955EE6B7E149}" presName="Name23" presStyleLbl="parChTrans1D4" presStyleIdx="2" presStyleCnt="8"/>
      <dgm:spPr/>
    </dgm:pt>
    <dgm:pt modelId="{E015A62E-C7D2-4333-B34F-95EBF966733A}" type="pres">
      <dgm:prSet presAssocID="{EBCB40D0-388E-4A5C-8B07-06ADC0A3659B}" presName="hierRoot4" presStyleCnt="0"/>
      <dgm:spPr/>
    </dgm:pt>
    <dgm:pt modelId="{35F30BA4-B47F-4686-92FA-E2BFD220AB10}" type="pres">
      <dgm:prSet presAssocID="{EBCB40D0-388E-4A5C-8B07-06ADC0A3659B}" presName="composite4" presStyleCnt="0"/>
      <dgm:spPr/>
    </dgm:pt>
    <dgm:pt modelId="{EBA4A15E-6066-4EF6-9E5C-DB061DCC815F}" type="pres">
      <dgm:prSet presAssocID="{EBCB40D0-388E-4A5C-8B07-06ADC0A3659B}" presName="background4" presStyleLbl="node4" presStyleIdx="2" presStyleCnt="8"/>
      <dgm:spPr/>
    </dgm:pt>
    <dgm:pt modelId="{7F5BC6CC-8AFA-4740-B309-517D265391B9}" type="pres">
      <dgm:prSet presAssocID="{EBCB40D0-388E-4A5C-8B07-06ADC0A3659B}" presName="text4" presStyleLbl="fgAcc4" presStyleIdx="2" presStyleCnt="8" custLinFactY="96486" custLinFactNeighborX="-30891" custLinFactNeighborY="100000">
        <dgm:presLayoutVars>
          <dgm:chPref val="3"/>
        </dgm:presLayoutVars>
      </dgm:prSet>
      <dgm:spPr/>
    </dgm:pt>
    <dgm:pt modelId="{AD44C51E-BA1D-4F71-923F-8E34EE1C1D9B}" type="pres">
      <dgm:prSet presAssocID="{EBCB40D0-388E-4A5C-8B07-06ADC0A3659B}" presName="hierChild5" presStyleCnt="0"/>
      <dgm:spPr/>
    </dgm:pt>
    <dgm:pt modelId="{3EABFACC-1A74-4B53-B8E3-828F93BC7FB1}" type="pres">
      <dgm:prSet presAssocID="{E83BF507-DC15-466E-8933-3A2A8EC7A7F6}" presName="Name23" presStyleLbl="parChTrans1D4" presStyleIdx="3" presStyleCnt="8"/>
      <dgm:spPr/>
    </dgm:pt>
    <dgm:pt modelId="{784FE2A0-FEB8-48E3-ADC7-4B7C1D5E39BC}" type="pres">
      <dgm:prSet presAssocID="{54722A84-882F-49A0-A0B4-BC4D4B473B10}" presName="hierRoot4" presStyleCnt="0"/>
      <dgm:spPr/>
    </dgm:pt>
    <dgm:pt modelId="{2D000A78-A140-4663-B2FF-65DAD67B9FA6}" type="pres">
      <dgm:prSet presAssocID="{54722A84-882F-49A0-A0B4-BC4D4B473B10}" presName="composite4" presStyleCnt="0"/>
      <dgm:spPr/>
    </dgm:pt>
    <dgm:pt modelId="{DECDC0E4-0ECB-4429-BE65-8DF4AC2FC9B5}" type="pres">
      <dgm:prSet presAssocID="{54722A84-882F-49A0-A0B4-BC4D4B473B10}" presName="background4" presStyleLbl="node4" presStyleIdx="3" presStyleCnt="8"/>
      <dgm:spPr/>
    </dgm:pt>
    <dgm:pt modelId="{A22D0D46-7DD6-4445-90D7-A82FE0AD5C32}" type="pres">
      <dgm:prSet presAssocID="{54722A84-882F-49A0-A0B4-BC4D4B473B10}" presName="text4" presStyleLbl="fgAcc4" presStyleIdx="3" presStyleCnt="8" custLinFactY="96486" custLinFactNeighborX="-30891" custLinFactNeighborY="100000">
        <dgm:presLayoutVars>
          <dgm:chPref val="3"/>
        </dgm:presLayoutVars>
      </dgm:prSet>
      <dgm:spPr/>
    </dgm:pt>
    <dgm:pt modelId="{DE5E9EAE-B6C6-493D-91AF-6F9B66475050}" type="pres">
      <dgm:prSet presAssocID="{54722A84-882F-49A0-A0B4-BC4D4B473B10}" presName="hierChild5" presStyleCnt="0"/>
      <dgm:spPr/>
    </dgm:pt>
    <dgm:pt modelId="{F09075D4-2643-405E-BA12-289E12764621}" type="pres">
      <dgm:prSet presAssocID="{CA49F61B-850F-4DD7-B146-42D0306D293F}" presName="Name17" presStyleLbl="parChTrans1D3" presStyleIdx="3" presStyleCnt="5"/>
      <dgm:spPr/>
    </dgm:pt>
    <dgm:pt modelId="{F4F4655C-B5B2-4B2F-B0F5-56D277EFE188}" type="pres">
      <dgm:prSet presAssocID="{8F023B86-C3D4-4180-8501-15512D1044D3}" presName="hierRoot3" presStyleCnt="0"/>
      <dgm:spPr/>
    </dgm:pt>
    <dgm:pt modelId="{DBB97C32-9F8B-4769-AD27-362AE19FCA69}" type="pres">
      <dgm:prSet presAssocID="{8F023B86-C3D4-4180-8501-15512D1044D3}" presName="composite3" presStyleCnt="0"/>
      <dgm:spPr/>
    </dgm:pt>
    <dgm:pt modelId="{892BD783-0BAE-4662-9039-2F513F624820}" type="pres">
      <dgm:prSet presAssocID="{8F023B86-C3D4-4180-8501-15512D1044D3}" presName="background3" presStyleLbl="node3" presStyleIdx="3" presStyleCnt="5"/>
      <dgm:spPr/>
    </dgm:pt>
    <dgm:pt modelId="{C6C52817-4B44-43FF-943A-0A59FE258801}" type="pres">
      <dgm:prSet presAssocID="{8F023B86-C3D4-4180-8501-15512D1044D3}" presName="text3" presStyleLbl="fgAcc3" presStyleIdx="3" presStyleCnt="5" custScaleX="176908" custLinFactNeighborY="35977">
        <dgm:presLayoutVars>
          <dgm:chPref val="3"/>
        </dgm:presLayoutVars>
      </dgm:prSet>
      <dgm:spPr/>
    </dgm:pt>
    <dgm:pt modelId="{8F5CFFBC-36A2-4434-806D-2420EC2F8252}" type="pres">
      <dgm:prSet presAssocID="{8F023B86-C3D4-4180-8501-15512D1044D3}" presName="hierChild4" presStyleCnt="0"/>
      <dgm:spPr/>
    </dgm:pt>
    <dgm:pt modelId="{DAC6D09B-9508-4E42-BB88-9F851BB61AB4}" type="pres">
      <dgm:prSet presAssocID="{243533DC-0AB6-4E88-96B5-B621C2CC39C5}" presName="Name10" presStyleLbl="parChTrans1D2" presStyleIdx="1" presStyleCnt="2"/>
      <dgm:spPr/>
    </dgm:pt>
    <dgm:pt modelId="{C885FDD5-459C-40A0-A39C-AB7DEB6E23FD}" type="pres">
      <dgm:prSet presAssocID="{88DE314C-82FF-4409-8FF8-6137D509FAA8}" presName="hierRoot2" presStyleCnt="0"/>
      <dgm:spPr/>
    </dgm:pt>
    <dgm:pt modelId="{1649045C-8FCD-472F-B567-BB08B1B0C29F}" type="pres">
      <dgm:prSet presAssocID="{88DE314C-82FF-4409-8FF8-6137D509FAA8}" presName="composite2" presStyleCnt="0"/>
      <dgm:spPr/>
    </dgm:pt>
    <dgm:pt modelId="{44FA0A5B-7DE0-44CF-89BB-DF6CFDF3AAA9}" type="pres">
      <dgm:prSet presAssocID="{88DE314C-82FF-4409-8FF8-6137D509FAA8}" presName="background2" presStyleLbl="node2" presStyleIdx="1" presStyleCnt="2"/>
      <dgm:spPr/>
    </dgm:pt>
    <dgm:pt modelId="{D2A13974-49C9-4C59-A663-2AFF1E04FF24}" type="pres">
      <dgm:prSet presAssocID="{88DE314C-82FF-4409-8FF8-6137D509FAA8}" presName="text2" presStyleLbl="fgAcc2" presStyleIdx="1" presStyleCnt="2" custScaleX="157696" custLinFactX="5153" custLinFactNeighborX="100000">
        <dgm:presLayoutVars>
          <dgm:chPref val="3"/>
        </dgm:presLayoutVars>
      </dgm:prSet>
      <dgm:spPr/>
    </dgm:pt>
    <dgm:pt modelId="{AA6A6B55-C79C-4823-8A77-FA2830FBB4F2}" type="pres">
      <dgm:prSet presAssocID="{88DE314C-82FF-4409-8FF8-6137D509FAA8}" presName="hierChild3" presStyleCnt="0"/>
      <dgm:spPr/>
    </dgm:pt>
    <dgm:pt modelId="{5938FA1C-A9B8-4D32-8F9D-BB02D862FD3A}" type="pres">
      <dgm:prSet presAssocID="{CCA3614F-4976-4286-AAD0-85FC52AB8E85}" presName="Name17" presStyleLbl="parChTrans1D3" presStyleIdx="4" presStyleCnt="5"/>
      <dgm:spPr/>
    </dgm:pt>
    <dgm:pt modelId="{6D6E249C-9C43-4AD9-9F4E-3BD1E1357F41}" type="pres">
      <dgm:prSet presAssocID="{35589B89-A81C-498F-A40D-52326D54F81A}" presName="hierRoot3" presStyleCnt="0"/>
      <dgm:spPr/>
    </dgm:pt>
    <dgm:pt modelId="{EDD0BACE-E5ED-40E0-BA50-C37967D71A98}" type="pres">
      <dgm:prSet presAssocID="{35589B89-A81C-498F-A40D-52326D54F81A}" presName="composite3" presStyleCnt="0"/>
      <dgm:spPr/>
    </dgm:pt>
    <dgm:pt modelId="{81EE9F97-E301-4012-BCE3-704C27061FC3}" type="pres">
      <dgm:prSet presAssocID="{35589B89-A81C-498F-A40D-52326D54F81A}" presName="background3" presStyleLbl="node3" presStyleIdx="4" presStyleCnt="5"/>
      <dgm:spPr/>
    </dgm:pt>
    <dgm:pt modelId="{E6E07130-4990-40B3-A896-194AE1DDE5F4}" type="pres">
      <dgm:prSet presAssocID="{35589B89-A81C-498F-A40D-52326D54F81A}" presName="text3" presStyleLbl="fgAcc3" presStyleIdx="4" presStyleCnt="5" custScaleX="157696" custLinFactX="5153" custLinFactNeighborX="100000">
        <dgm:presLayoutVars>
          <dgm:chPref val="3"/>
        </dgm:presLayoutVars>
      </dgm:prSet>
      <dgm:spPr/>
    </dgm:pt>
    <dgm:pt modelId="{06E9D7A3-9637-45A7-8D52-D76423A894F6}" type="pres">
      <dgm:prSet presAssocID="{35589B89-A81C-498F-A40D-52326D54F81A}" presName="hierChild4" presStyleCnt="0"/>
      <dgm:spPr/>
    </dgm:pt>
    <dgm:pt modelId="{B7525475-420F-4751-A25B-54021042255C}" type="pres">
      <dgm:prSet presAssocID="{FF764FFD-0286-447A-AD06-E90307CE3818}" presName="Name23" presStyleLbl="parChTrans1D4" presStyleIdx="4" presStyleCnt="8"/>
      <dgm:spPr/>
    </dgm:pt>
    <dgm:pt modelId="{B3C42CE5-730B-41A9-BCE3-072211C98282}" type="pres">
      <dgm:prSet presAssocID="{2D016F77-5B7B-4287-AAD2-9ACF11118D61}" presName="hierRoot4" presStyleCnt="0"/>
      <dgm:spPr/>
    </dgm:pt>
    <dgm:pt modelId="{6121E195-F188-4BF1-9CDF-E1642350FBAA}" type="pres">
      <dgm:prSet presAssocID="{2D016F77-5B7B-4287-AAD2-9ACF11118D61}" presName="composite4" presStyleCnt="0"/>
      <dgm:spPr/>
    </dgm:pt>
    <dgm:pt modelId="{70D1A7E2-4050-49B8-831C-762E9CB45681}" type="pres">
      <dgm:prSet presAssocID="{2D016F77-5B7B-4287-AAD2-9ACF11118D61}" presName="background4" presStyleLbl="node4" presStyleIdx="4" presStyleCnt="8"/>
      <dgm:spPr/>
    </dgm:pt>
    <dgm:pt modelId="{A464CB9B-1248-4288-A610-626F4C80E329}" type="pres">
      <dgm:prSet presAssocID="{2D016F77-5B7B-4287-AAD2-9ACF11118D61}" presName="text4" presStyleLbl="fgAcc4" presStyleIdx="4" presStyleCnt="8" custScaleX="157696" custLinFactX="5153" custLinFactNeighborX="100000">
        <dgm:presLayoutVars>
          <dgm:chPref val="3"/>
        </dgm:presLayoutVars>
      </dgm:prSet>
      <dgm:spPr/>
    </dgm:pt>
    <dgm:pt modelId="{CF8898F6-C689-4EE5-81D3-884C232EDC6A}" type="pres">
      <dgm:prSet presAssocID="{2D016F77-5B7B-4287-AAD2-9ACF11118D61}" presName="hierChild5" presStyleCnt="0"/>
      <dgm:spPr/>
    </dgm:pt>
    <dgm:pt modelId="{F4C87081-669C-407B-8D4D-795C79BBAD67}" type="pres">
      <dgm:prSet presAssocID="{45DA8458-B0CF-4171-A2F0-49BF76B96B93}" presName="Name23" presStyleLbl="parChTrans1D4" presStyleIdx="5" presStyleCnt="8"/>
      <dgm:spPr/>
    </dgm:pt>
    <dgm:pt modelId="{1F58373B-65A8-47BC-A84D-5904EEFB405D}" type="pres">
      <dgm:prSet presAssocID="{DC574E55-49B2-4709-AEF7-311C392DB89D}" presName="hierRoot4" presStyleCnt="0"/>
      <dgm:spPr/>
    </dgm:pt>
    <dgm:pt modelId="{C21E6C09-1677-4B34-8A75-6037587E7EDD}" type="pres">
      <dgm:prSet presAssocID="{DC574E55-49B2-4709-AEF7-311C392DB89D}" presName="composite4" presStyleCnt="0"/>
      <dgm:spPr/>
    </dgm:pt>
    <dgm:pt modelId="{85ECD1C6-E83E-4401-83F8-A06DA83E6E44}" type="pres">
      <dgm:prSet presAssocID="{DC574E55-49B2-4709-AEF7-311C392DB89D}" presName="background4" presStyleLbl="node4" presStyleIdx="5" presStyleCnt="8"/>
      <dgm:spPr/>
    </dgm:pt>
    <dgm:pt modelId="{5A491BC5-C05B-423A-997F-C9E2EA36BF9A}" type="pres">
      <dgm:prSet presAssocID="{DC574E55-49B2-4709-AEF7-311C392DB89D}" presName="text4" presStyleLbl="fgAcc4" presStyleIdx="5" presStyleCnt="8" custScaleX="80854" custLinFactX="5153" custLinFactNeighborX="100000">
        <dgm:presLayoutVars>
          <dgm:chPref val="3"/>
        </dgm:presLayoutVars>
      </dgm:prSet>
      <dgm:spPr/>
    </dgm:pt>
    <dgm:pt modelId="{E0CA22CC-7AD6-466A-B940-DEAB674EB30A}" type="pres">
      <dgm:prSet presAssocID="{DC574E55-49B2-4709-AEF7-311C392DB89D}" presName="hierChild5" presStyleCnt="0"/>
      <dgm:spPr/>
    </dgm:pt>
    <dgm:pt modelId="{5516B0FE-A866-4925-AD64-2E8CE1A3360C}" type="pres">
      <dgm:prSet presAssocID="{D27DB433-D15F-44FE-9C34-DF04AE438856}" presName="Name23" presStyleLbl="parChTrans1D4" presStyleIdx="6" presStyleCnt="8"/>
      <dgm:spPr/>
    </dgm:pt>
    <dgm:pt modelId="{ED9ADA0E-B79C-4EE4-8B54-2E5A1B73EE6C}" type="pres">
      <dgm:prSet presAssocID="{0032AAD7-5869-4F76-8D1A-4B7083CDD0BC}" presName="hierRoot4" presStyleCnt="0"/>
      <dgm:spPr/>
    </dgm:pt>
    <dgm:pt modelId="{FFE0AAE0-AA16-4718-B90E-7EDE9DA377E0}" type="pres">
      <dgm:prSet presAssocID="{0032AAD7-5869-4F76-8D1A-4B7083CDD0BC}" presName="composite4" presStyleCnt="0"/>
      <dgm:spPr/>
    </dgm:pt>
    <dgm:pt modelId="{54C352EF-DD37-4F6C-A4B4-A513BF784842}" type="pres">
      <dgm:prSet presAssocID="{0032AAD7-5869-4F76-8D1A-4B7083CDD0BC}" presName="background4" presStyleLbl="node4" presStyleIdx="6" presStyleCnt="8"/>
      <dgm:spPr/>
    </dgm:pt>
    <dgm:pt modelId="{BF2D3024-2B8A-476C-83E2-2A5F81F8E990}" type="pres">
      <dgm:prSet presAssocID="{0032AAD7-5869-4F76-8D1A-4B7083CDD0BC}" presName="text4" presStyleLbl="fgAcc4" presStyleIdx="6" presStyleCnt="8" custScaleX="67563" custLinFactX="5153" custLinFactNeighborX="100000">
        <dgm:presLayoutVars>
          <dgm:chPref val="3"/>
        </dgm:presLayoutVars>
      </dgm:prSet>
      <dgm:spPr/>
    </dgm:pt>
    <dgm:pt modelId="{A982303D-13C9-405E-9883-BDFB171CFF4C}" type="pres">
      <dgm:prSet presAssocID="{0032AAD7-5869-4F76-8D1A-4B7083CDD0BC}" presName="hierChild5" presStyleCnt="0"/>
      <dgm:spPr/>
    </dgm:pt>
    <dgm:pt modelId="{04C4EA6B-0387-4141-88F2-9DC71EEC2411}" type="pres">
      <dgm:prSet presAssocID="{2068D1DD-29B3-48C0-BB6C-1D28B8970293}" presName="Name23" presStyleLbl="parChTrans1D4" presStyleIdx="7" presStyleCnt="8"/>
      <dgm:spPr/>
    </dgm:pt>
    <dgm:pt modelId="{9F5D4672-56CE-4A18-8BCC-E00C0BC3EA25}" type="pres">
      <dgm:prSet presAssocID="{02313072-4204-46A4-B002-182EC5EB368A}" presName="hierRoot4" presStyleCnt="0"/>
      <dgm:spPr/>
    </dgm:pt>
    <dgm:pt modelId="{BEA97C26-23E5-4A68-8DD2-E4DB4F1CB6E4}" type="pres">
      <dgm:prSet presAssocID="{02313072-4204-46A4-B002-182EC5EB368A}" presName="composite4" presStyleCnt="0"/>
      <dgm:spPr/>
    </dgm:pt>
    <dgm:pt modelId="{D2050270-B5D9-44C9-B1D9-D359BCD0C9B9}" type="pres">
      <dgm:prSet presAssocID="{02313072-4204-46A4-B002-182EC5EB368A}" presName="background4" presStyleLbl="node4" presStyleIdx="7" presStyleCnt="8"/>
      <dgm:spPr/>
    </dgm:pt>
    <dgm:pt modelId="{CC49F64B-5611-4F7A-8A29-33142B67A7C2}" type="pres">
      <dgm:prSet presAssocID="{02313072-4204-46A4-B002-182EC5EB368A}" presName="text4" presStyleLbl="fgAcc4" presStyleIdx="7" presStyleCnt="8" custScaleX="157696" custLinFactX="5153" custLinFactNeighborX="100000">
        <dgm:presLayoutVars>
          <dgm:chPref val="3"/>
        </dgm:presLayoutVars>
      </dgm:prSet>
      <dgm:spPr/>
    </dgm:pt>
    <dgm:pt modelId="{1F6243D8-BF58-4563-AB35-ABEAC8733CAD}" type="pres">
      <dgm:prSet presAssocID="{02313072-4204-46A4-B002-182EC5EB368A}" presName="hierChild5" presStyleCnt="0"/>
      <dgm:spPr/>
    </dgm:pt>
  </dgm:ptLst>
  <dgm:cxnLst>
    <dgm:cxn modelId="{D3612E01-BC2F-4322-8C92-65EA4B0286A8}" type="presOf" srcId="{18300786-5B36-4119-9F75-E4B9C3DA0329}" destId="{40F20D98-87C6-49E3-BD49-A9EE8981E798}" srcOrd="0" destOrd="0" presId="urn:microsoft.com/office/officeart/2005/8/layout/hierarchy1"/>
    <dgm:cxn modelId="{2AF63901-DF31-45DE-9883-228B8040081C}" type="presOf" srcId="{83F7EF31-E1E7-48EB-843E-9283A49006C6}" destId="{46373476-9C28-4ACC-BD03-DF72037A107A}" srcOrd="0" destOrd="0" presId="urn:microsoft.com/office/officeart/2005/8/layout/hierarchy1"/>
    <dgm:cxn modelId="{94FB8302-9591-421E-9762-441EA1A74B73}" srcId="{DC08CCAD-A312-4A4A-8438-0618A61732F9}" destId="{D97883BE-C2D9-4AE8-8F4A-123CA05E1F28}" srcOrd="0" destOrd="0" parTransId="{57844AF8-30E8-44EF-9928-CEE954EC6244}" sibTransId="{420E9054-FF5A-4C62-BF44-B7743C84FF87}"/>
    <dgm:cxn modelId="{EC7A0D05-C2DB-437F-A03B-7831F43D04D0}" type="presOf" srcId="{9EEBAE53-45AF-4C2F-999D-1AF2B8713C50}" destId="{EA9B1780-0668-412E-AD67-238366C21981}" srcOrd="0" destOrd="0" presId="urn:microsoft.com/office/officeart/2005/8/layout/hierarchy1"/>
    <dgm:cxn modelId="{7CEC5709-CE97-4B64-9942-6E52CFF1068A}" srcId="{4FEA9DEF-6713-4355-929D-6DE7847C09E1}" destId="{775095E3-413C-4BBC-A27A-70E59C7EB9FC}" srcOrd="0" destOrd="0" parTransId="{8F966845-A0C9-47BA-B390-0F04931C2FB4}" sibTransId="{73C65178-610E-4C67-9DF4-9B3A412CDA07}"/>
    <dgm:cxn modelId="{1245C50C-BAB8-404B-944C-583ECB8D784E}" type="presOf" srcId="{CA49F61B-850F-4DD7-B146-42D0306D293F}" destId="{F09075D4-2643-405E-BA12-289E12764621}" srcOrd="0" destOrd="0" presId="urn:microsoft.com/office/officeart/2005/8/layout/hierarchy1"/>
    <dgm:cxn modelId="{0EB1F70F-1BB0-48BB-89F2-FAD350815B07}" type="presOf" srcId="{54722A84-882F-49A0-A0B4-BC4D4B473B10}" destId="{A22D0D46-7DD6-4445-90D7-A82FE0AD5C32}" srcOrd="0" destOrd="0" presId="urn:microsoft.com/office/officeart/2005/8/layout/hierarchy1"/>
    <dgm:cxn modelId="{2B0CB810-6E8E-4BE1-973C-13FA46921C68}" srcId="{88DE314C-82FF-4409-8FF8-6137D509FAA8}" destId="{35589B89-A81C-498F-A40D-52326D54F81A}" srcOrd="0" destOrd="0" parTransId="{CCA3614F-4976-4286-AAD0-85FC52AB8E85}" sibTransId="{B230A0EE-1B59-4CC6-BAEE-1EB8D74C93ED}"/>
    <dgm:cxn modelId="{9CB8C222-3696-4B52-81FB-D471ED6F1195}" type="presOf" srcId="{243533DC-0AB6-4E88-96B5-B621C2CC39C5}" destId="{DAC6D09B-9508-4E42-BB88-9F851BB61AB4}" srcOrd="0" destOrd="0" presId="urn:microsoft.com/office/officeart/2005/8/layout/hierarchy1"/>
    <dgm:cxn modelId="{D9152C25-147F-4B93-B158-B2D7B5A6395C}" srcId="{DC08CCAD-A312-4A4A-8438-0618A61732F9}" destId="{BBD0362E-C80F-48B9-93FA-C235345BDE34}" srcOrd="2" destOrd="0" parTransId="{B74A03A5-8106-4236-898A-DD71BC62CC5E}" sibTransId="{7E021F25-1748-4FBA-9FA2-8E6C6B2E6184}"/>
    <dgm:cxn modelId="{62E85427-CC21-48B7-A307-D6FA1F62F527}" type="presOf" srcId="{EBCB40D0-388E-4A5C-8B07-06ADC0A3659B}" destId="{7F5BC6CC-8AFA-4740-B309-517D265391B9}" srcOrd="0" destOrd="0" presId="urn:microsoft.com/office/officeart/2005/8/layout/hierarchy1"/>
    <dgm:cxn modelId="{F1DE992A-B1B7-423E-A39D-1EF2AAB8F1D2}" type="presOf" srcId="{4FEA9DEF-6713-4355-929D-6DE7847C09E1}" destId="{E4A8E28D-759B-4237-B077-AA490C087C51}" srcOrd="0" destOrd="0" presId="urn:microsoft.com/office/officeart/2005/8/layout/hierarchy1"/>
    <dgm:cxn modelId="{6C8C3C3B-5BBE-4FD7-B14E-068E7AFC1BC8}" type="presOf" srcId="{B74A03A5-8106-4236-898A-DD71BC62CC5E}" destId="{902C571E-94E6-4D43-B505-22B9E7A63F98}" srcOrd="0" destOrd="0" presId="urn:microsoft.com/office/officeart/2005/8/layout/hierarchy1"/>
    <dgm:cxn modelId="{17FAFB3E-2B6E-4D9A-9C3A-3914098121E1}" srcId="{2D016F77-5B7B-4287-AAD2-9ACF11118D61}" destId="{0032AAD7-5869-4F76-8D1A-4B7083CDD0BC}" srcOrd="1" destOrd="0" parTransId="{D27DB433-D15F-44FE-9C34-DF04AE438856}" sibTransId="{95C8B4C0-35DC-4C20-8BEA-BFB05A31F563}"/>
    <dgm:cxn modelId="{7C0E4A5B-6518-4A51-ACBE-9BB72E9EE4A9}" srcId="{BBD0362E-C80F-48B9-93FA-C235345BDE34}" destId="{EDFF194D-C1F1-42BE-97AA-8E2C60026689}" srcOrd="0" destOrd="0" parTransId="{093C1E4D-ED12-4C40-BD29-7044CB1E7BBB}" sibTransId="{0301CD3F-0AA5-4C64-B74B-3D242C7AE1C2}"/>
    <dgm:cxn modelId="{4321D95C-ADE1-4DB0-9592-C5099F1A5668}" srcId="{775095E3-413C-4BBC-A27A-70E59C7EB9FC}" destId="{DC08CCAD-A312-4A4A-8438-0618A61732F9}" srcOrd="0" destOrd="0" parTransId="{83F7EF31-E1E7-48EB-843E-9283A49006C6}" sibTransId="{C682D910-FA14-4B6A-BF44-33D7B0702E5F}"/>
    <dgm:cxn modelId="{1234F341-23A6-414C-9F97-7EC64B530003}" srcId="{35589B89-A81C-498F-A40D-52326D54F81A}" destId="{2D016F77-5B7B-4287-AAD2-9ACF11118D61}" srcOrd="0" destOrd="0" parTransId="{FF764FFD-0286-447A-AD06-E90307CE3818}" sibTransId="{FF59C257-6514-40DA-AB9E-02DE98AC5F83}"/>
    <dgm:cxn modelId="{2A84FF4B-2652-4737-8D5D-C1BF7AA2C963}" type="presOf" srcId="{8F023B86-C3D4-4180-8501-15512D1044D3}" destId="{C6C52817-4B44-43FF-943A-0A59FE258801}" srcOrd="0" destOrd="0" presId="urn:microsoft.com/office/officeart/2005/8/layout/hierarchy1"/>
    <dgm:cxn modelId="{3D2D7C6F-39ED-4D80-9FDB-C587A07DD6B8}" type="presOf" srcId="{775095E3-413C-4BBC-A27A-70E59C7EB9FC}" destId="{089CAA36-72E1-4611-8406-70E00B8D7239}" srcOrd="0" destOrd="0" presId="urn:microsoft.com/office/officeart/2005/8/layout/hierarchy1"/>
    <dgm:cxn modelId="{7A7B8F74-CD4C-433A-9900-A7A27D0F4676}" type="presOf" srcId="{45A0D40D-1614-47FC-A027-FC37ECB249D5}" destId="{451418BD-3CEA-4A9E-96CB-50D2AAC13F5B}" srcOrd="0" destOrd="0" presId="urn:microsoft.com/office/officeart/2005/8/layout/hierarchy1"/>
    <dgm:cxn modelId="{1FABA955-6E2D-4987-A239-8E68A49A75A8}" type="presOf" srcId="{D97883BE-C2D9-4AE8-8F4A-123CA05E1F28}" destId="{19037FAF-CD41-4629-A29D-0ECDD57ADCC1}" srcOrd="0" destOrd="0" presId="urn:microsoft.com/office/officeart/2005/8/layout/hierarchy1"/>
    <dgm:cxn modelId="{BFDCD556-BB83-43B1-995F-50B1901DBDE2}" srcId="{0032AAD7-5869-4F76-8D1A-4B7083CDD0BC}" destId="{02313072-4204-46A4-B002-182EC5EB368A}" srcOrd="0" destOrd="0" parTransId="{2068D1DD-29B3-48C0-BB6C-1D28B8970293}" sibTransId="{25F80A84-07D9-4E34-A98F-C7797AE522F1}"/>
    <dgm:cxn modelId="{BE7DA678-9E14-431A-995A-4837F8C78BE5}" type="presOf" srcId="{88DE314C-82FF-4409-8FF8-6137D509FAA8}" destId="{D2A13974-49C9-4C59-A663-2AFF1E04FF24}" srcOrd="0" destOrd="0" presId="urn:microsoft.com/office/officeart/2005/8/layout/hierarchy1"/>
    <dgm:cxn modelId="{79A40183-3C9F-4BF8-AA62-51A91450AC31}" type="presOf" srcId="{35589B89-A81C-498F-A40D-52326D54F81A}" destId="{E6E07130-4990-40B3-A896-194AE1DDE5F4}" srcOrd="0" destOrd="0" presId="urn:microsoft.com/office/officeart/2005/8/layout/hierarchy1"/>
    <dgm:cxn modelId="{8DD5B885-D585-4B04-9DD0-0019C4350B01}" type="presOf" srcId="{338EF931-ACD6-407A-9659-8FD3143EC51D}" destId="{D04199B7-CCDB-4FAA-8A4D-E389D665C941}" srcOrd="0" destOrd="0" presId="urn:microsoft.com/office/officeart/2005/8/layout/hierarchy1"/>
    <dgm:cxn modelId="{CC81DF8F-3D8D-4687-8902-89EDD03AF25F}" type="presOf" srcId="{CCA3614F-4976-4286-AAD0-85FC52AB8E85}" destId="{5938FA1C-A9B8-4D32-8F9D-BB02D862FD3A}" srcOrd="0" destOrd="0" presId="urn:microsoft.com/office/officeart/2005/8/layout/hierarchy1"/>
    <dgm:cxn modelId="{451DDB92-1D1A-4A51-BAF4-7F1F57CA2BED}" type="presOf" srcId="{D27DB433-D15F-44FE-9C34-DF04AE438856}" destId="{5516B0FE-A866-4925-AD64-2E8CE1A3360C}" srcOrd="0" destOrd="0" presId="urn:microsoft.com/office/officeart/2005/8/layout/hierarchy1"/>
    <dgm:cxn modelId="{9DD54293-1351-479D-BBD3-8696A238821F}" type="presOf" srcId="{0032AAD7-5869-4F76-8D1A-4B7083CDD0BC}" destId="{BF2D3024-2B8A-476C-83E2-2A5F81F8E990}" srcOrd="0" destOrd="0" presId="urn:microsoft.com/office/officeart/2005/8/layout/hierarchy1"/>
    <dgm:cxn modelId="{E791D094-9621-4F74-BF8F-5441D7D22585}" srcId="{2D016F77-5B7B-4287-AAD2-9ACF11118D61}" destId="{DC574E55-49B2-4709-AEF7-311C392DB89D}" srcOrd="0" destOrd="0" parTransId="{45DA8458-B0CF-4171-A2F0-49BF76B96B93}" sibTransId="{1D7D159B-E738-44FC-98F9-58A80A131897}"/>
    <dgm:cxn modelId="{E28A3A9C-DF2B-410F-8DEE-81477EB33543}" srcId="{BBD0362E-C80F-48B9-93FA-C235345BDE34}" destId="{9EEBAE53-45AF-4C2F-999D-1AF2B8713C50}" srcOrd="1" destOrd="0" parTransId="{45A0D40D-1614-47FC-A027-FC37ECB249D5}" sibTransId="{F608C293-B26F-4D6B-9602-EF7C8E8892D2}"/>
    <dgm:cxn modelId="{7DBDAFAC-12FF-47B5-BF10-7337E89AB7CA}" srcId="{BBD0362E-C80F-48B9-93FA-C235345BDE34}" destId="{EBCB40D0-388E-4A5C-8B07-06ADC0A3659B}" srcOrd="2" destOrd="0" parTransId="{7A5D4D8B-4C2A-46DA-A7E4-955EE6B7E149}" sibTransId="{4061A55D-C5DD-4C2A-82F4-4D0B68BEFEEA}"/>
    <dgm:cxn modelId="{61F7F2B4-AFE2-4759-A888-4D982F633161}" type="presOf" srcId="{EDFF194D-C1F1-42BE-97AA-8E2C60026689}" destId="{4198534F-5110-4BAC-A3E1-52B137679B55}" srcOrd="0" destOrd="0" presId="urn:microsoft.com/office/officeart/2005/8/layout/hierarchy1"/>
    <dgm:cxn modelId="{8D8F0EB9-3285-46CC-8F6C-8E489D844EF3}" type="presOf" srcId="{093C1E4D-ED12-4C40-BD29-7044CB1E7BBB}" destId="{9D6F1D67-00D7-44A5-A0A4-1D4F86B872F7}" srcOrd="0" destOrd="0" presId="urn:microsoft.com/office/officeart/2005/8/layout/hierarchy1"/>
    <dgm:cxn modelId="{3EFEEBB9-512D-4622-AA6C-7AE8CFA254F4}" srcId="{775095E3-413C-4BBC-A27A-70E59C7EB9FC}" destId="{88DE314C-82FF-4409-8FF8-6137D509FAA8}" srcOrd="1" destOrd="0" parTransId="{243533DC-0AB6-4E88-96B5-B621C2CC39C5}" sibTransId="{C6CFB511-47E0-4104-A11B-3FD02B9E3DB4}"/>
    <dgm:cxn modelId="{783862BD-B2B4-41BE-A28B-8361B03224B8}" srcId="{DC08CCAD-A312-4A4A-8438-0618A61732F9}" destId="{8F023B86-C3D4-4180-8501-15512D1044D3}" srcOrd="3" destOrd="0" parTransId="{CA49F61B-850F-4DD7-B146-42D0306D293F}" sibTransId="{ECB62B7D-16F9-4288-AB28-FF20974942D1}"/>
    <dgm:cxn modelId="{1FE544BD-6E11-40A6-BECC-EDEF5D862673}" type="presOf" srcId="{DC08CCAD-A312-4A4A-8438-0618A61732F9}" destId="{A0BDA28F-584B-4D3B-BB53-565590C70D6A}" srcOrd="0" destOrd="0" presId="urn:microsoft.com/office/officeart/2005/8/layout/hierarchy1"/>
    <dgm:cxn modelId="{CE8BAFBF-3C12-4D90-B091-2AED86664086}" type="presOf" srcId="{FF764FFD-0286-447A-AD06-E90307CE3818}" destId="{B7525475-420F-4751-A25B-54021042255C}" srcOrd="0" destOrd="0" presId="urn:microsoft.com/office/officeart/2005/8/layout/hierarchy1"/>
    <dgm:cxn modelId="{F3EA3DC4-798E-4807-88A5-2698E38FFDDF}" type="presOf" srcId="{2068D1DD-29B3-48C0-BB6C-1D28B8970293}" destId="{04C4EA6B-0387-4141-88F2-9DC71EEC2411}" srcOrd="0" destOrd="0" presId="urn:microsoft.com/office/officeart/2005/8/layout/hierarchy1"/>
    <dgm:cxn modelId="{FAE912CC-3DE0-4F14-9104-F117F20C2753}" type="presOf" srcId="{7A5D4D8B-4C2A-46DA-A7E4-955EE6B7E149}" destId="{2EF1D5BF-FE39-424C-BDFB-AF2BDBD96912}" srcOrd="0" destOrd="0" presId="urn:microsoft.com/office/officeart/2005/8/layout/hierarchy1"/>
    <dgm:cxn modelId="{C978D8D0-07B1-4351-B3AD-2F7D11F08404}" srcId="{BBD0362E-C80F-48B9-93FA-C235345BDE34}" destId="{54722A84-882F-49A0-A0B4-BC4D4B473B10}" srcOrd="3" destOrd="0" parTransId="{E83BF507-DC15-466E-8933-3A2A8EC7A7F6}" sibTransId="{942BC238-B9B4-4436-A75D-F33BE667DAAB}"/>
    <dgm:cxn modelId="{8AEA7CD3-00B4-4357-83C8-2AE0671338A7}" type="presOf" srcId="{45DA8458-B0CF-4171-A2F0-49BF76B96B93}" destId="{F4C87081-669C-407B-8D4D-795C79BBAD67}" srcOrd="0" destOrd="0" presId="urn:microsoft.com/office/officeart/2005/8/layout/hierarchy1"/>
    <dgm:cxn modelId="{C6698ED3-5F94-4746-993A-4AE602B50175}" type="presOf" srcId="{57844AF8-30E8-44EF-9928-CEE954EC6244}" destId="{77B9A075-036D-4705-B832-EA1F385B1198}" srcOrd="0" destOrd="0" presId="urn:microsoft.com/office/officeart/2005/8/layout/hierarchy1"/>
    <dgm:cxn modelId="{D06035D7-B7CF-4DFA-9DE5-384BE56D58F9}" type="presOf" srcId="{BBD0362E-C80F-48B9-93FA-C235345BDE34}" destId="{22ED504D-E1DD-41F7-9B5D-69DFE1698839}" srcOrd="0" destOrd="0" presId="urn:microsoft.com/office/officeart/2005/8/layout/hierarchy1"/>
    <dgm:cxn modelId="{564598D8-7F63-4479-9509-A4A381E84BA4}" type="presOf" srcId="{2D016F77-5B7B-4287-AAD2-9ACF11118D61}" destId="{A464CB9B-1248-4288-A610-626F4C80E329}" srcOrd="0" destOrd="0" presId="urn:microsoft.com/office/officeart/2005/8/layout/hierarchy1"/>
    <dgm:cxn modelId="{39F926E4-0ACC-42E8-8E83-09B5896062D7}" srcId="{DC08CCAD-A312-4A4A-8438-0618A61732F9}" destId="{18300786-5B36-4119-9F75-E4B9C3DA0329}" srcOrd="1" destOrd="0" parTransId="{338EF931-ACD6-407A-9659-8FD3143EC51D}" sibTransId="{B292E6F0-3744-44FD-A90E-815BD9807CA4}"/>
    <dgm:cxn modelId="{589039E8-EBBE-49BF-B1F1-FC3E4FB594B8}" type="presOf" srcId="{E83BF507-DC15-466E-8933-3A2A8EC7A7F6}" destId="{3EABFACC-1A74-4B53-B8E3-828F93BC7FB1}" srcOrd="0" destOrd="0" presId="urn:microsoft.com/office/officeart/2005/8/layout/hierarchy1"/>
    <dgm:cxn modelId="{59D7A6E9-3868-4F9D-8DC0-FEF1C731CBEA}" type="presOf" srcId="{DC574E55-49B2-4709-AEF7-311C392DB89D}" destId="{5A491BC5-C05B-423A-997F-C9E2EA36BF9A}" srcOrd="0" destOrd="0" presId="urn:microsoft.com/office/officeart/2005/8/layout/hierarchy1"/>
    <dgm:cxn modelId="{CA01FBFB-C658-4B4B-BA87-3CFC95800D72}" type="presOf" srcId="{02313072-4204-46A4-B002-182EC5EB368A}" destId="{CC49F64B-5611-4F7A-8A29-33142B67A7C2}" srcOrd="0" destOrd="0" presId="urn:microsoft.com/office/officeart/2005/8/layout/hierarchy1"/>
    <dgm:cxn modelId="{934D8C95-6B6A-446F-B5D1-FFEBF3F48DE1}" type="presParOf" srcId="{E4A8E28D-759B-4237-B077-AA490C087C51}" destId="{19F4C269-FDA3-46DE-A116-495689DE325E}" srcOrd="0" destOrd="0" presId="urn:microsoft.com/office/officeart/2005/8/layout/hierarchy1"/>
    <dgm:cxn modelId="{A6FB7F68-B16F-4BAD-89EA-4C5D0BA323FA}" type="presParOf" srcId="{19F4C269-FDA3-46DE-A116-495689DE325E}" destId="{7F9EE360-758F-4790-80DD-9B5FC6ACE593}" srcOrd="0" destOrd="0" presId="urn:microsoft.com/office/officeart/2005/8/layout/hierarchy1"/>
    <dgm:cxn modelId="{9EA510C5-0A62-481D-A119-BF5BABA4DA61}" type="presParOf" srcId="{7F9EE360-758F-4790-80DD-9B5FC6ACE593}" destId="{74C7193B-D405-4D73-AD0A-A196313B805E}" srcOrd="0" destOrd="0" presId="urn:microsoft.com/office/officeart/2005/8/layout/hierarchy1"/>
    <dgm:cxn modelId="{A1EB429C-5195-45BE-921A-EA7CFE88492F}" type="presParOf" srcId="{7F9EE360-758F-4790-80DD-9B5FC6ACE593}" destId="{089CAA36-72E1-4611-8406-70E00B8D7239}" srcOrd="1" destOrd="0" presId="urn:microsoft.com/office/officeart/2005/8/layout/hierarchy1"/>
    <dgm:cxn modelId="{1E205D9E-885B-4EB5-AC66-9782868AAC68}" type="presParOf" srcId="{19F4C269-FDA3-46DE-A116-495689DE325E}" destId="{B11B536A-C4F5-4B7C-AA75-E66EC1D4443A}" srcOrd="1" destOrd="0" presId="urn:microsoft.com/office/officeart/2005/8/layout/hierarchy1"/>
    <dgm:cxn modelId="{493EAD54-09FA-4D6B-99CE-AA3610342291}" type="presParOf" srcId="{B11B536A-C4F5-4B7C-AA75-E66EC1D4443A}" destId="{46373476-9C28-4ACC-BD03-DF72037A107A}" srcOrd="0" destOrd="0" presId="urn:microsoft.com/office/officeart/2005/8/layout/hierarchy1"/>
    <dgm:cxn modelId="{074937E0-E0EC-4F86-97A2-892E75A32A29}" type="presParOf" srcId="{B11B536A-C4F5-4B7C-AA75-E66EC1D4443A}" destId="{0986A699-A18B-4E4F-A1C0-FA0DE8DA9286}" srcOrd="1" destOrd="0" presId="urn:microsoft.com/office/officeart/2005/8/layout/hierarchy1"/>
    <dgm:cxn modelId="{BE267AA3-96E3-4857-9495-3FC36C8C1818}" type="presParOf" srcId="{0986A699-A18B-4E4F-A1C0-FA0DE8DA9286}" destId="{0D304504-2900-4D26-8AA4-6DAEA46EF953}" srcOrd="0" destOrd="0" presId="urn:microsoft.com/office/officeart/2005/8/layout/hierarchy1"/>
    <dgm:cxn modelId="{0C750C24-E02D-4BD5-A7FC-7AB22635C053}" type="presParOf" srcId="{0D304504-2900-4D26-8AA4-6DAEA46EF953}" destId="{C542465D-556D-4B58-BABC-CD934378022B}" srcOrd="0" destOrd="0" presId="urn:microsoft.com/office/officeart/2005/8/layout/hierarchy1"/>
    <dgm:cxn modelId="{B0744E2F-88DD-45D4-AB16-683D1F411128}" type="presParOf" srcId="{0D304504-2900-4D26-8AA4-6DAEA46EF953}" destId="{A0BDA28F-584B-4D3B-BB53-565590C70D6A}" srcOrd="1" destOrd="0" presId="urn:microsoft.com/office/officeart/2005/8/layout/hierarchy1"/>
    <dgm:cxn modelId="{03DB27B3-3755-43A9-B72C-CB1C3CD952C6}" type="presParOf" srcId="{0986A699-A18B-4E4F-A1C0-FA0DE8DA9286}" destId="{97450017-8F65-4CD8-867D-E03AD740DE42}" srcOrd="1" destOrd="0" presId="urn:microsoft.com/office/officeart/2005/8/layout/hierarchy1"/>
    <dgm:cxn modelId="{75C7D91E-DE10-4EA8-8CFE-18B0FFF4D606}" type="presParOf" srcId="{97450017-8F65-4CD8-867D-E03AD740DE42}" destId="{77B9A075-036D-4705-B832-EA1F385B1198}" srcOrd="0" destOrd="0" presId="urn:microsoft.com/office/officeart/2005/8/layout/hierarchy1"/>
    <dgm:cxn modelId="{C2490601-50F7-4E30-8EA0-AFFC0574E528}" type="presParOf" srcId="{97450017-8F65-4CD8-867D-E03AD740DE42}" destId="{BC8AC010-B754-4077-A617-10A383FA62D8}" srcOrd="1" destOrd="0" presId="urn:microsoft.com/office/officeart/2005/8/layout/hierarchy1"/>
    <dgm:cxn modelId="{A6A8BC81-064A-47F6-B4AA-160BB6F9AD88}" type="presParOf" srcId="{BC8AC010-B754-4077-A617-10A383FA62D8}" destId="{29E24218-D550-4966-8E4D-1AD60BFECEDD}" srcOrd="0" destOrd="0" presId="urn:microsoft.com/office/officeart/2005/8/layout/hierarchy1"/>
    <dgm:cxn modelId="{E5EDE110-75B7-4BDF-9687-4FDF63A0BA9C}" type="presParOf" srcId="{29E24218-D550-4966-8E4D-1AD60BFECEDD}" destId="{385C8A82-C1E0-4803-871C-E01E6AE0CA8D}" srcOrd="0" destOrd="0" presId="urn:microsoft.com/office/officeart/2005/8/layout/hierarchy1"/>
    <dgm:cxn modelId="{F1E444D1-5E8C-46B6-BBD1-D01B7CEA32B7}" type="presParOf" srcId="{29E24218-D550-4966-8E4D-1AD60BFECEDD}" destId="{19037FAF-CD41-4629-A29D-0ECDD57ADCC1}" srcOrd="1" destOrd="0" presId="urn:microsoft.com/office/officeart/2005/8/layout/hierarchy1"/>
    <dgm:cxn modelId="{4016E9C5-D0E1-4238-AC29-314A38EB7E4F}" type="presParOf" srcId="{BC8AC010-B754-4077-A617-10A383FA62D8}" destId="{6B1FBCB2-20EB-4944-8463-3C2F8C09EDAE}" srcOrd="1" destOrd="0" presId="urn:microsoft.com/office/officeart/2005/8/layout/hierarchy1"/>
    <dgm:cxn modelId="{E5EB6BBC-7DA2-40F2-BAAB-68A56BFD9F68}" type="presParOf" srcId="{97450017-8F65-4CD8-867D-E03AD740DE42}" destId="{D04199B7-CCDB-4FAA-8A4D-E389D665C941}" srcOrd="2" destOrd="0" presId="urn:microsoft.com/office/officeart/2005/8/layout/hierarchy1"/>
    <dgm:cxn modelId="{0122C494-117A-495A-93E6-27C4FFD164C8}" type="presParOf" srcId="{97450017-8F65-4CD8-867D-E03AD740DE42}" destId="{DB123C96-FB1F-43D5-81BB-6FA12D13809A}" srcOrd="3" destOrd="0" presId="urn:microsoft.com/office/officeart/2005/8/layout/hierarchy1"/>
    <dgm:cxn modelId="{D003DB3D-7AD7-482E-BC10-3555DB2DEDBB}" type="presParOf" srcId="{DB123C96-FB1F-43D5-81BB-6FA12D13809A}" destId="{B8EF4C89-AA58-42C8-9115-71B281765F67}" srcOrd="0" destOrd="0" presId="urn:microsoft.com/office/officeart/2005/8/layout/hierarchy1"/>
    <dgm:cxn modelId="{C2644F3A-4BF2-4BA1-82DD-5B26B1EB7D93}" type="presParOf" srcId="{B8EF4C89-AA58-42C8-9115-71B281765F67}" destId="{4BBD5CE3-6CC3-4CFA-B877-412598B12D4B}" srcOrd="0" destOrd="0" presId="urn:microsoft.com/office/officeart/2005/8/layout/hierarchy1"/>
    <dgm:cxn modelId="{A1814D75-B132-4D98-BC27-CB49FA8C032A}" type="presParOf" srcId="{B8EF4C89-AA58-42C8-9115-71B281765F67}" destId="{40F20D98-87C6-49E3-BD49-A9EE8981E798}" srcOrd="1" destOrd="0" presId="urn:microsoft.com/office/officeart/2005/8/layout/hierarchy1"/>
    <dgm:cxn modelId="{27A0F091-09E7-4137-B15B-20F41F481002}" type="presParOf" srcId="{DB123C96-FB1F-43D5-81BB-6FA12D13809A}" destId="{F7548F5B-63BE-41F2-846F-F75C86B20450}" srcOrd="1" destOrd="0" presId="urn:microsoft.com/office/officeart/2005/8/layout/hierarchy1"/>
    <dgm:cxn modelId="{4BF304BF-4A51-4C2D-83EB-F44B200E3B75}" type="presParOf" srcId="{97450017-8F65-4CD8-867D-E03AD740DE42}" destId="{902C571E-94E6-4D43-B505-22B9E7A63F98}" srcOrd="4" destOrd="0" presId="urn:microsoft.com/office/officeart/2005/8/layout/hierarchy1"/>
    <dgm:cxn modelId="{D3ACE8F6-9994-42A6-8F3D-B275030551D8}" type="presParOf" srcId="{97450017-8F65-4CD8-867D-E03AD740DE42}" destId="{695F7EEB-DD2F-4534-A325-FFB72B0BF24F}" srcOrd="5" destOrd="0" presId="urn:microsoft.com/office/officeart/2005/8/layout/hierarchy1"/>
    <dgm:cxn modelId="{0EDAE4E6-413D-4A2B-83B9-85272D17107D}" type="presParOf" srcId="{695F7EEB-DD2F-4534-A325-FFB72B0BF24F}" destId="{E3D79CF0-0B31-45BE-8C93-5EFB2669398A}" srcOrd="0" destOrd="0" presId="urn:microsoft.com/office/officeart/2005/8/layout/hierarchy1"/>
    <dgm:cxn modelId="{E200004B-80C3-4373-BA92-1F955F449303}" type="presParOf" srcId="{E3D79CF0-0B31-45BE-8C93-5EFB2669398A}" destId="{BA6379BF-646C-4F88-894B-C4868730EC07}" srcOrd="0" destOrd="0" presId="urn:microsoft.com/office/officeart/2005/8/layout/hierarchy1"/>
    <dgm:cxn modelId="{0C15F936-0FB0-45A1-94DA-563259682AF8}" type="presParOf" srcId="{E3D79CF0-0B31-45BE-8C93-5EFB2669398A}" destId="{22ED504D-E1DD-41F7-9B5D-69DFE1698839}" srcOrd="1" destOrd="0" presId="urn:microsoft.com/office/officeart/2005/8/layout/hierarchy1"/>
    <dgm:cxn modelId="{1CD66507-74E6-45D8-B6EC-14EDABD41991}" type="presParOf" srcId="{695F7EEB-DD2F-4534-A325-FFB72B0BF24F}" destId="{C7B1430F-4A2D-47F6-9DCA-EB1926944B39}" srcOrd="1" destOrd="0" presId="urn:microsoft.com/office/officeart/2005/8/layout/hierarchy1"/>
    <dgm:cxn modelId="{CC4D7FE0-1C5A-4EDF-81A3-667BA0E423D0}" type="presParOf" srcId="{C7B1430F-4A2D-47F6-9DCA-EB1926944B39}" destId="{9D6F1D67-00D7-44A5-A0A4-1D4F86B872F7}" srcOrd="0" destOrd="0" presId="urn:microsoft.com/office/officeart/2005/8/layout/hierarchy1"/>
    <dgm:cxn modelId="{E83D3691-D3F9-448F-8C3C-BFAB63B37418}" type="presParOf" srcId="{C7B1430F-4A2D-47F6-9DCA-EB1926944B39}" destId="{82CDB5EF-C91D-4BA5-B135-4819FAA3B534}" srcOrd="1" destOrd="0" presId="urn:microsoft.com/office/officeart/2005/8/layout/hierarchy1"/>
    <dgm:cxn modelId="{7582DB67-0A53-47D9-9CCD-D97AD8675B1B}" type="presParOf" srcId="{82CDB5EF-C91D-4BA5-B135-4819FAA3B534}" destId="{2CEBF2E7-86DD-4F38-BA4D-22592CC1D2EF}" srcOrd="0" destOrd="0" presId="urn:microsoft.com/office/officeart/2005/8/layout/hierarchy1"/>
    <dgm:cxn modelId="{ACAFF6D0-CD7B-4BF2-BF8D-B551F02EA93A}" type="presParOf" srcId="{2CEBF2E7-86DD-4F38-BA4D-22592CC1D2EF}" destId="{49A6C669-D310-444A-B73F-FFD357CF96AD}" srcOrd="0" destOrd="0" presId="urn:microsoft.com/office/officeart/2005/8/layout/hierarchy1"/>
    <dgm:cxn modelId="{E31DE254-1C75-4154-AE04-74FBB0C673D5}" type="presParOf" srcId="{2CEBF2E7-86DD-4F38-BA4D-22592CC1D2EF}" destId="{4198534F-5110-4BAC-A3E1-52B137679B55}" srcOrd="1" destOrd="0" presId="urn:microsoft.com/office/officeart/2005/8/layout/hierarchy1"/>
    <dgm:cxn modelId="{F04CE7EE-4AFB-48D0-976E-342AA5B6168D}" type="presParOf" srcId="{82CDB5EF-C91D-4BA5-B135-4819FAA3B534}" destId="{A193389C-8EAF-4324-A0AC-35DACE012140}" srcOrd="1" destOrd="0" presId="urn:microsoft.com/office/officeart/2005/8/layout/hierarchy1"/>
    <dgm:cxn modelId="{E852B0BC-D30D-4D87-88CE-EAC17B8E4A16}" type="presParOf" srcId="{C7B1430F-4A2D-47F6-9DCA-EB1926944B39}" destId="{451418BD-3CEA-4A9E-96CB-50D2AAC13F5B}" srcOrd="2" destOrd="0" presId="urn:microsoft.com/office/officeart/2005/8/layout/hierarchy1"/>
    <dgm:cxn modelId="{0A95E8E7-8907-4651-9EE1-8F0B270C5EF8}" type="presParOf" srcId="{C7B1430F-4A2D-47F6-9DCA-EB1926944B39}" destId="{3AF45F4A-B134-42E3-88D6-66FE924C5B5D}" srcOrd="3" destOrd="0" presId="urn:microsoft.com/office/officeart/2005/8/layout/hierarchy1"/>
    <dgm:cxn modelId="{F0074CA2-C0C1-413F-A7BB-4A76FCCF1F59}" type="presParOf" srcId="{3AF45F4A-B134-42E3-88D6-66FE924C5B5D}" destId="{1612D40A-F0D5-455F-B7BA-D49DF253E447}" srcOrd="0" destOrd="0" presId="urn:microsoft.com/office/officeart/2005/8/layout/hierarchy1"/>
    <dgm:cxn modelId="{D5777623-51CD-415D-BB8C-46D5BE76CC56}" type="presParOf" srcId="{1612D40A-F0D5-455F-B7BA-D49DF253E447}" destId="{86C08C8D-EC7F-4C2A-9920-78B750EF75F0}" srcOrd="0" destOrd="0" presId="urn:microsoft.com/office/officeart/2005/8/layout/hierarchy1"/>
    <dgm:cxn modelId="{CD4CA67D-8F7D-4DBD-B4AA-54325FEB5C95}" type="presParOf" srcId="{1612D40A-F0D5-455F-B7BA-D49DF253E447}" destId="{EA9B1780-0668-412E-AD67-238366C21981}" srcOrd="1" destOrd="0" presId="urn:microsoft.com/office/officeart/2005/8/layout/hierarchy1"/>
    <dgm:cxn modelId="{863A1FF9-D56E-4544-8E4D-F5036300D943}" type="presParOf" srcId="{3AF45F4A-B134-42E3-88D6-66FE924C5B5D}" destId="{830A559A-10D1-4DF4-96D6-8CDD35415CE6}" srcOrd="1" destOrd="0" presId="urn:microsoft.com/office/officeart/2005/8/layout/hierarchy1"/>
    <dgm:cxn modelId="{53BE0547-AE1F-4EB0-B0D0-02DED02CE15A}" type="presParOf" srcId="{C7B1430F-4A2D-47F6-9DCA-EB1926944B39}" destId="{2EF1D5BF-FE39-424C-BDFB-AF2BDBD96912}" srcOrd="4" destOrd="0" presId="urn:microsoft.com/office/officeart/2005/8/layout/hierarchy1"/>
    <dgm:cxn modelId="{D3395179-E60B-4F7A-A636-0BE656710BD8}" type="presParOf" srcId="{C7B1430F-4A2D-47F6-9DCA-EB1926944B39}" destId="{E015A62E-C7D2-4333-B34F-95EBF966733A}" srcOrd="5" destOrd="0" presId="urn:microsoft.com/office/officeart/2005/8/layout/hierarchy1"/>
    <dgm:cxn modelId="{441BFEE9-7B68-4BE6-825D-A6A634F8D513}" type="presParOf" srcId="{E015A62E-C7D2-4333-B34F-95EBF966733A}" destId="{35F30BA4-B47F-4686-92FA-E2BFD220AB10}" srcOrd="0" destOrd="0" presId="urn:microsoft.com/office/officeart/2005/8/layout/hierarchy1"/>
    <dgm:cxn modelId="{4EC4C1DE-5088-40EF-A7BA-100B6C69DAD6}" type="presParOf" srcId="{35F30BA4-B47F-4686-92FA-E2BFD220AB10}" destId="{EBA4A15E-6066-4EF6-9E5C-DB061DCC815F}" srcOrd="0" destOrd="0" presId="urn:microsoft.com/office/officeart/2005/8/layout/hierarchy1"/>
    <dgm:cxn modelId="{604FBACF-5F68-4241-AAA8-3FF74E492771}" type="presParOf" srcId="{35F30BA4-B47F-4686-92FA-E2BFD220AB10}" destId="{7F5BC6CC-8AFA-4740-B309-517D265391B9}" srcOrd="1" destOrd="0" presId="urn:microsoft.com/office/officeart/2005/8/layout/hierarchy1"/>
    <dgm:cxn modelId="{47373238-42C5-44CF-9680-C15584E0384D}" type="presParOf" srcId="{E015A62E-C7D2-4333-B34F-95EBF966733A}" destId="{AD44C51E-BA1D-4F71-923F-8E34EE1C1D9B}" srcOrd="1" destOrd="0" presId="urn:microsoft.com/office/officeart/2005/8/layout/hierarchy1"/>
    <dgm:cxn modelId="{C6656459-B2C3-4930-A31B-46CA4BA60BE5}" type="presParOf" srcId="{C7B1430F-4A2D-47F6-9DCA-EB1926944B39}" destId="{3EABFACC-1A74-4B53-B8E3-828F93BC7FB1}" srcOrd="6" destOrd="0" presId="urn:microsoft.com/office/officeart/2005/8/layout/hierarchy1"/>
    <dgm:cxn modelId="{4E54CB30-A0CD-4087-A37E-11CCE73AE01D}" type="presParOf" srcId="{C7B1430F-4A2D-47F6-9DCA-EB1926944B39}" destId="{784FE2A0-FEB8-48E3-ADC7-4B7C1D5E39BC}" srcOrd="7" destOrd="0" presId="urn:microsoft.com/office/officeart/2005/8/layout/hierarchy1"/>
    <dgm:cxn modelId="{354B5C20-0D87-47C3-BE75-572BC43FA8D5}" type="presParOf" srcId="{784FE2A0-FEB8-48E3-ADC7-4B7C1D5E39BC}" destId="{2D000A78-A140-4663-B2FF-65DAD67B9FA6}" srcOrd="0" destOrd="0" presId="urn:microsoft.com/office/officeart/2005/8/layout/hierarchy1"/>
    <dgm:cxn modelId="{55EE49F0-B302-4F0A-9571-71DA9282B058}" type="presParOf" srcId="{2D000A78-A140-4663-B2FF-65DAD67B9FA6}" destId="{DECDC0E4-0ECB-4429-BE65-8DF4AC2FC9B5}" srcOrd="0" destOrd="0" presId="urn:microsoft.com/office/officeart/2005/8/layout/hierarchy1"/>
    <dgm:cxn modelId="{898486F0-42C0-49B6-A966-CF342D2E25F4}" type="presParOf" srcId="{2D000A78-A140-4663-B2FF-65DAD67B9FA6}" destId="{A22D0D46-7DD6-4445-90D7-A82FE0AD5C32}" srcOrd="1" destOrd="0" presId="urn:microsoft.com/office/officeart/2005/8/layout/hierarchy1"/>
    <dgm:cxn modelId="{07694CDE-9235-499E-A0CA-31E64F9740B6}" type="presParOf" srcId="{784FE2A0-FEB8-48E3-ADC7-4B7C1D5E39BC}" destId="{DE5E9EAE-B6C6-493D-91AF-6F9B66475050}" srcOrd="1" destOrd="0" presId="urn:microsoft.com/office/officeart/2005/8/layout/hierarchy1"/>
    <dgm:cxn modelId="{2FCD8B52-9B5A-452A-9BD4-11B9DD2CE999}" type="presParOf" srcId="{97450017-8F65-4CD8-867D-E03AD740DE42}" destId="{F09075D4-2643-405E-BA12-289E12764621}" srcOrd="6" destOrd="0" presId="urn:microsoft.com/office/officeart/2005/8/layout/hierarchy1"/>
    <dgm:cxn modelId="{E8AB5398-6AFA-41DE-A2AA-2D9C86EBCEFC}" type="presParOf" srcId="{97450017-8F65-4CD8-867D-E03AD740DE42}" destId="{F4F4655C-B5B2-4B2F-B0F5-56D277EFE188}" srcOrd="7" destOrd="0" presId="urn:microsoft.com/office/officeart/2005/8/layout/hierarchy1"/>
    <dgm:cxn modelId="{22390EBB-F495-48CD-A493-0A344947370E}" type="presParOf" srcId="{F4F4655C-B5B2-4B2F-B0F5-56D277EFE188}" destId="{DBB97C32-9F8B-4769-AD27-362AE19FCA69}" srcOrd="0" destOrd="0" presId="urn:microsoft.com/office/officeart/2005/8/layout/hierarchy1"/>
    <dgm:cxn modelId="{84F9E63E-B23D-4267-8E75-921B5789DF72}" type="presParOf" srcId="{DBB97C32-9F8B-4769-AD27-362AE19FCA69}" destId="{892BD783-0BAE-4662-9039-2F513F624820}" srcOrd="0" destOrd="0" presId="urn:microsoft.com/office/officeart/2005/8/layout/hierarchy1"/>
    <dgm:cxn modelId="{1E41999A-8C01-42FA-821F-C8369D78A80B}" type="presParOf" srcId="{DBB97C32-9F8B-4769-AD27-362AE19FCA69}" destId="{C6C52817-4B44-43FF-943A-0A59FE258801}" srcOrd="1" destOrd="0" presId="urn:microsoft.com/office/officeart/2005/8/layout/hierarchy1"/>
    <dgm:cxn modelId="{882C9837-047B-4B76-8030-EA7AF3E11702}" type="presParOf" srcId="{F4F4655C-B5B2-4B2F-B0F5-56D277EFE188}" destId="{8F5CFFBC-36A2-4434-806D-2420EC2F8252}" srcOrd="1" destOrd="0" presId="urn:microsoft.com/office/officeart/2005/8/layout/hierarchy1"/>
    <dgm:cxn modelId="{180CE2B5-FF03-440A-B5CE-CC98F1CB5674}" type="presParOf" srcId="{B11B536A-C4F5-4B7C-AA75-E66EC1D4443A}" destId="{DAC6D09B-9508-4E42-BB88-9F851BB61AB4}" srcOrd="2" destOrd="0" presId="urn:microsoft.com/office/officeart/2005/8/layout/hierarchy1"/>
    <dgm:cxn modelId="{BA3A5C2C-3FB9-4315-B781-DDF2510459C1}" type="presParOf" srcId="{B11B536A-C4F5-4B7C-AA75-E66EC1D4443A}" destId="{C885FDD5-459C-40A0-A39C-AB7DEB6E23FD}" srcOrd="3" destOrd="0" presId="urn:microsoft.com/office/officeart/2005/8/layout/hierarchy1"/>
    <dgm:cxn modelId="{FC2445BD-DCCD-4680-B720-51D25AC5A1E6}" type="presParOf" srcId="{C885FDD5-459C-40A0-A39C-AB7DEB6E23FD}" destId="{1649045C-8FCD-472F-B567-BB08B1B0C29F}" srcOrd="0" destOrd="0" presId="urn:microsoft.com/office/officeart/2005/8/layout/hierarchy1"/>
    <dgm:cxn modelId="{B18045B9-9E0D-48BD-ABE7-67EDBA893D8B}" type="presParOf" srcId="{1649045C-8FCD-472F-B567-BB08B1B0C29F}" destId="{44FA0A5B-7DE0-44CF-89BB-DF6CFDF3AAA9}" srcOrd="0" destOrd="0" presId="urn:microsoft.com/office/officeart/2005/8/layout/hierarchy1"/>
    <dgm:cxn modelId="{D3995435-098F-413F-A593-7B8384CCE5C5}" type="presParOf" srcId="{1649045C-8FCD-472F-B567-BB08B1B0C29F}" destId="{D2A13974-49C9-4C59-A663-2AFF1E04FF24}" srcOrd="1" destOrd="0" presId="urn:microsoft.com/office/officeart/2005/8/layout/hierarchy1"/>
    <dgm:cxn modelId="{B1502669-1804-4062-B64F-E50685AB2840}" type="presParOf" srcId="{C885FDD5-459C-40A0-A39C-AB7DEB6E23FD}" destId="{AA6A6B55-C79C-4823-8A77-FA2830FBB4F2}" srcOrd="1" destOrd="0" presId="urn:microsoft.com/office/officeart/2005/8/layout/hierarchy1"/>
    <dgm:cxn modelId="{445AB630-D851-4DC9-9900-F6FF2610A22C}" type="presParOf" srcId="{AA6A6B55-C79C-4823-8A77-FA2830FBB4F2}" destId="{5938FA1C-A9B8-4D32-8F9D-BB02D862FD3A}" srcOrd="0" destOrd="0" presId="urn:microsoft.com/office/officeart/2005/8/layout/hierarchy1"/>
    <dgm:cxn modelId="{3A3684D4-68CF-49EE-8854-3B665B549590}" type="presParOf" srcId="{AA6A6B55-C79C-4823-8A77-FA2830FBB4F2}" destId="{6D6E249C-9C43-4AD9-9F4E-3BD1E1357F41}" srcOrd="1" destOrd="0" presId="urn:microsoft.com/office/officeart/2005/8/layout/hierarchy1"/>
    <dgm:cxn modelId="{01454CD2-08EB-4D19-9377-C9CD368469F2}" type="presParOf" srcId="{6D6E249C-9C43-4AD9-9F4E-3BD1E1357F41}" destId="{EDD0BACE-E5ED-40E0-BA50-C37967D71A98}" srcOrd="0" destOrd="0" presId="urn:microsoft.com/office/officeart/2005/8/layout/hierarchy1"/>
    <dgm:cxn modelId="{6B8F0B81-6554-49EB-B1A7-EDE593016CCC}" type="presParOf" srcId="{EDD0BACE-E5ED-40E0-BA50-C37967D71A98}" destId="{81EE9F97-E301-4012-BCE3-704C27061FC3}" srcOrd="0" destOrd="0" presId="urn:microsoft.com/office/officeart/2005/8/layout/hierarchy1"/>
    <dgm:cxn modelId="{A7723853-F895-4A95-8986-7CEBBB7958F1}" type="presParOf" srcId="{EDD0BACE-E5ED-40E0-BA50-C37967D71A98}" destId="{E6E07130-4990-40B3-A896-194AE1DDE5F4}" srcOrd="1" destOrd="0" presId="urn:microsoft.com/office/officeart/2005/8/layout/hierarchy1"/>
    <dgm:cxn modelId="{995EEB8D-0068-4D20-85C4-D2233E707B3C}" type="presParOf" srcId="{6D6E249C-9C43-4AD9-9F4E-3BD1E1357F41}" destId="{06E9D7A3-9637-45A7-8D52-D76423A894F6}" srcOrd="1" destOrd="0" presId="urn:microsoft.com/office/officeart/2005/8/layout/hierarchy1"/>
    <dgm:cxn modelId="{3BFFD2B6-1E0C-491C-AB68-F22778348393}" type="presParOf" srcId="{06E9D7A3-9637-45A7-8D52-D76423A894F6}" destId="{B7525475-420F-4751-A25B-54021042255C}" srcOrd="0" destOrd="0" presId="urn:microsoft.com/office/officeart/2005/8/layout/hierarchy1"/>
    <dgm:cxn modelId="{38BDC9A6-854C-4F64-B741-05D7B11AA2C6}" type="presParOf" srcId="{06E9D7A3-9637-45A7-8D52-D76423A894F6}" destId="{B3C42CE5-730B-41A9-BCE3-072211C98282}" srcOrd="1" destOrd="0" presId="urn:microsoft.com/office/officeart/2005/8/layout/hierarchy1"/>
    <dgm:cxn modelId="{E0879762-4544-4703-A9A2-3AB9683525E3}" type="presParOf" srcId="{B3C42CE5-730B-41A9-BCE3-072211C98282}" destId="{6121E195-F188-4BF1-9CDF-E1642350FBAA}" srcOrd="0" destOrd="0" presId="urn:microsoft.com/office/officeart/2005/8/layout/hierarchy1"/>
    <dgm:cxn modelId="{35DC139B-149B-4BEA-AC2C-CE48AB37A839}" type="presParOf" srcId="{6121E195-F188-4BF1-9CDF-E1642350FBAA}" destId="{70D1A7E2-4050-49B8-831C-762E9CB45681}" srcOrd="0" destOrd="0" presId="urn:microsoft.com/office/officeart/2005/8/layout/hierarchy1"/>
    <dgm:cxn modelId="{24ED4DC8-C52D-4736-AD67-CC060BAF94AC}" type="presParOf" srcId="{6121E195-F188-4BF1-9CDF-E1642350FBAA}" destId="{A464CB9B-1248-4288-A610-626F4C80E329}" srcOrd="1" destOrd="0" presId="urn:microsoft.com/office/officeart/2005/8/layout/hierarchy1"/>
    <dgm:cxn modelId="{7DA65DCC-E8C6-44DE-AC77-A065186B6072}" type="presParOf" srcId="{B3C42CE5-730B-41A9-BCE3-072211C98282}" destId="{CF8898F6-C689-4EE5-81D3-884C232EDC6A}" srcOrd="1" destOrd="0" presId="urn:microsoft.com/office/officeart/2005/8/layout/hierarchy1"/>
    <dgm:cxn modelId="{3EE5841E-BE3A-4277-8FAE-1A3438030702}" type="presParOf" srcId="{CF8898F6-C689-4EE5-81D3-884C232EDC6A}" destId="{F4C87081-669C-407B-8D4D-795C79BBAD67}" srcOrd="0" destOrd="0" presId="urn:microsoft.com/office/officeart/2005/8/layout/hierarchy1"/>
    <dgm:cxn modelId="{EBE606D2-82ED-4715-85D6-207778EC6CD9}" type="presParOf" srcId="{CF8898F6-C689-4EE5-81D3-884C232EDC6A}" destId="{1F58373B-65A8-47BC-A84D-5904EEFB405D}" srcOrd="1" destOrd="0" presId="urn:microsoft.com/office/officeart/2005/8/layout/hierarchy1"/>
    <dgm:cxn modelId="{DF04E920-00AD-4051-A6CC-D373B5A10CA9}" type="presParOf" srcId="{1F58373B-65A8-47BC-A84D-5904EEFB405D}" destId="{C21E6C09-1677-4B34-8A75-6037587E7EDD}" srcOrd="0" destOrd="0" presId="urn:microsoft.com/office/officeart/2005/8/layout/hierarchy1"/>
    <dgm:cxn modelId="{8C1DD758-17CC-499A-8661-68484769A617}" type="presParOf" srcId="{C21E6C09-1677-4B34-8A75-6037587E7EDD}" destId="{85ECD1C6-E83E-4401-83F8-A06DA83E6E44}" srcOrd="0" destOrd="0" presId="urn:microsoft.com/office/officeart/2005/8/layout/hierarchy1"/>
    <dgm:cxn modelId="{E57F2DBF-F40C-4462-90F4-6E1A298E186C}" type="presParOf" srcId="{C21E6C09-1677-4B34-8A75-6037587E7EDD}" destId="{5A491BC5-C05B-423A-997F-C9E2EA36BF9A}" srcOrd="1" destOrd="0" presId="urn:microsoft.com/office/officeart/2005/8/layout/hierarchy1"/>
    <dgm:cxn modelId="{EEBA2DB0-E06C-4250-A1FB-678C63C0E6EA}" type="presParOf" srcId="{1F58373B-65A8-47BC-A84D-5904EEFB405D}" destId="{E0CA22CC-7AD6-466A-B940-DEAB674EB30A}" srcOrd="1" destOrd="0" presId="urn:microsoft.com/office/officeart/2005/8/layout/hierarchy1"/>
    <dgm:cxn modelId="{BF7F2DA8-A941-4A8B-9238-3C401045231F}" type="presParOf" srcId="{CF8898F6-C689-4EE5-81D3-884C232EDC6A}" destId="{5516B0FE-A866-4925-AD64-2E8CE1A3360C}" srcOrd="2" destOrd="0" presId="urn:microsoft.com/office/officeart/2005/8/layout/hierarchy1"/>
    <dgm:cxn modelId="{2DE909D5-EC4A-4418-AD66-69FBAC3D821D}" type="presParOf" srcId="{CF8898F6-C689-4EE5-81D3-884C232EDC6A}" destId="{ED9ADA0E-B79C-4EE4-8B54-2E5A1B73EE6C}" srcOrd="3" destOrd="0" presId="urn:microsoft.com/office/officeart/2005/8/layout/hierarchy1"/>
    <dgm:cxn modelId="{5CBC3733-C81B-41A5-BB14-3EF8B0221D33}" type="presParOf" srcId="{ED9ADA0E-B79C-4EE4-8B54-2E5A1B73EE6C}" destId="{FFE0AAE0-AA16-4718-B90E-7EDE9DA377E0}" srcOrd="0" destOrd="0" presId="urn:microsoft.com/office/officeart/2005/8/layout/hierarchy1"/>
    <dgm:cxn modelId="{7530A659-18A5-448E-AB7D-8360B68481C0}" type="presParOf" srcId="{FFE0AAE0-AA16-4718-B90E-7EDE9DA377E0}" destId="{54C352EF-DD37-4F6C-A4B4-A513BF784842}" srcOrd="0" destOrd="0" presId="urn:microsoft.com/office/officeart/2005/8/layout/hierarchy1"/>
    <dgm:cxn modelId="{BA7744EA-A12B-4001-9430-684E09FDF611}" type="presParOf" srcId="{FFE0AAE0-AA16-4718-B90E-7EDE9DA377E0}" destId="{BF2D3024-2B8A-476C-83E2-2A5F81F8E990}" srcOrd="1" destOrd="0" presId="urn:microsoft.com/office/officeart/2005/8/layout/hierarchy1"/>
    <dgm:cxn modelId="{FB0A2569-E00E-4848-B2B9-8C04AFAFEF0D}" type="presParOf" srcId="{ED9ADA0E-B79C-4EE4-8B54-2E5A1B73EE6C}" destId="{A982303D-13C9-405E-9883-BDFB171CFF4C}" srcOrd="1" destOrd="0" presId="urn:microsoft.com/office/officeart/2005/8/layout/hierarchy1"/>
    <dgm:cxn modelId="{C68E9487-EC87-40AB-92FE-8C047C0234F3}" type="presParOf" srcId="{A982303D-13C9-405E-9883-BDFB171CFF4C}" destId="{04C4EA6B-0387-4141-88F2-9DC71EEC2411}" srcOrd="0" destOrd="0" presId="urn:microsoft.com/office/officeart/2005/8/layout/hierarchy1"/>
    <dgm:cxn modelId="{E587FE47-5174-4945-9F10-489D297FA0AC}" type="presParOf" srcId="{A982303D-13C9-405E-9883-BDFB171CFF4C}" destId="{9F5D4672-56CE-4A18-8BCC-E00C0BC3EA25}" srcOrd="1" destOrd="0" presId="urn:microsoft.com/office/officeart/2005/8/layout/hierarchy1"/>
    <dgm:cxn modelId="{D09BB29D-92C7-4D9D-B354-9D98E8FE1EFA}" type="presParOf" srcId="{9F5D4672-56CE-4A18-8BCC-E00C0BC3EA25}" destId="{BEA97C26-23E5-4A68-8DD2-E4DB4F1CB6E4}" srcOrd="0" destOrd="0" presId="urn:microsoft.com/office/officeart/2005/8/layout/hierarchy1"/>
    <dgm:cxn modelId="{64568573-09ED-42E1-980C-5CE27195E2E2}" type="presParOf" srcId="{BEA97C26-23E5-4A68-8DD2-E4DB4F1CB6E4}" destId="{D2050270-B5D9-44C9-B1D9-D359BCD0C9B9}" srcOrd="0" destOrd="0" presId="urn:microsoft.com/office/officeart/2005/8/layout/hierarchy1"/>
    <dgm:cxn modelId="{260F0A19-6D84-4F40-BDE6-E6C4286D6E0C}" type="presParOf" srcId="{BEA97C26-23E5-4A68-8DD2-E4DB4F1CB6E4}" destId="{CC49F64B-5611-4F7A-8A29-33142B67A7C2}" srcOrd="1" destOrd="0" presId="urn:microsoft.com/office/officeart/2005/8/layout/hierarchy1"/>
    <dgm:cxn modelId="{07FB883C-AB9F-4DD0-98F0-59795B8C102A}" type="presParOf" srcId="{9F5D4672-56CE-4A18-8BCC-E00C0BC3EA25}" destId="{1F6243D8-BF58-4563-AB35-ABEAC8733CAD}" srcOrd="1" destOrd="0" presId="urn:microsoft.com/office/officeart/2005/8/layout/hierarchy1"/>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C4EA6B-0387-4141-88F2-9DC71EEC2411}">
      <dsp:nvSpPr>
        <dsp:cNvPr id="0" name=""/>
        <dsp:cNvSpPr/>
      </dsp:nvSpPr>
      <dsp:spPr>
        <a:xfrm>
          <a:off x="8473157" y="3618882"/>
          <a:ext cx="375834" cy="242541"/>
        </a:xfrm>
        <a:custGeom>
          <a:avLst/>
          <a:gdLst/>
          <a:ahLst/>
          <a:cxnLst/>
          <a:rect l="0" t="0" r="0" b="0"/>
          <a:pathLst>
            <a:path>
              <a:moveTo>
                <a:pt x="375834" y="0"/>
              </a:moveTo>
              <a:lnTo>
                <a:pt x="375834" y="165285"/>
              </a:lnTo>
              <a:lnTo>
                <a:pt x="0" y="165285"/>
              </a:lnTo>
              <a:lnTo>
                <a:pt x="0" y="242541"/>
              </a:lnTo>
            </a:path>
          </a:pathLst>
        </a:custGeom>
        <a:noFill/>
        <a:ln w="25400" cap="flat" cmpd="sng" algn="ctr">
          <a:solidFill>
            <a:schemeClr val="accent5">
              <a:tint val="5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516B0FE-A866-4925-AD64-2E8CE1A3360C}">
      <dsp:nvSpPr>
        <dsp:cNvPr id="0" name=""/>
        <dsp:cNvSpPr/>
      </dsp:nvSpPr>
      <dsp:spPr>
        <a:xfrm>
          <a:off x="8473157" y="2846780"/>
          <a:ext cx="375834" cy="242541"/>
        </a:xfrm>
        <a:custGeom>
          <a:avLst/>
          <a:gdLst/>
          <a:ahLst/>
          <a:cxnLst/>
          <a:rect l="0" t="0" r="0" b="0"/>
          <a:pathLst>
            <a:path>
              <a:moveTo>
                <a:pt x="0" y="0"/>
              </a:moveTo>
              <a:lnTo>
                <a:pt x="0" y="165285"/>
              </a:lnTo>
              <a:lnTo>
                <a:pt x="375834" y="165285"/>
              </a:lnTo>
              <a:lnTo>
                <a:pt x="375834" y="242541"/>
              </a:lnTo>
            </a:path>
          </a:pathLst>
        </a:custGeom>
        <a:noFill/>
        <a:ln w="25400" cap="flat" cmpd="sng" algn="ctr">
          <a:solidFill>
            <a:schemeClr val="accent5">
              <a:tint val="5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4C87081-669C-407B-8D4D-795C79BBAD67}">
      <dsp:nvSpPr>
        <dsp:cNvPr id="0" name=""/>
        <dsp:cNvSpPr/>
      </dsp:nvSpPr>
      <dsp:spPr>
        <a:xfrm>
          <a:off x="8174308" y="2846780"/>
          <a:ext cx="298848" cy="242541"/>
        </a:xfrm>
        <a:custGeom>
          <a:avLst/>
          <a:gdLst/>
          <a:ahLst/>
          <a:cxnLst/>
          <a:rect l="0" t="0" r="0" b="0"/>
          <a:pathLst>
            <a:path>
              <a:moveTo>
                <a:pt x="298848" y="0"/>
              </a:moveTo>
              <a:lnTo>
                <a:pt x="298848" y="165285"/>
              </a:lnTo>
              <a:lnTo>
                <a:pt x="0" y="165285"/>
              </a:lnTo>
              <a:lnTo>
                <a:pt x="0" y="242541"/>
              </a:lnTo>
            </a:path>
          </a:pathLst>
        </a:custGeom>
        <a:noFill/>
        <a:ln w="25400" cap="flat" cmpd="sng" algn="ctr">
          <a:solidFill>
            <a:schemeClr val="accent5">
              <a:tint val="5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7525475-420F-4751-A25B-54021042255C}">
      <dsp:nvSpPr>
        <dsp:cNvPr id="0" name=""/>
        <dsp:cNvSpPr/>
      </dsp:nvSpPr>
      <dsp:spPr>
        <a:xfrm>
          <a:off x="8427437" y="2074677"/>
          <a:ext cx="91440" cy="242541"/>
        </a:xfrm>
        <a:custGeom>
          <a:avLst/>
          <a:gdLst/>
          <a:ahLst/>
          <a:cxnLst/>
          <a:rect l="0" t="0" r="0" b="0"/>
          <a:pathLst>
            <a:path>
              <a:moveTo>
                <a:pt x="45720" y="0"/>
              </a:moveTo>
              <a:lnTo>
                <a:pt x="45720" y="242541"/>
              </a:lnTo>
            </a:path>
          </a:pathLst>
        </a:custGeom>
        <a:noFill/>
        <a:ln w="25400" cap="flat" cmpd="sng" algn="ctr">
          <a:solidFill>
            <a:schemeClr val="accent5">
              <a:tint val="5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938FA1C-A9B8-4D32-8F9D-BB02D862FD3A}">
      <dsp:nvSpPr>
        <dsp:cNvPr id="0" name=""/>
        <dsp:cNvSpPr/>
      </dsp:nvSpPr>
      <dsp:spPr>
        <a:xfrm>
          <a:off x="8427437" y="1302574"/>
          <a:ext cx="91440" cy="242541"/>
        </a:xfrm>
        <a:custGeom>
          <a:avLst/>
          <a:gdLst/>
          <a:ahLst/>
          <a:cxnLst/>
          <a:rect l="0" t="0" r="0" b="0"/>
          <a:pathLst>
            <a:path>
              <a:moveTo>
                <a:pt x="45720" y="0"/>
              </a:moveTo>
              <a:lnTo>
                <a:pt x="45720" y="242541"/>
              </a:lnTo>
            </a:path>
          </a:pathLst>
        </a:custGeom>
        <a:noFill/>
        <a:ln w="25400" cap="flat" cmpd="sng" algn="ctr">
          <a:solidFill>
            <a:schemeClr val="accent5">
              <a:tint val="7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AC6D09B-9508-4E42-BB88-9F851BB61AB4}">
      <dsp:nvSpPr>
        <dsp:cNvPr id="0" name=""/>
        <dsp:cNvSpPr/>
      </dsp:nvSpPr>
      <dsp:spPr>
        <a:xfrm>
          <a:off x="5595945" y="530471"/>
          <a:ext cx="2877211" cy="242541"/>
        </a:xfrm>
        <a:custGeom>
          <a:avLst/>
          <a:gdLst/>
          <a:ahLst/>
          <a:cxnLst/>
          <a:rect l="0" t="0" r="0" b="0"/>
          <a:pathLst>
            <a:path>
              <a:moveTo>
                <a:pt x="0" y="0"/>
              </a:moveTo>
              <a:lnTo>
                <a:pt x="0" y="165285"/>
              </a:lnTo>
              <a:lnTo>
                <a:pt x="2877211" y="165285"/>
              </a:lnTo>
              <a:lnTo>
                <a:pt x="2877211" y="242541"/>
              </a:lnTo>
            </a:path>
          </a:pathLst>
        </a:custGeom>
        <a:noFill/>
        <a:ln w="25400" cap="flat" cmpd="sng" algn="ctr">
          <a:solidFill>
            <a:schemeClr val="accent5">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09075D4-2643-405E-BA12-289E12764621}">
      <dsp:nvSpPr>
        <dsp:cNvPr id="0" name=""/>
        <dsp:cNvSpPr/>
      </dsp:nvSpPr>
      <dsp:spPr>
        <a:xfrm>
          <a:off x="3600236" y="1302574"/>
          <a:ext cx="2490982" cy="433061"/>
        </a:xfrm>
        <a:custGeom>
          <a:avLst/>
          <a:gdLst/>
          <a:ahLst/>
          <a:cxnLst/>
          <a:rect l="0" t="0" r="0" b="0"/>
          <a:pathLst>
            <a:path>
              <a:moveTo>
                <a:pt x="0" y="0"/>
              </a:moveTo>
              <a:lnTo>
                <a:pt x="0" y="355805"/>
              </a:lnTo>
              <a:lnTo>
                <a:pt x="2490982" y="355805"/>
              </a:lnTo>
              <a:lnTo>
                <a:pt x="2490982" y="433061"/>
              </a:lnTo>
            </a:path>
          </a:pathLst>
        </a:custGeom>
        <a:noFill/>
        <a:ln w="25400" cap="flat" cmpd="sng" algn="ctr">
          <a:solidFill>
            <a:schemeClr val="accent5">
              <a:tint val="7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EABFACC-1A74-4B53-B8E3-828F93BC7FB1}">
      <dsp:nvSpPr>
        <dsp:cNvPr id="0" name=""/>
        <dsp:cNvSpPr/>
      </dsp:nvSpPr>
      <dsp:spPr>
        <a:xfrm>
          <a:off x="4197223" y="2299968"/>
          <a:ext cx="1504639" cy="1057763"/>
        </a:xfrm>
        <a:custGeom>
          <a:avLst/>
          <a:gdLst/>
          <a:ahLst/>
          <a:cxnLst/>
          <a:rect l="0" t="0" r="0" b="0"/>
          <a:pathLst>
            <a:path>
              <a:moveTo>
                <a:pt x="0" y="0"/>
              </a:moveTo>
              <a:lnTo>
                <a:pt x="0" y="980507"/>
              </a:lnTo>
              <a:lnTo>
                <a:pt x="1504639" y="980507"/>
              </a:lnTo>
              <a:lnTo>
                <a:pt x="1504639" y="1057763"/>
              </a:lnTo>
            </a:path>
          </a:pathLst>
        </a:custGeom>
        <a:noFill/>
        <a:ln w="25400" cap="flat" cmpd="sng" algn="ctr">
          <a:solidFill>
            <a:schemeClr val="accent5">
              <a:tint val="5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EF1D5BF-FE39-424C-BDFB-AF2BDBD96912}">
      <dsp:nvSpPr>
        <dsp:cNvPr id="0" name=""/>
        <dsp:cNvSpPr/>
      </dsp:nvSpPr>
      <dsp:spPr>
        <a:xfrm>
          <a:off x="4197223" y="2299968"/>
          <a:ext cx="485362" cy="1057763"/>
        </a:xfrm>
        <a:custGeom>
          <a:avLst/>
          <a:gdLst/>
          <a:ahLst/>
          <a:cxnLst/>
          <a:rect l="0" t="0" r="0" b="0"/>
          <a:pathLst>
            <a:path>
              <a:moveTo>
                <a:pt x="0" y="0"/>
              </a:moveTo>
              <a:lnTo>
                <a:pt x="0" y="980507"/>
              </a:lnTo>
              <a:lnTo>
                <a:pt x="485362" y="980507"/>
              </a:lnTo>
              <a:lnTo>
                <a:pt x="485362" y="1057763"/>
              </a:lnTo>
            </a:path>
          </a:pathLst>
        </a:custGeom>
        <a:noFill/>
        <a:ln w="25400" cap="flat" cmpd="sng" algn="ctr">
          <a:solidFill>
            <a:schemeClr val="accent5">
              <a:tint val="5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51418BD-3CEA-4A9E-96CB-50D2AAC13F5B}">
      <dsp:nvSpPr>
        <dsp:cNvPr id="0" name=""/>
        <dsp:cNvSpPr/>
      </dsp:nvSpPr>
      <dsp:spPr>
        <a:xfrm>
          <a:off x="3663308" y="2299968"/>
          <a:ext cx="533915" cy="1057763"/>
        </a:xfrm>
        <a:custGeom>
          <a:avLst/>
          <a:gdLst/>
          <a:ahLst/>
          <a:cxnLst/>
          <a:rect l="0" t="0" r="0" b="0"/>
          <a:pathLst>
            <a:path>
              <a:moveTo>
                <a:pt x="533915" y="0"/>
              </a:moveTo>
              <a:lnTo>
                <a:pt x="533915" y="980507"/>
              </a:lnTo>
              <a:lnTo>
                <a:pt x="0" y="980507"/>
              </a:lnTo>
              <a:lnTo>
                <a:pt x="0" y="1057763"/>
              </a:lnTo>
            </a:path>
          </a:pathLst>
        </a:custGeom>
        <a:noFill/>
        <a:ln w="25400" cap="flat" cmpd="sng" algn="ctr">
          <a:solidFill>
            <a:schemeClr val="accent5">
              <a:tint val="5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D6F1D67-00D7-44A5-A0A4-1D4F86B872F7}">
      <dsp:nvSpPr>
        <dsp:cNvPr id="0" name=""/>
        <dsp:cNvSpPr/>
      </dsp:nvSpPr>
      <dsp:spPr>
        <a:xfrm>
          <a:off x="2644031" y="2299968"/>
          <a:ext cx="1553192" cy="1057763"/>
        </a:xfrm>
        <a:custGeom>
          <a:avLst/>
          <a:gdLst/>
          <a:ahLst/>
          <a:cxnLst/>
          <a:rect l="0" t="0" r="0" b="0"/>
          <a:pathLst>
            <a:path>
              <a:moveTo>
                <a:pt x="1553192" y="0"/>
              </a:moveTo>
              <a:lnTo>
                <a:pt x="1553192" y="980507"/>
              </a:lnTo>
              <a:lnTo>
                <a:pt x="0" y="980507"/>
              </a:lnTo>
              <a:lnTo>
                <a:pt x="0" y="1057763"/>
              </a:lnTo>
            </a:path>
          </a:pathLst>
        </a:custGeom>
        <a:noFill/>
        <a:ln w="25400" cap="flat" cmpd="sng" algn="ctr">
          <a:solidFill>
            <a:schemeClr val="accent5">
              <a:tint val="5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02C571E-94E6-4D43-B505-22B9E7A63F98}">
      <dsp:nvSpPr>
        <dsp:cNvPr id="0" name=""/>
        <dsp:cNvSpPr/>
      </dsp:nvSpPr>
      <dsp:spPr>
        <a:xfrm>
          <a:off x="3600236" y="1302574"/>
          <a:ext cx="596987" cy="467832"/>
        </a:xfrm>
        <a:custGeom>
          <a:avLst/>
          <a:gdLst/>
          <a:ahLst/>
          <a:cxnLst/>
          <a:rect l="0" t="0" r="0" b="0"/>
          <a:pathLst>
            <a:path>
              <a:moveTo>
                <a:pt x="0" y="0"/>
              </a:moveTo>
              <a:lnTo>
                <a:pt x="0" y="390576"/>
              </a:lnTo>
              <a:lnTo>
                <a:pt x="596987" y="390576"/>
              </a:lnTo>
              <a:lnTo>
                <a:pt x="596987" y="467832"/>
              </a:lnTo>
            </a:path>
          </a:pathLst>
        </a:custGeom>
        <a:noFill/>
        <a:ln w="25400" cap="flat" cmpd="sng" algn="ctr">
          <a:solidFill>
            <a:schemeClr val="accent5">
              <a:tint val="7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04199B7-CCDB-4FAA-8A4D-E389D665C941}">
      <dsp:nvSpPr>
        <dsp:cNvPr id="0" name=""/>
        <dsp:cNvSpPr/>
      </dsp:nvSpPr>
      <dsp:spPr>
        <a:xfrm>
          <a:off x="2376374" y="1302574"/>
          <a:ext cx="1223862" cy="373454"/>
        </a:xfrm>
        <a:custGeom>
          <a:avLst/>
          <a:gdLst/>
          <a:ahLst/>
          <a:cxnLst/>
          <a:rect l="0" t="0" r="0" b="0"/>
          <a:pathLst>
            <a:path>
              <a:moveTo>
                <a:pt x="1223862" y="0"/>
              </a:moveTo>
              <a:lnTo>
                <a:pt x="1223862" y="296197"/>
              </a:lnTo>
              <a:lnTo>
                <a:pt x="0" y="296197"/>
              </a:lnTo>
              <a:lnTo>
                <a:pt x="0" y="373454"/>
              </a:lnTo>
            </a:path>
          </a:pathLst>
        </a:custGeom>
        <a:noFill/>
        <a:ln w="25400" cap="flat" cmpd="sng" algn="ctr">
          <a:solidFill>
            <a:schemeClr val="accent5">
              <a:tint val="7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7B9A075-036D-4705-B832-EA1F385B1198}">
      <dsp:nvSpPr>
        <dsp:cNvPr id="0" name=""/>
        <dsp:cNvSpPr/>
      </dsp:nvSpPr>
      <dsp:spPr>
        <a:xfrm>
          <a:off x="792192" y="1302574"/>
          <a:ext cx="2808043" cy="445458"/>
        </a:xfrm>
        <a:custGeom>
          <a:avLst/>
          <a:gdLst/>
          <a:ahLst/>
          <a:cxnLst/>
          <a:rect l="0" t="0" r="0" b="0"/>
          <a:pathLst>
            <a:path>
              <a:moveTo>
                <a:pt x="2808043" y="0"/>
              </a:moveTo>
              <a:lnTo>
                <a:pt x="2808043" y="368202"/>
              </a:lnTo>
              <a:lnTo>
                <a:pt x="0" y="368202"/>
              </a:lnTo>
              <a:lnTo>
                <a:pt x="0" y="445458"/>
              </a:lnTo>
            </a:path>
          </a:pathLst>
        </a:custGeom>
        <a:noFill/>
        <a:ln w="25400" cap="flat" cmpd="sng" algn="ctr">
          <a:solidFill>
            <a:schemeClr val="accent5">
              <a:tint val="7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6373476-9C28-4ACC-BD03-DF72037A107A}">
      <dsp:nvSpPr>
        <dsp:cNvPr id="0" name=""/>
        <dsp:cNvSpPr/>
      </dsp:nvSpPr>
      <dsp:spPr>
        <a:xfrm>
          <a:off x="3600236" y="530471"/>
          <a:ext cx="1995709" cy="242541"/>
        </a:xfrm>
        <a:custGeom>
          <a:avLst/>
          <a:gdLst/>
          <a:ahLst/>
          <a:cxnLst/>
          <a:rect l="0" t="0" r="0" b="0"/>
          <a:pathLst>
            <a:path>
              <a:moveTo>
                <a:pt x="1995709" y="0"/>
              </a:moveTo>
              <a:lnTo>
                <a:pt x="1995709" y="165285"/>
              </a:lnTo>
              <a:lnTo>
                <a:pt x="0" y="165285"/>
              </a:lnTo>
              <a:lnTo>
                <a:pt x="0" y="242541"/>
              </a:lnTo>
            </a:path>
          </a:pathLst>
        </a:custGeom>
        <a:noFill/>
        <a:ln w="25400" cap="flat" cmpd="sng" algn="ctr">
          <a:solidFill>
            <a:schemeClr val="accent5">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4C7193B-D405-4D73-AD0A-A196313B805E}">
      <dsp:nvSpPr>
        <dsp:cNvPr id="0" name=""/>
        <dsp:cNvSpPr/>
      </dsp:nvSpPr>
      <dsp:spPr>
        <a:xfrm>
          <a:off x="4858279" y="910"/>
          <a:ext cx="1475331" cy="529560"/>
        </a:xfrm>
        <a:prstGeom prst="roundRect">
          <a:avLst>
            <a:gd name="adj" fmla="val 10000"/>
          </a:avLst>
        </a:prstGeom>
        <a:solidFill>
          <a:schemeClr val="accent5">
            <a:shade val="6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89CAA36-72E1-4611-8406-70E00B8D7239}">
      <dsp:nvSpPr>
        <dsp:cNvPr id="0" name=""/>
        <dsp:cNvSpPr/>
      </dsp:nvSpPr>
      <dsp:spPr>
        <a:xfrm>
          <a:off x="4950941" y="88939"/>
          <a:ext cx="1475331" cy="529560"/>
        </a:xfrm>
        <a:prstGeom prst="roundRect">
          <a:avLst>
            <a:gd name="adj" fmla="val 10000"/>
          </a:avLst>
        </a:prstGeom>
        <a:solidFill>
          <a:schemeClr val="lt1">
            <a:alpha val="90000"/>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GB" sz="1100" b="0" kern="1200" dirty="0"/>
            <a:t>COO India (</a:t>
          </a:r>
          <a:r>
            <a:rPr lang="en-US" sz="1100" b="0" kern="1200" dirty="0" err="1"/>
            <a:t>Yardi</a:t>
          </a:r>
          <a:r>
            <a:rPr lang="en-US" sz="1100" b="0" kern="1200" dirty="0"/>
            <a:t>, Ashwin</a:t>
          </a:r>
          <a:r>
            <a:rPr lang="en-GB" sz="1100" b="0" kern="1200" dirty="0"/>
            <a:t>)</a:t>
          </a:r>
          <a:endParaRPr lang="en-US" sz="1100" kern="1200" dirty="0"/>
        </a:p>
      </dsp:txBody>
      <dsp:txXfrm>
        <a:off x="4966451" y="104449"/>
        <a:ext cx="1444311" cy="498540"/>
      </dsp:txXfrm>
    </dsp:sp>
    <dsp:sp modelId="{C542465D-556D-4B58-BABC-CD934378022B}">
      <dsp:nvSpPr>
        <dsp:cNvPr id="0" name=""/>
        <dsp:cNvSpPr/>
      </dsp:nvSpPr>
      <dsp:spPr>
        <a:xfrm>
          <a:off x="2862570" y="773013"/>
          <a:ext cx="1475331" cy="529560"/>
        </a:xfrm>
        <a:prstGeom prst="roundRect">
          <a:avLst>
            <a:gd name="adj" fmla="val 10000"/>
          </a:avLst>
        </a:prstGeom>
        <a:solidFill>
          <a:schemeClr val="accent5">
            <a:shade val="8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0BDA28F-584B-4D3B-BB53-565590C70D6A}">
      <dsp:nvSpPr>
        <dsp:cNvPr id="0" name=""/>
        <dsp:cNvSpPr/>
      </dsp:nvSpPr>
      <dsp:spPr>
        <a:xfrm>
          <a:off x="2955232" y="861042"/>
          <a:ext cx="1475331" cy="529560"/>
        </a:xfrm>
        <a:prstGeom prst="roundRect">
          <a:avLst>
            <a:gd name="adj" fmla="val 10000"/>
          </a:avLst>
        </a:prstGeom>
        <a:solidFill>
          <a:schemeClr val="lt1">
            <a:alpha val="90000"/>
            <a:hueOff val="0"/>
            <a:satOff val="0"/>
            <a:lumOff val="0"/>
            <a:alphaOff val="0"/>
          </a:schemeClr>
        </a:solidFill>
        <a:ln w="25400" cap="flat" cmpd="sng" algn="ctr">
          <a:solidFill>
            <a:schemeClr val="accent5">
              <a:tint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b="1" kern="1200" dirty="0"/>
            <a:t>QA &amp; Risk Head – </a:t>
          </a:r>
          <a:r>
            <a:rPr lang="en-US" sz="1100" b="1" kern="1200" dirty="0" err="1"/>
            <a:t>Leena</a:t>
          </a:r>
          <a:r>
            <a:rPr lang="en-US" sz="1100" b="1" kern="1200" dirty="0"/>
            <a:t> </a:t>
          </a:r>
          <a:r>
            <a:rPr lang="en-US" sz="1100" b="1" kern="1200" dirty="0" err="1"/>
            <a:t>Sagar</a:t>
          </a:r>
          <a:endParaRPr lang="en-US" sz="1100" b="0" kern="1200" dirty="0"/>
        </a:p>
      </dsp:txBody>
      <dsp:txXfrm>
        <a:off x="2970742" y="876552"/>
        <a:ext cx="1444311" cy="498540"/>
      </dsp:txXfrm>
    </dsp:sp>
    <dsp:sp modelId="{385C8A82-C1E0-4803-871C-E01E6AE0CA8D}">
      <dsp:nvSpPr>
        <dsp:cNvPr id="0" name=""/>
        <dsp:cNvSpPr/>
      </dsp:nvSpPr>
      <dsp:spPr>
        <a:xfrm>
          <a:off x="54526" y="1748033"/>
          <a:ext cx="1475331" cy="529560"/>
        </a:xfrm>
        <a:prstGeom prst="roundRect">
          <a:avLst>
            <a:gd name="adj" fmla="val 10000"/>
          </a:avLst>
        </a:prstGeom>
        <a:solidFill>
          <a:schemeClr val="accent5">
            <a:tint val="99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9037FAF-CD41-4629-A29D-0ECDD57ADCC1}">
      <dsp:nvSpPr>
        <dsp:cNvPr id="0" name=""/>
        <dsp:cNvSpPr/>
      </dsp:nvSpPr>
      <dsp:spPr>
        <a:xfrm>
          <a:off x="147188" y="1836062"/>
          <a:ext cx="1475331" cy="529560"/>
        </a:xfrm>
        <a:prstGeom prst="roundRect">
          <a:avLst>
            <a:gd name="adj" fmla="val 10000"/>
          </a:avLst>
        </a:prstGeom>
        <a:solidFill>
          <a:schemeClr val="lt1">
            <a:alpha val="90000"/>
            <a:hueOff val="0"/>
            <a:satOff val="0"/>
            <a:lumOff val="0"/>
            <a:alphaOff val="0"/>
          </a:schemeClr>
        </a:solidFill>
        <a:ln w="25400" cap="flat" cmpd="sng" algn="ctr">
          <a:solidFill>
            <a:schemeClr val="accent5">
              <a:tint val="7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b="0" kern="1200" dirty="0"/>
            <a:t>Delivery Assurance</a:t>
          </a:r>
        </a:p>
      </dsp:txBody>
      <dsp:txXfrm>
        <a:off x="162698" y="1851572"/>
        <a:ext cx="1444311" cy="498540"/>
      </dsp:txXfrm>
    </dsp:sp>
    <dsp:sp modelId="{4BBD5CE3-6CC3-4CFA-B877-412598B12D4B}">
      <dsp:nvSpPr>
        <dsp:cNvPr id="0" name=""/>
        <dsp:cNvSpPr/>
      </dsp:nvSpPr>
      <dsp:spPr>
        <a:xfrm>
          <a:off x="1638708" y="1676029"/>
          <a:ext cx="1475331" cy="529560"/>
        </a:xfrm>
        <a:prstGeom prst="roundRect">
          <a:avLst>
            <a:gd name="adj" fmla="val 10000"/>
          </a:avLst>
        </a:prstGeom>
        <a:solidFill>
          <a:schemeClr val="accent5">
            <a:tint val="99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0F20D98-87C6-49E3-BD49-A9EE8981E798}">
      <dsp:nvSpPr>
        <dsp:cNvPr id="0" name=""/>
        <dsp:cNvSpPr/>
      </dsp:nvSpPr>
      <dsp:spPr>
        <a:xfrm>
          <a:off x="1731370" y="1764057"/>
          <a:ext cx="1475331" cy="529560"/>
        </a:xfrm>
        <a:prstGeom prst="roundRect">
          <a:avLst>
            <a:gd name="adj" fmla="val 10000"/>
          </a:avLst>
        </a:prstGeom>
        <a:solidFill>
          <a:schemeClr val="lt1">
            <a:alpha val="90000"/>
            <a:hueOff val="0"/>
            <a:satOff val="0"/>
            <a:lumOff val="0"/>
            <a:alphaOff val="0"/>
          </a:schemeClr>
        </a:solidFill>
        <a:ln w="25400" cap="flat" cmpd="sng" algn="ctr">
          <a:solidFill>
            <a:schemeClr val="accent5">
              <a:tint val="7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Delivery Review &amp; Risk Management</a:t>
          </a:r>
          <a:endParaRPr lang="en-US" sz="1100" b="0" kern="1200" dirty="0"/>
        </a:p>
      </dsp:txBody>
      <dsp:txXfrm>
        <a:off x="1746880" y="1779567"/>
        <a:ext cx="1444311" cy="498540"/>
      </dsp:txXfrm>
    </dsp:sp>
    <dsp:sp modelId="{BA6379BF-646C-4F88-894B-C4868730EC07}">
      <dsp:nvSpPr>
        <dsp:cNvPr id="0" name=""/>
        <dsp:cNvSpPr/>
      </dsp:nvSpPr>
      <dsp:spPr>
        <a:xfrm>
          <a:off x="3459557" y="1770407"/>
          <a:ext cx="1475331" cy="529560"/>
        </a:xfrm>
        <a:prstGeom prst="roundRect">
          <a:avLst>
            <a:gd name="adj" fmla="val 10000"/>
          </a:avLst>
        </a:prstGeom>
        <a:solidFill>
          <a:schemeClr val="accent5">
            <a:tint val="99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2ED504D-E1DD-41F7-9B5D-69DFE1698839}">
      <dsp:nvSpPr>
        <dsp:cNvPr id="0" name=""/>
        <dsp:cNvSpPr/>
      </dsp:nvSpPr>
      <dsp:spPr>
        <a:xfrm>
          <a:off x="3552219" y="1858436"/>
          <a:ext cx="1475331" cy="529560"/>
        </a:xfrm>
        <a:prstGeom prst="roundRect">
          <a:avLst>
            <a:gd name="adj" fmla="val 10000"/>
          </a:avLst>
        </a:prstGeom>
        <a:solidFill>
          <a:schemeClr val="lt1">
            <a:alpha val="90000"/>
            <a:hueOff val="0"/>
            <a:satOff val="0"/>
            <a:lumOff val="0"/>
            <a:alphaOff val="0"/>
          </a:schemeClr>
        </a:solidFill>
        <a:ln w="25400" cap="flat" cmpd="sng" algn="ctr">
          <a:solidFill>
            <a:schemeClr val="accent5">
              <a:tint val="7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b="0" kern="1200" dirty="0"/>
            <a:t>Other Towers</a:t>
          </a:r>
        </a:p>
      </dsp:txBody>
      <dsp:txXfrm>
        <a:off x="3567729" y="1873946"/>
        <a:ext cx="1444311" cy="498540"/>
      </dsp:txXfrm>
    </dsp:sp>
    <dsp:sp modelId="{49A6C669-D310-444A-B73F-FFD357CF96AD}">
      <dsp:nvSpPr>
        <dsp:cNvPr id="0" name=""/>
        <dsp:cNvSpPr/>
      </dsp:nvSpPr>
      <dsp:spPr>
        <a:xfrm>
          <a:off x="2227053" y="3357732"/>
          <a:ext cx="833954" cy="529560"/>
        </a:xfrm>
        <a:prstGeom prst="roundRect">
          <a:avLst>
            <a:gd name="adj" fmla="val 10000"/>
          </a:avLst>
        </a:prstGeom>
        <a:solidFill>
          <a:schemeClr val="accent5">
            <a:tint val="7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198534F-5110-4BAC-A3E1-52B137679B55}">
      <dsp:nvSpPr>
        <dsp:cNvPr id="0" name=""/>
        <dsp:cNvSpPr/>
      </dsp:nvSpPr>
      <dsp:spPr>
        <a:xfrm>
          <a:off x="2319715" y="3445760"/>
          <a:ext cx="833954" cy="529560"/>
        </a:xfrm>
        <a:prstGeom prst="roundRect">
          <a:avLst>
            <a:gd name="adj" fmla="val 10000"/>
          </a:avLst>
        </a:prstGeom>
        <a:solidFill>
          <a:schemeClr val="lt1">
            <a:alpha val="90000"/>
            <a:hueOff val="0"/>
            <a:satOff val="0"/>
            <a:lumOff val="0"/>
            <a:alphaOff val="0"/>
          </a:schemeClr>
        </a:solidFill>
        <a:ln w="25400" cap="flat" cmpd="sng" algn="ctr">
          <a:solidFill>
            <a:schemeClr val="accent5">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b="0" kern="1200" dirty="0"/>
            <a:t>Process Engineering</a:t>
          </a:r>
        </a:p>
      </dsp:txBody>
      <dsp:txXfrm>
        <a:off x="2335225" y="3461270"/>
        <a:ext cx="802934" cy="498540"/>
      </dsp:txXfrm>
    </dsp:sp>
    <dsp:sp modelId="{86C08C8D-EC7F-4C2A-9920-78B750EF75F0}">
      <dsp:nvSpPr>
        <dsp:cNvPr id="0" name=""/>
        <dsp:cNvSpPr/>
      </dsp:nvSpPr>
      <dsp:spPr>
        <a:xfrm>
          <a:off x="3246331" y="3357732"/>
          <a:ext cx="833954" cy="529560"/>
        </a:xfrm>
        <a:prstGeom prst="roundRect">
          <a:avLst>
            <a:gd name="adj" fmla="val 10000"/>
          </a:avLst>
        </a:prstGeom>
        <a:solidFill>
          <a:schemeClr val="accent5">
            <a:tint val="7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A9B1780-0668-412E-AD67-238366C21981}">
      <dsp:nvSpPr>
        <dsp:cNvPr id="0" name=""/>
        <dsp:cNvSpPr/>
      </dsp:nvSpPr>
      <dsp:spPr>
        <a:xfrm>
          <a:off x="3338993" y="3445760"/>
          <a:ext cx="833954" cy="529560"/>
        </a:xfrm>
        <a:prstGeom prst="roundRect">
          <a:avLst>
            <a:gd name="adj" fmla="val 10000"/>
          </a:avLst>
        </a:prstGeom>
        <a:solidFill>
          <a:schemeClr val="lt1">
            <a:alpha val="90000"/>
            <a:hueOff val="0"/>
            <a:satOff val="0"/>
            <a:lumOff val="0"/>
            <a:alphaOff val="0"/>
          </a:schemeClr>
        </a:solidFill>
        <a:ln w="25400" cap="flat" cmpd="sng" algn="ctr">
          <a:solidFill>
            <a:schemeClr val="accent5">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Internal Audit Squad</a:t>
          </a:r>
          <a:endParaRPr lang="en-US" sz="1100" b="0" kern="1200" dirty="0"/>
        </a:p>
      </dsp:txBody>
      <dsp:txXfrm>
        <a:off x="3354503" y="3461270"/>
        <a:ext cx="802934" cy="498540"/>
      </dsp:txXfrm>
    </dsp:sp>
    <dsp:sp modelId="{EBA4A15E-6066-4EF6-9E5C-DB061DCC815F}">
      <dsp:nvSpPr>
        <dsp:cNvPr id="0" name=""/>
        <dsp:cNvSpPr/>
      </dsp:nvSpPr>
      <dsp:spPr>
        <a:xfrm>
          <a:off x="4265608" y="3357732"/>
          <a:ext cx="833954" cy="529560"/>
        </a:xfrm>
        <a:prstGeom prst="roundRect">
          <a:avLst>
            <a:gd name="adj" fmla="val 10000"/>
          </a:avLst>
        </a:prstGeom>
        <a:solidFill>
          <a:schemeClr val="accent5">
            <a:tint val="7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F5BC6CC-8AFA-4740-B309-517D265391B9}">
      <dsp:nvSpPr>
        <dsp:cNvPr id="0" name=""/>
        <dsp:cNvSpPr/>
      </dsp:nvSpPr>
      <dsp:spPr>
        <a:xfrm>
          <a:off x="4358270" y="3445760"/>
          <a:ext cx="833954" cy="529560"/>
        </a:xfrm>
        <a:prstGeom prst="roundRect">
          <a:avLst>
            <a:gd name="adj" fmla="val 10000"/>
          </a:avLst>
        </a:prstGeom>
        <a:solidFill>
          <a:schemeClr val="lt1">
            <a:alpha val="90000"/>
            <a:hueOff val="0"/>
            <a:satOff val="0"/>
            <a:lumOff val="0"/>
            <a:alphaOff val="0"/>
          </a:schemeClr>
        </a:solidFill>
        <a:ln w="25400" cap="flat" cmpd="sng" algn="ctr">
          <a:solidFill>
            <a:schemeClr val="accent5">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ISSAE 3402/ Support function </a:t>
          </a:r>
          <a:endParaRPr lang="en-US" sz="1100" b="0" kern="1200" dirty="0"/>
        </a:p>
      </dsp:txBody>
      <dsp:txXfrm>
        <a:off x="4373780" y="3461270"/>
        <a:ext cx="802934" cy="498540"/>
      </dsp:txXfrm>
    </dsp:sp>
    <dsp:sp modelId="{DECDC0E4-0ECB-4429-BE65-8DF4AC2FC9B5}">
      <dsp:nvSpPr>
        <dsp:cNvPr id="0" name=""/>
        <dsp:cNvSpPr/>
      </dsp:nvSpPr>
      <dsp:spPr>
        <a:xfrm>
          <a:off x="5284886" y="3357732"/>
          <a:ext cx="833954" cy="529560"/>
        </a:xfrm>
        <a:prstGeom prst="roundRect">
          <a:avLst>
            <a:gd name="adj" fmla="val 10000"/>
          </a:avLst>
        </a:prstGeom>
        <a:solidFill>
          <a:schemeClr val="accent5">
            <a:tint val="7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22D0D46-7DD6-4445-90D7-A82FE0AD5C32}">
      <dsp:nvSpPr>
        <dsp:cNvPr id="0" name=""/>
        <dsp:cNvSpPr/>
      </dsp:nvSpPr>
      <dsp:spPr>
        <a:xfrm>
          <a:off x="5377548" y="3445760"/>
          <a:ext cx="833954" cy="529560"/>
        </a:xfrm>
        <a:prstGeom prst="roundRect">
          <a:avLst>
            <a:gd name="adj" fmla="val 10000"/>
          </a:avLst>
        </a:prstGeom>
        <a:solidFill>
          <a:schemeClr val="lt1">
            <a:alpha val="90000"/>
            <a:hueOff val="0"/>
            <a:satOff val="0"/>
            <a:lumOff val="0"/>
            <a:alphaOff val="0"/>
          </a:schemeClr>
        </a:solidFill>
        <a:ln w="25400" cap="flat" cmpd="sng" algn="ctr">
          <a:solidFill>
            <a:schemeClr val="accent5">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Analytics </a:t>
          </a:r>
          <a:endParaRPr lang="en-US" sz="1100" b="0" kern="1200" dirty="0"/>
        </a:p>
      </dsp:txBody>
      <dsp:txXfrm>
        <a:off x="5393058" y="3461270"/>
        <a:ext cx="802934" cy="498540"/>
      </dsp:txXfrm>
    </dsp:sp>
    <dsp:sp modelId="{892BD783-0BAE-4662-9039-2F513F624820}">
      <dsp:nvSpPr>
        <dsp:cNvPr id="0" name=""/>
        <dsp:cNvSpPr/>
      </dsp:nvSpPr>
      <dsp:spPr>
        <a:xfrm>
          <a:off x="5353553" y="1735636"/>
          <a:ext cx="1475331" cy="529560"/>
        </a:xfrm>
        <a:prstGeom prst="roundRect">
          <a:avLst>
            <a:gd name="adj" fmla="val 10000"/>
          </a:avLst>
        </a:prstGeom>
        <a:solidFill>
          <a:schemeClr val="accent5">
            <a:tint val="99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6C52817-4B44-43FF-943A-0A59FE258801}">
      <dsp:nvSpPr>
        <dsp:cNvPr id="0" name=""/>
        <dsp:cNvSpPr/>
      </dsp:nvSpPr>
      <dsp:spPr>
        <a:xfrm>
          <a:off x="5446214" y="1823665"/>
          <a:ext cx="1475331" cy="529560"/>
        </a:xfrm>
        <a:prstGeom prst="roundRect">
          <a:avLst>
            <a:gd name="adj" fmla="val 10000"/>
          </a:avLst>
        </a:prstGeom>
        <a:solidFill>
          <a:schemeClr val="lt1">
            <a:alpha val="90000"/>
            <a:hueOff val="0"/>
            <a:satOff val="0"/>
            <a:lumOff val="0"/>
            <a:alphaOff val="0"/>
          </a:schemeClr>
        </a:solidFill>
        <a:ln w="25400" cap="flat" cmpd="sng" algn="ctr">
          <a:solidFill>
            <a:schemeClr val="accent5">
              <a:tint val="7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Process COE  - CATALYST)</a:t>
          </a:r>
          <a:endParaRPr lang="en-US" sz="1100" b="0" kern="1200" dirty="0"/>
        </a:p>
      </dsp:txBody>
      <dsp:txXfrm>
        <a:off x="5461724" y="1839175"/>
        <a:ext cx="1444311" cy="498540"/>
      </dsp:txXfrm>
    </dsp:sp>
    <dsp:sp modelId="{44FA0A5B-7DE0-44CF-89BB-DF6CFDF3AAA9}">
      <dsp:nvSpPr>
        <dsp:cNvPr id="0" name=""/>
        <dsp:cNvSpPr/>
      </dsp:nvSpPr>
      <dsp:spPr>
        <a:xfrm>
          <a:off x="7815600" y="773013"/>
          <a:ext cx="1315112" cy="529560"/>
        </a:xfrm>
        <a:prstGeom prst="roundRect">
          <a:avLst>
            <a:gd name="adj" fmla="val 10000"/>
          </a:avLst>
        </a:prstGeom>
        <a:solidFill>
          <a:schemeClr val="accent5">
            <a:shade val="8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2A13974-49C9-4C59-A663-2AFF1E04FF24}">
      <dsp:nvSpPr>
        <dsp:cNvPr id="0" name=""/>
        <dsp:cNvSpPr/>
      </dsp:nvSpPr>
      <dsp:spPr>
        <a:xfrm>
          <a:off x="7908262" y="861042"/>
          <a:ext cx="1315112" cy="529560"/>
        </a:xfrm>
        <a:prstGeom prst="roundRect">
          <a:avLst>
            <a:gd name="adj" fmla="val 10000"/>
          </a:avLst>
        </a:prstGeom>
        <a:solidFill>
          <a:schemeClr val="lt1">
            <a:alpha val="90000"/>
            <a:hueOff val="0"/>
            <a:satOff val="0"/>
            <a:lumOff val="0"/>
            <a:alphaOff val="0"/>
          </a:schemeClr>
        </a:solidFill>
        <a:ln w="25400" cap="flat" cmpd="sng" algn="ctr">
          <a:solidFill>
            <a:schemeClr val="accent5">
              <a:tint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GB" sz="1100" b="0" kern="1200" dirty="0"/>
            <a:t>OBU Head </a:t>
          </a:r>
          <a:endParaRPr lang="en-US" sz="1100" b="0" kern="1200" dirty="0"/>
        </a:p>
      </dsp:txBody>
      <dsp:txXfrm>
        <a:off x="7923772" y="876552"/>
        <a:ext cx="1284092" cy="498540"/>
      </dsp:txXfrm>
    </dsp:sp>
    <dsp:sp modelId="{81EE9F97-E301-4012-BCE3-704C27061FC3}">
      <dsp:nvSpPr>
        <dsp:cNvPr id="0" name=""/>
        <dsp:cNvSpPr/>
      </dsp:nvSpPr>
      <dsp:spPr>
        <a:xfrm>
          <a:off x="7815600" y="1545116"/>
          <a:ext cx="1315112" cy="529560"/>
        </a:xfrm>
        <a:prstGeom prst="roundRect">
          <a:avLst>
            <a:gd name="adj" fmla="val 10000"/>
          </a:avLst>
        </a:prstGeom>
        <a:solidFill>
          <a:schemeClr val="accent5">
            <a:tint val="99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6E07130-4990-40B3-A896-194AE1DDE5F4}">
      <dsp:nvSpPr>
        <dsp:cNvPr id="0" name=""/>
        <dsp:cNvSpPr/>
      </dsp:nvSpPr>
      <dsp:spPr>
        <a:xfrm>
          <a:off x="7908262" y="1633144"/>
          <a:ext cx="1315112" cy="529560"/>
        </a:xfrm>
        <a:prstGeom prst="roundRect">
          <a:avLst>
            <a:gd name="adj" fmla="val 10000"/>
          </a:avLst>
        </a:prstGeom>
        <a:solidFill>
          <a:schemeClr val="lt1">
            <a:alpha val="90000"/>
            <a:hueOff val="0"/>
            <a:satOff val="0"/>
            <a:lumOff val="0"/>
            <a:alphaOff val="0"/>
          </a:schemeClr>
        </a:solidFill>
        <a:ln w="25400" cap="flat" cmpd="sng" algn="ctr">
          <a:solidFill>
            <a:schemeClr val="accent5">
              <a:tint val="7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b="0" kern="1200" dirty="0"/>
            <a:t>Program/ Engagement Manager </a:t>
          </a:r>
        </a:p>
      </dsp:txBody>
      <dsp:txXfrm>
        <a:off x="7923772" y="1648654"/>
        <a:ext cx="1284092" cy="498540"/>
      </dsp:txXfrm>
    </dsp:sp>
    <dsp:sp modelId="{70D1A7E2-4050-49B8-831C-762E9CB45681}">
      <dsp:nvSpPr>
        <dsp:cNvPr id="0" name=""/>
        <dsp:cNvSpPr/>
      </dsp:nvSpPr>
      <dsp:spPr>
        <a:xfrm>
          <a:off x="7815600" y="2317219"/>
          <a:ext cx="1315112" cy="529560"/>
        </a:xfrm>
        <a:prstGeom prst="roundRect">
          <a:avLst>
            <a:gd name="adj" fmla="val 10000"/>
          </a:avLst>
        </a:prstGeom>
        <a:solidFill>
          <a:schemeClr val="accent5">
            <a:tint val="7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464CB9B-1248-4288-A610-626F4C80E329}">
      <dsp:nvSpPr>
        <dsp:cNvPr id="0" name=""/>
        <dsp:cNvSpPr/>
      </dsp:nvSpPr>
      <dsp:spPr>
        <a:xfrm>
          <a:off x="7908262" y="2405247"/>
          <a:ext cx="1315112" cy="529560"/>
        </a:xfrm>
        <a:prstGeom prst="roundRect">
          <a:avLst>
            <a:gd name="adj" fmla="val 10000"/>
          </a:avLst>
        </a:prstGeom>
        <a:solidFill>
          <a:schemeClr val="lt1">
            <a:alpha val="90000"/>
            <a:hueOff val="0"/>
            <a:satOff val="0"/>
            <a:lumOff val="0"/>
            <a:alphaOff val="0"/>
          </a:schemeClr>
        </a:solidFill>
        <a:ln w="25400" cap="flat" cmpd="sng" algn="ctr">
          <a:solidFill>
            <a:schemeClr val="accent5">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b="0" kern="1200" dirty="0"/>
            <a:t>Project Manager/SDM</a:t>
          </a:r>
        </a:p>
      </dsp:txBody>
      <dsp:txXfrm>
        <a:off x="7923772" y="2420757"/>
        <a:ext cx="1284092" cy="498540"/>
      </dsp:txXfrm>
    </dsp:sp>
    <dsp:sp modelId="{85ECD1C6-E83E-4401-83F8-A06DA83E6E44}">
      <dsp:nvSpPr>
        <dsp:cNvPr id="0" name=""/>
        <dsp:cNvSpPr/>
      </dsp:nvSpPr>
      <dsp:spPr>
        <a:xfrm>
          <a:off x="7837166" y="3089321"/>
          <a:ext cx="674285" cy="529560"/>
        </a:xfrm>
        <a:prstGeom prst="roundRect">
          <a:avLst>
            <a:gd name="adj" fmla="val 10000"/>
          </a:avLst>
        </a:prstGeom>
        <a:solidFill>
          <a:schemeClr val="accent5">
            <a:tint val="7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A491BC5-C05B-423A-997F-C9E2EA36BF9A}">
      <dsp:nvSpPr>
        <dsp:cNvPr id="0" name=""/>
        <dsp:cNvSpPr/>
      </dsp:nvSpPr>
      <dsp:spPr>
        <a:xfrm>
          <a:off x="7929827" y="3177350"/>
          <a:ext cx="674285" cy="529560"/>
        </a:xfrm>
        <a:prstGeom prst="roundRect">
          <a:avLst>
            <a:gd name="adj" fmla="val 10000"/>
          </a:avLst>
        </a:prstGeom>
        <a:solidFill>
          <a:schemeClr val="lt1">
            <a:alpha val="90000"/>
            <a:hueOff val="0"/>
            <a:satOff val="0"/>
            <a:lumOff val="0"/>
            <a:alphaOff val="0"/>
          </a:schemeClr>
        </a:solidFill>
        <a:ln w="25400" cap="flat" cmpd="sng" algn="ctr">
          <a:solidFill>
            <a:schemeClr val="accent5">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b="0" kern="1200" dirty="0"/>
            <a:t>PQL</a:t>
          </a:r>
        </a:p>
      </dsp:txBody>
      <dsp:txXfrm>
        <a:off x="7945337" y="3192860"/>
        <a:ext cx="643265" cy="498540"/>
      </dsp:txXfrm>
    </dsp:sp>
    <dsp:sp modelId="{54C352EF-DD37-4F6C-A4B4-A513BF784842}">
      <dsp:nvSpPr>
        <dsp:cNvPr id="0" name=""/>
        <dsp:cNvSpPr/>
      </dsp:nvSpPr>
      <dsp:spPr>
        <a:xfrm>
          <a:off x="8567268" y="3089321"/>
          <a:ext cx="563444" cy="529560"/>
        </a:xfrm>
        <a:prstGeom prst="roundRect">
          <a:avLst>
            <a:gd name="adj" fmla="val 10000"/>
          </a:avLst>
        </a:prstGeom>
        <a:solidFill>
          <a:schemeClr val="accent5">
            <a:tint val="7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F2D3024-2B8A-476C-83E2-2A5F81F8E990}">
      <dsp:nvSpPr>
        <dsp:cNvPr id="0" name=""/>
        <dsp:cNvSpPr/>
      </dsp:nvSpPr>
      <dsp:spPr>
        <a:xfrm>
          <a:off x="8659930" y="3177350"/>
          <a:ext cx="563444" cy="529560"/>
        </a:xfrm>
        <a:prstGeom prst="roundRect">
          <a:avLst>
            <a:gd name="adj" fmla="val 10000"/>
          </a:avLst>
        </a:prstGeom>
        <a:solidFill>
          <a:schemeClr val="lt1">
            <a:alpha val="90000"/>
            <a:hueOff val="0"/>
            <a:satOff val="0"/>
            <a:lumOff val="0"/>
            <a:alphaOff val="0"/>
          </a:schemeClr>
        </a:solidFill>
        <a:ln w="25400" cap="flat" cmpd="sng" algn="ctr">
          <a:solidFill>
            <a:schemeClr val="accent5">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b="0" kern="1200" dirty="0"/>
            <a:t>Team lead</a:t>
          </a:r>
        </a:p>
      </dsp:txBody>
      <dsp:txXfrm>
        <a:off x="8675440" y="3192860"/>
        <a:ext cx="532424" cy="498540"/>
      </dsp:txXfrm>
    </dsp:sp>
    <dsp:sp modelId="{D2050270-B5D9-44C9-B1D9-D359BCD0C9B9}">
      <dsp:nvSpPr>
        <dsp:cNvPr id="0" name=""/>
        <dsp:cNvSpPr/>
      </dsp:nvSpPr>
      <dsp:spPr>
        <a:xfrm>
          <a:off x="7815600" y="3861424"/>
          <a:ext cx="1315112" cy="529560"/>
        </a:xfrm>
        <a:prstGeom prst="roundRect">
          <a:avLst>
            <a:gd name="adj" fmla="val 10000"/>
          </a:avLst>
        </a:prstGeom>
        <a:solidFill>
          <a:schemeClr val="accent5">
            <a:tint val="7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C49F64B-5611-4F7A-8A29-33142B67A7C2}">
      <dsp:nvSpPr>
        <dsp:cNvPr id="0" name=""/>
        <dsp:cNvSpPr/>
      </dsp:nvSpPr>
      <dsp:spPr>
        <a:xfrm>
          <a:off x="7908262" y="3949453"/>
          <a:ext cx="1315112" cy="529560"/>
        </a:xfrm>
        <a:prstGeom prst="roundRect">
          <a:avLst>
            <a:gd name="adj" fmla="val 10000"/>
          </a:avLst>
        </a:prstGeom>
        <a:solidFill>
          <a:schemeClr val="lt1">
            <a:alpha val="90000"/>
            <a:hueOff val="0"/>
            <a:satOff val="0"/>
            <a:lumOff val="0"/>
            <a:alphaOff val="0"/>
          </a:schemeClr>
        </a:solidFill>
        <a:ln w="25400" cap="flat" cmpd="sng" algn="ctr">
          <a:solidFill>
            <a:schemeClr val="accent5">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b="0" kern="1200" dirty="0"/>
            <a:t>Team Members</a:t>
          </a:r>
        </a:p>
      </dsp:txBody>
      <dsp:txXfrm>
        <a:off x="7923772" y="3964963"/>
        <a:ext cx="1284092" cy="498540"/>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15.w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43.w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79.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0.vml.rels><?xml version="1.0" encoding="UTF-8" standalone="yes"?>
<Relationships xmlns="http://schemas.openxmlformats.org/package/2006/relationships"><Relationship Id="rId2" Type="http://schemas.openxmlformats.org/officeDocument/2006/relationships/image" Target="../media/image81.wmf"/><Relationship Id="rId1" Type="http://schemas.openxmlformats.org/officeDocument/2006/relationships/image" Target="../media/image80.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6805613" cy="496888"/>
          </a:xfrm>
          <a:prstGeom prst="rect">
            <a:avLst/>
          </a:prstGeom>
        </p:spPr>
        <p:txBody>
          <a:bodyPr vert="horz" lIns="34774" tIns="34774" rIns="243416" bIns="34774" rtlCol="0" anchor="ctr"/>
          <a:lstStyle>
            <a:lvl1pPr algn="r" defTabSz="957756" fontAlgn="auto">
              <a:spcBef>
                <a:spcPts val="0"/>
              </a:spcBef>
              <a:spcAft>
                <a:spcPts val="0"/>
              </a:spcAft>
              <a:defRPr sz="1500"/>
            </a:lvl1pPr>
          </a:lstStyle>
          <a:p>
            <a:pPr>
              <a:defRPr/>
            </a:pPr>
            <a:endParaRPr lang="de-DE"/>
          </a:p>
        </p:txBody>
      </p:sp>
      <p:sp>
        <p:nvSpPr>
          <p:cNvPr id="4" name="Footer Placeholder 3"/>
          <p:cNvSpPr>
            <a:spLocks noGrp="1"/>
          </p:cNvSpPr>
          <p:nvPr>
            <p:ph type="ftr" sz="quarter" idx="2"/>
          </p:nvPr>
        </p:nvSpPr>
        <p:spPr>
          <a:xfrm>
            <a:off x="0" y="9440863"/>
            <a:ext cx="2949575" cy="496887"/>
          </a:xfrm>
          <a:prstGeom prst="rect">
            <a:avLst/>
          </a:prstGeom>
        </p:spPr>
        <p:txBody>
          <a:bodyPr vert="horz" lIns="88325" tIns="44162" rIns="88325" bIns="44162" rtlCol="0" anchor="b"/>
          <a:lstStyle>
            <a:lvl1pPr algn="l" defTabSz="957756" fontAlgn="auto">
              <a:spcBef>
                <a:spcPts val="0"/>
              </a:spcBef>
              <a:spcAft>
                <a:spcPts val="0"/>
              </a:spcAft>
              <a:defRPr sz="800"/>
            </a:lvl1pPr>
          </a:lstStyle>
          <a:p>
            <a:pPr>
              <a:defRPr/>
            </a:pPr>
            <a:r>
              <a:rPr lang="de-DE"/>
              <a:t>© 2012 Capgemini. All </a:t>
            </a:r>
            <a:r>
              <a:rPr lang="de-DE" err="1"/>
              <a:t>rights</a:t>
            </a:r>
            <a:r>
              <a:rPr lang="de-DE"/>
              <a:t> </a:t>
            </a:r>
            <a:r>
              <a:rPr lang="de-DE" err="1"/>
              <a:t>reserved</a:t>
            </a:r>
            <a:r>
              <a:rPr lang="de-DE"/>
              <a:t>.</a:t>
            </a:r>
          </a:p>
        </p:txBody>
      </p:sp>
      <p:sp>
        <p:nvSpPr>
          <p:cNvPr id="5" name="Slide Number Placeholder 4"/>
          <p:cNvSpPr>
            <a:spLocks noGrp="1"/>
          </p:cNvSpPr>
          <p:nvPr>
            <p:ph type="sldNum" sz="quarter" idx="3"/>
          </p:nvPr>
        </p:nvSpPr>
        <p:spPr>
          <a:xfrm>
            <a:off x="3854450" y="9440863"/>
            <a:ext cx="2949575" cy="496887"/>
          </a:xfrm>
          <a:prstGeom prst="rect">
            <a:avLst/>
          </a:prstGeom>
        </p:spPr>
        <p:txBody>
          <a:bodyPr vert="horz" lIns="88325" tIns="44162" rIns="88325" bIns="44162" rtlCol="0" anchor="b"/>
          <a:lstStyle>
            <a:lvl1pPr algn="r" defTabSz="957756" fontAlgn="auto">
              <a:spcBef>
                <a:spcPts val="0"/>
              </a:spcBef>
              <a:spcAft>
                <a:spcPts val="0"/>
              </a:spcAft>
              <a:defRPr sz="800"/>
            </a:lvl1pPr>
          </a:lstStyle>
          <a:p>
            <a:pPr>
              <a:defRPr/>
            </a:pPr>
            <a:fld id="{07AD9CD1-0749-41C7-AE8B-E3C313CC98D9}" type="slidenum">
              <a:rPr lang="de-DE"/>
              <a:pPr>
                <a:defRPr/>
              </a:pPr>
              <a:t>‹#›</a:t>
            </a:fld>
            <a:endParaRPr lang="de-DE" dirty="0"/>
          </a:p>
        </p:txBody>
      </p:sp>
    </p:spTree>
    <p:extLst>
      <p:ext uri="{BB962C8B-B14F-4D97-AF65-F5344CB8AC3E}">
        <p14:creationId xmlns:p14="http://schemas.microsoft.com/office/powerpoint/2010/main" val="107918277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9575" cy="496888"/>
          </a:xfrm>
          <a:prstGeom prst="rect">
            <a:avLst/>
          </a:prstGeom>
        </p:spPr>
        <p:txBody>
          <a:bodyPr vert="horz" lIns="95674" tIns="47837" rIns="95674" bIns="47837" rtlCol="0"/>
          <a:lstStyle>
            <a:lvl1pPr algn="l" defTabSz="957756" fontAlgn="auto">
              <a:spcBef>
                <a:spcPts val="0"/>
              </a:spcBef>
              <a:spcAft>
                <a:spcPts val="0"/>
              </a:spcAft>
              <a:defRPr sz="1300">
                <a:latin typeface="+mn-lt"/>
                <a:cs typeface="+mn-cs"/>
              </a:defRPr>
            </a:lvl1pPr>
          </a:lstStyle>
          <a:p>
            <a:pPr>
              <a:defRPr/>
            </a:pPr>
            <a:endParaRPr lang="en-US" dirty="0"/>
          </a:p>
        </p:txBody>
      </p:sp>
      <p:sp>
        <p:nvSpPr>
          <p:cNvPr id="3" name="Date Placeholder 2"/>
          <p:cNvSpPr>
            <a:spLocks noGrp="1"/>
          </p:cNvSpPr>
          <p:nvPr>
            <p:ph type="dt" idx="1"/>
          </p:nvPr>
        </p:nvSpPr>
        <p:spPr>
          <a:xfrm>
            <a:off x="3854450" y="0"/>
            <a:ext cx="2949575" cy="496888"/>
          </a:xfrm>
          <a:prstGeom prst="rect">
            <a:avLst/>
          </a:prstGeom>
        </p:spPr>
        <p:txBody>
          <a:bodyPr vert="horz" lIns="95674" tIns="47837" rIns="95674" bIns="47837" rtlCol="0"/>
          <a:lstStyle>
            <a:lvl1pPr algn="r" defTabSz="957756" fontAlgn="auto">
              <a:spcBef>
                <a:spcPts val="0"/>
              </a:spcBef>
              <a:spcAft>
                <a:spcPts val="0"/>
              </a:spcAft>
              <a:defRPr sz="1300">
                <a:latin typeface="+mn-lt"/>
                <a:cs typeface="+mn-cs"/>
              </a:defRPr>
            </a:lvl1pPr>
          </a:lstStyle>
          <a:p>
            <a:pPr>
              <a:defRPr/>
            </a:pPr>
            <a:fld id="{8FDA9565-76AB-48F8-A76A-D3A4CA98A399}" type="datetimeFigureOut">
              <a:rPr lang="en-US"/>
              <a:pPr>
                <a:defRPr/>
              </a:pPr>
              <a:t>24/Nov/2017</a:t>
            </a:fld>
            <a:endParaRPr lang="en-US" dirty="0"/>
          </a:p>
        </p:txBody>
      </p:sp>
      <p:sp>
        <p:nvSpPr>
          <p:cNvPr id="4" name="Slide Image Placeholder 3"/>
          <p:cNvSpPr>
            <a:spLocks noGrp="1" noRot="1" noChangeAspect="1"/>
          </p:cNvSpPr>
          <p:nvPr>
            <p:ph type="sldImg" idx="2"/>
          </p:nvPr>
        </p:nvSpPr>
        <p:spPr>
          <a:xfrm>
            <a:off x="712788" y="746125"/>
            <a:ext cx="5380037" cy="3725863"/>
          </a:xfrm>
          <a:prstGeom prst="rect">
            <a:avLst/>
          </a:prstGeom>
          <a:noFill/>
          <a:ln w="12700">
            <a:solidFill>
              <a:prstClr val="black"/>
            </a:solidFill>
          </a:ln>
        </p:spPr>
        <p:txBody>
          <a:bodyPr vert="horz" lIns="95674" tIns="47837" rIns="95674" bIns="47837" rtlCol="0" anchor="ctr"/>
          <a:lstStyle/>
          <a:p>
            <a:pPr lvl="0"/>
            <a:endParaRPr lang="de-DE" noProof="0"/>
          </a:p>
        </p:txBody>
      </p:sp>
      <p:sp>
        <p:nvSpPr>
          <p:cNvPr id="5" name="Notes Placeholder 4"/>
          <p:cNvSpPr>
            <a:spLocks noGrp="1"/>
          </p:cNvSpPr>
          <p:nvPr>
            <p:ph type="body" sz="quarter" idx="3"/>
          </p:nvPr>
        </p:nvSpPr>
        <p:spPr>
          <a:xfrm>
            <a:off x="681038" y="4721225"/>
            <a:ext cx="5443537" cy="4471988"/>
          </a:xfrm>
          <a:prstGeom prst="rect">
            <a:avLst/>
          </a:prstGeom>
        </p:spPr>
        <p:txBody>
          <a:bodyPr vert="horz" lIns="95674" tIns="47837" rIns="95674" bIns="47837"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9440863"/>
            <a:ext cx="2949575" cy="496887"/>
          </a:xfrm>
          <a:prstGeom prst="rect">
            <a:avLst/>
          </a:prstGeom>
        </p:spPr>
        <p:txBody>
          <a:bodyPr vert="horz" lIns="95674" tIns="47837" rIns="95674" bIns="47837" rtlCol="0" anchor="b"/>
          <a:lstStyle>
            <a:lvl1pPr algn="l" defTabSz="957756" fontAlgn="auto">
              <a:spcBef>
                <a:spcPts val="0"/>
              </a:spcBef>
              <a:spcAft>
                <a:spcPts val="0"/>
              </a:spcAft>
              <a:defRPr sz="1300">
                <a:latin typeface="+mn-lt"/>
                <a:cs typeface="+mn-cs"/>
              </a:defRPr>
            </a:lvl1pPr>
          </a:lstStyle>
          <a:p>
            <a:pPr>
              <a:defRPr/>
            </a:pPr>
            <a:endParaRPr lang="en-US" dirty="0"/>
          </a:p>
        </p:txBody>
      </p:sp>
      <p:sp>
        <p:nvSpPr>
          <p:cNvPr id="7" name="Slide Number Placeholder 6"/>
          <p:cNvSpPr>
            <a:spLocks noGrp="1"/>
          </p:cNvSpPr>
          <p:nvPr>
            <p:ph type="sldNum" sz="quarter" idx="5"/>
          </p:nvPr>
        </p:nvSpPr>
        <p:spPr>
          <a:xfrm>
            <a:off x="3854450" y="9440863"/>
            <a:ext cx="2949575" cy="496887"/>
          </a:xfrm>
          <a:prstGeom prst="rect">
            <a:avLst/>
          </a:prstGeom>
        </p:spPr>
        <p:txBody>
          <a:bodyPr vert="horz" lIns="95674" tIns="47837" rIns="95674" bIns="47837" rtlCol="0" anchor="b"/>
          <a:lstStyle>
            <a:lvl1pPr algn="r" defTabSz="957756" fontAlgn="auto">
              <a:spcBef>
                <a:spcPts val="0"/>
              </a:spcBef>
              <a:spcAft>
                <a:spcPts val="0"/>
              </a:spcAft>
              <a:defRPr sz="1300">
                <a:latin typeface="+mn-lt"/>
                <a:cs typeface="+mn-cs"/>
              </a:defRPr>
            </a:lvl1pPr>
          </a:lstStyle>
          <a:p>
            <a:pPr>
              <a:defRPr/>
            </a:pPr>
            <a:fld id="{45094F7C-D1E3-429C-A442-3FAF2D4EBF51}" type="slidenum">
              <a:rPr lang="en-US"/>
              <a:pPr>
                <a:defRPr/>
              </a:pPr>
              <a:t>‹#›</a:t>
            </a:fld>
            <a:endParaRPr lang="en-US" dirty="0"/>
          </a:p>
        </p:txBody>
      </p:sp>
    </p:spTree>
    <p:extLst>
      <p:ext uri="{BB962C8B-B14F-4D97-AF65-F5344CB8AC3E}">
        <p14:creationId xmlns:p14="http://schemas.microsoft.com/office/powerpoint/2010/main" val="3001165508"/>
      </p:ext>
    </p:extLst>
  </p:cSld>
  <p:clrMap bg1="lt1" tx1="dk1" bg2="lt2" tx2="dk2" accent1="accent1" accent2="accent2" accent3="accent3" accent4="accent4" accent5="accent5" accent6="accent6" hlink="hlink" folHlink="folHlink"/>
  <p:hf hdr="0" ftr="0" dt="0"/>
  <p:notesStyle>
    <a:lvl1pPr algn="l" defTabSz="912813" rtl="0" eaLnBrk="0" fontAlgn="base" hangingPunct="0">
      <a:spcBef>
        <a:spcPct val="30000"/>
      </a:spcBef>
      <a:spcAft>
        <a:spcPct val="0"/>
      </a:spcAft>
      <a:defRPr sz="1200" kern="1200">
        <a:solidFill>
          <a:schemeClr val="tx1"/>
        </a:solidFill>
        <a:latin typeface="+mn-lt"/>
        <a:ea typeface="+mn-ea"/>
        <a:cs typeface="+mn-cs"/>
      </a:defRPr>
    </a:lvl1pPr>
    <a:lvl2pPr marL="455613" algn="l" defTabSz="912813" rtl="0" eaLnBrk="0" fontAlgn="base" hangingPunct="0">
      <a:spcBef>
        <a:spcPct val="30000"/>
      </a:spcBef>
      <a:spcAft>
        <a:spcPct val="0"/>
      </a:spcAft>
      <a:defRPr sz="1200" kern="1200">
        <a:solidFill>
          <a:schemeClr val="tx1"/>
        </a:solidFill>
        <a:latin typeface="+mn-lt"/>
        <a:ea typeface="+mn-ea"/>
        <a:cs typeface="+mn-cs"/>
      </a:defRPr>
    </a:lvl2pPr>
    <a:lvl3pPr marL="912813" algn="l" defTabSz="912813" rtl="0" eaLnBrk="0" fontAlgn="base" hangingPunct="0">
      <a:spcBef>
        <a:spcPct val="30000"/>
      </a:spcBef>
      <a:spcAft>
        <a:spcPct val="0"/>
      </a:spcAft>
      <a:defRPr sz="1200" kern="1200">
        <a:solidFill>
          <a:schemeClr val="tx1"/>
        </a:solidFill>
        <a:latin typeface="+mn-lt"/>
        <a:ea typeface="+mn-ea"/>
        <a:cs typeface="+mn-cs"/>
      </a:defRPr>
    </a:lvl3pPr>
    <a:lvl4pPr marL="1370013" algn="l" defTabSz="912813" rtl="0" eaLnBrk="0" fontAlgn="base" hangingPunct="0">
      <a:spcBef>
        <a:spcPct val="30000"/>
      </a:spcBef>
      <a:spcAft>
        <a:spcPct val="0"/>
      </a:spcAft>
      <a:defRPr sz="1200" kern="1200">
        <a:solidFill>
          <a:schemeClr val="tx1"/>
        </a:solidFill>
        <a:latin typeface="+mn-lt"/>
        <a:ea typeface="+mn-ea"/>
        <a:cs typeface="+mn-cs"/>
      </a:defRPr>
    </a:lvl4pPr>
    <a:lvl5pPr marL="1827213" algn="l" defTabSz="912813" rtl="0" eaLnBrk="0" fontAlgn="base" hangingPunct="0">
      <a:spcBef>
        <a:spcPct val="30000"/>
      </a:spcBef>
      <a:spcAft>
        <a:spcPct val="0"/>
      </a:spcAft>
      <a:defRPr sz="1200" kern="1200">
        <a:solidFill>
          <a:schemeClr val="tx1"/>
        </a:solidFill>
        <a:latin typeface="+mn-lt"/>
        <a:ea typeface="+mn-ea"/>
        <a:cs typeface="+mn-cs"/>
      </a:defRPr>
    </a:lvl5pPr>
    <a:lvl6pPr marL="2285855" algn="l" defTabSz="914342" rtl="0" eaLnBrk="1" latinLnBrk="0" hangingPunct="1">
      <a:defRPr sz="1200" kern="1200">
        <a:solidFill>
          <a:schemeClr val="tx1"/>
        </a:solidFill>
        <a:latin typeface="+mn-lt"/>
        <a:ea typeface="+mn-ea"/>
        <a:cs typeface="+mn-cs"/>
      </a:defRPr>
    </a:lvl6pPr>
    <a:lvl7pPr marL="2743026" algn="l" defTabSz="914342" rtl="0" eaLnBrk="1" latinLnBrk="0" hangingPunct="1">
      <a:defRPr sz="1200" kern="1200">
        <a:solidFill>
          <a:schemeClr val="tx1"/>
        </a:solidFill>
        <a:latin typeface="+mn-lt"/>
        <a:ea typeface="+mn-ea"/>
        <a:cs typeface="+mn-cs"/>
      </a:defRPr>
    </a:lvl7pPr>
    <a:lvl8pPr marL="3200198" algn="l" defTabSz="914342" rtl="0" eaLnBrk="1" latinLnBrk="0" hangingPunct="1">
      <a:defRPr sz="1200" kern="1200">
        <a:solidFill>
          <a:schemeClr val="tx1"/>
        </a:solidFill>
        <a:latin typeface="+mn-lt"/>
        <a:ea typeface="+mn-ea"/>
        <a:cs typeface="+mn-cs"/>
      </a:defRPr>
    </a:lvl8pPr>
    <a:lvl9pPr marL="3657369" algn="l" defTabSz="9143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p:cNvSpPr>
            <a:spLocks noGrp="1" noChangeArrowheads="1"/>
          </p:cNvSpPr>
          <p:nvPr>
            <p:ph type="sldNum" sz="quarter" idx="5"/>
          </p:nvPr>
        </p:nvSpPr>
        <p:spPr/>
        <p:txBody>
          <a:bodyPr/>
          <a:lstStyle/>
          <a:p>
            <a:pPr>
              <a:defRPr/>
            </a:pPr>
            <a:fld id="{927EFBC2-0556-47AE-92A1-6381DE6197D5}" type="slidenum">
              <a:rPr lang="en-US" smtClean="0">
                <a:solidFill>
                  <a:prstClr val="black"/>
                </a:solidFill>
                <a:ea typeface="MS PGothic" pitchFamily="34" charset="-128"/>
              </a:rPr>
              <a:pPr>
                <a:defRPr/>
              </a:pPr>
              <a:t>1</a:t>
            </a:fld>
            <a:endParaRPr lang="en-US" dirty="0">
              <a:solidFill>
                <a:prstClr val="black"/>
              </a:solidFill>
              <a:ea typeface="MS PGothic" pitchFamily="34" charset="-128"/>
            </a:endParaRPr>
          </a:p>
        </p:txBody>
      </p:sp>
      <p:sp>
        <p:nvSpPr>
          <p:cNvPr id="65539" name="Rectangle 2"/>
          <p:cNvSpPr>
            <a:spLocks noGrp="1" noRot="1" noChangeAspect="1" noChangeArrowheads="1" noTextEdit="1"/>
          </p:cNvSpPr>
          <p:nvPr>
            <p:ph type="sldImg"/>
          </p:nvPr>
        </p:nvSpPr>
        <p:spPr>
          <a:xfrm>
            <a:off x="711200" y="746125"/>
            <a:ext cx="5383213" cy="3727450"/>
          </a:xfrm>
          <a:ln/>
        </p:spPr>
      </p:sp>
      <p:sp>
        <p:nvSpPr>
          <p:cNvPr id="65540" name="Rectangle 3"/>
          <p:cNvSpPr>
            <a:spLocks noGrp="1" noChangeArrowheads="1"/>
          </p:cNvSpPr>
          <p:nvPr>
            <p:ph type="body" idx="1"/>
          </p:nvPr>
        </p:nvSpPr>
        <p:spPr>
          <a:noFill/>
          <a:ln/>
        </p:spPr>
        <p:txBody>
          <a:bodyPr/>
          <a:lstStyle/>
          <a:p>
            <a:pPr eaLnBrk="1" hangingPunct="1"/>
            <a:endParaRPr lang="en-GB" dirty="0">
              <a:latin typeface="Arial" pitchFamily="34" charset="0"/>
            </a:endParaRPr>
          </a:p>
        </p:txBody>
      </p:sp>
    </p:spTree>
    <p:extLst>
      <p:ext uri="{BB962C8B-B14F-4D97-AF65-F5344CB8AC3E}">
        <p14:creationId xmlns:p14="http://schemas.microsoft.com/office/powerpoint/2010/main" val="20672567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Note:</a:t>
            </a:r>
            <a:r>
              <a:rPr lang="en-US" baseline="0" dirty="0"/>
              <a:t> Consider Alex’s Smartphone scenario to provide the example to the terminologies.</a:t>
            </a:r>
            <a:endParaRPr lang="en-US" dirty="0"/>
          </a:p>
        </p:txBody>
      </p:sp>
      <p:sp>
        <p:nvSpPr>
          <p:cNvPr id="4" name="Slide Number Placeholder 3"/>
          <p:cNvSpPr>
            <a:spLocks noGrp="1"/>
          </p:cNvSpPr>
          <p:nvPr>
            <p:ph type="sldNum" sz="quarter" idx="10"/>
          </p:nvPr>
        </p:nvSpPr>
        <p:spPr/>
        <p:txBody>
          <a:bodyPr/>
          <a:lstStyle/>
          <a:p>
            <a:pPr>
              <a:defRPr/>
            </a:pPr>
            <a:fld id="{45094F7C-D1E3-429C-A442-3FAF2D4EBF51}" type="slidenum">
              <a:rPr lang="en-US" smtClean="0"/>
              <a:pPr>
                <a:defRPr/>
              </a:pPr>
              <a:t>15</a:t>
            </a:fld>
            <a:endParaRPr lang="en-US" dirty="0"/>
          </a:p>
        </p:txBody>
      </p:sp>
    </p:spTree>
    <p:extLst>
      <p:ext uri="{BB962C8B-B14F-4D97-AF65-F5344CB8AC3E}">
        <p14:creationId xmlns:p14="http://schemas.microsoft.com/office/powerpoint/2010/main" val="30491867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r>
              <a:rPr lang="en-US" sz="800" kern="1200" dirty="0">
                <a:solidFill>
                  <a:schemeClr val="tx1"/>
                </a:solidFill>
                <a:latin typeface="+mn-lt"/>
                <a:ea typeface="+mn-ea"/>
                <a:cs typeface="+mn-cs"/>
              </a:rPr>
              <a:t>The entire training revolves around the term Quality. So what does Quality mean?</a:t>
            </a:r>
          </a:p>
          <a:p>
            <a:endParaRPr lang="en-US" sz="1000" kern="1200" dirty="0">
              <a:solidFill>
                <a:schemeClr val="tx1"/>
              </a:solidFill>
              <a:latin typeface="+mn-lt"/>
              <a:ea typeface="+mn-ea"/>
              <a:cs typeface="+mn-cs"/>
            </a:endParaRPr>
          </a:p>
          <a:p>
            <a:r>
              <a:rPr lang="en-US" sz="1000" kern="1200" dirty="0">
                <a:solidFill>
                  <a:schemeClr val="tx1"/>
                </a:solidFill>
                <a:latin typeface="+mn-lt"/>
                <a:ea typeface="+mn-ea"/>
                <a:cs typeface="+mn-cs"/>
              </a:rPr>
              <a:t>Different people have different views of quality, resulting in various definitions of the term Quality. </a:t>
            </a:r>
          </a:p>
          <a:p>
            <a:endParaRPr lang="en-US" sz="1000" kern="1200" dirty="0">
              <a:solidFill>
                <a:schemeClr val="tx1"/>
              </a:solidFill>
              <a:latin typeface="+mn-lt"/>
              <a:ea typeface="+mn-ea"/>
              <a:cs typeface="+mn-cs"/>
            </a:endParaRPr>
          </a:p>
          <a:p>
            <a:r>
              <a:rPr lang="en-US" sz="1000" kern="1200" dirty="0">
                <a:solidFill>
                  <a:schemeClr val="tx1"/>
                </a:solidFill>
                <a:latin typeface="+mn-lt"/>
                <a:ea typeface="+mn-ea"/>
                <a:cs typeface="+mn-cs"/>
              </a:rPr>
              <a:t>To understand these different views of Quality, let us see a simple scenario.</a:t>
            </a:r>
          </a:p>
          <a:p>
            <a:endParaRPr lang="en-US" sz="1000" kern="1200" dirty="0">
              <a:solidFill>
                <a:schemeClr val="tx1"/>
              </a:solidFill>
              <a:latin typeface="+mn-lt"/>
              <a:ea typeface="+mn-ea"/>
              <a:cs typeface="+mn-cs"/>
            </a:endParaRPr>
          </a:p>
          <a:p>
            <a:r>
              <a:rPr lang="en-US" sz="1000" kern="1200" dirty="0">
                <a:solidFill>
                  <a:schemeClr val="tx1"/>
                </a:solidFill>
                <a:latin typeface="+mn-lt"/>
                <a:ea typeface="+mn-ea"/>
                <a:cs typeface="+mn-cs"/>
              </a:rPr>
              <a:t>A varied range of Mobile phones are available in the market today. The producers view of Quality is all about having some basic features inbuilt in the product before they start selling in the market. The quality check involves checking basic characteristics of</a:t>
            </a:r>
            <a:r>
              <a:rPr lang="en-US" sz="1000" kern="1200" baseline="0" dirty="0">
                <a:solidFill>
                  <a:schemeClr val="tx1"/>
                </a:solidFill>
                <a:latin typeface="+mn-lt"/>
                <a:ea typeface="+mn-ea"/>
                <a:cs typeface="+mn-cs"/>
              </a:rPr>
              <a:t> the product</a:t>
            </a:r>
            <a:r>
              <a:rPr lang="en-US" sz="1000" kern="1200" dirty="0">
                <a:solidFill>
                  <a:schemeClr val="tx1"/>
                </a:solidFill>
                <a:latin typeface="+mn-lt"/>
                <a:ea typeface="+mn-ea"/>
                <a:cs typeface="+mn-cs"/>
              </a:rPr>
              <a:t> like Performance, Reliability, Scalability, Security, Usability, Capability, Install-ability and Maintainability. </a:t>
            </a:r>
          </a:p>
          <a:p>
            <a:endParaRPr lang="en-US" sz="1000" kern="1200" dirty="0">
              <a:solidFill>
                <a:schemeClr val="tx1"/>
              </a:solidFill>
              <a:latin typeface="+mn-lt"/>
              <a:ea typeface="+mn-ea"/>
              <a:cs typeface="+mn-cs"/>
            </a:endParaRPr>
          </a:p>
          <a:p>
            <a:r>
              <a:rPr lang="en-US" sz="1000" kern="1200" dirty="0">
                <a:solidFill>
                  <a:schemeClr val="tx1"/>
                </a:solidFill>
                <a:latin typeface="+mn-lt"/>
                <a:ea typeface="+mn-ea"/>
                <a:cs typeface="+mn-cs"/>
              </a:rPr>
              <a:t>Coming to the customers view of quality, consider a scenario</a:t>
            </a:r>
            <a:r>
              <a:rPr lang="en-US" sz="1000" kern="1200" baseline="0" dirty="0">
                <a:solidFill>
                  <a:schemeClr val="tx1"/>
                </a:solidFill>
                <a:latin typeface="+mn-lt"/>
                <a:ea typeface="+mn-ea"/>
                <a:cs typeface="+mn-cs"/>
              </a:rPr>
              <a:t> wherein </a:t>
            </a:r>
            <a:r>
              <a:rPr lang="en-US" sz="1000" kern="1200" dirty="0">
                <a:solidFill>
                  <a:schemeClr val="tx1"/>
                </a:solidFill>
                <a:latin typeface="+mn-lt"/>
                <a:ea typeface="+mn-ea"/>
                <a:cs typeface="+mn-cs"/>
              </a:rPr>
              <a:t>you go to buy a mobile phone.</a:t>
            </a:r>
            <a:r>
              <a:rPr lang="en-US" sz="1000" kern="1200" baseline="0" dirty="0">
                <a:solidFill>
                  <a:schemeClr val="tx1"/>
                </a:solidFill>
                <a:latin typeface="+mn-lt"/>
                <a:ea typeface="+mn-ea"/>
                <a:cs typeface="+mn-cs"/>
              </a:rPr>
              <a:t> T</a:t>
            </a:r>
            <a:r>
              <a:rPr lang="en-US" sz="1000" kern="1200" dirty="0">
                <a:solidFill>
                  <a:schemeClr val="tx1"/>
                </a:solidFill>
                <a:latin typeface="+mn-lt"/>
                <a:ea typeface="+mn-ea"/>
                <a:cs typeface="+mn-cs"/>
              </a:rPr>
              <a:t>he salesman shows you a branded mobile phone with many features, 5Mbps camera and low price. Someone standing next to you might immediately buy this mobile phone as he wanted a branded mobile phone with basic features and low price. You are still not satisfied with the device as your requirement is</a:t>
            </a:r>
            <a:r>
              <a:rPr lang="en-US" sz="1000" kern="1200" baseline="0" dirty="0">
                <a:solidFill>
                  <a:schemeClr val="tx1"/>
                </a:solidFill>
                <a:latin typeface="+mn-lt"/>
                <a:ea typeface="+mn-ea"/>
                <a:cs typeface="+mn-cs"/>
              </a:rPr>
              <a:t> to buy</a:t>
            </a:r>
            <a:r>
              <a:rPr lang="en-US" sz="1000" kern="1200" dirty="0">
                <a:solidFill>
                  <a:schemeClr val="tx1"/>
                </a:solidFill>
                <a:latin typeface="+mn-lt"/>
                <a:ea typeface="+mn-ea"/>
                <a:cs typeface="+mn-cs"/>
              </a:rPr>
              <a:t> a mobile with a high end camera. Hence Customer’s view</a:t>
            </a:r>
            <a:r>
              <a:rPr lang="en-US" sz="1000" kern="1200" baseline="0" dirty="0">
                <a:solidFill>
                  <a:schemeClr val="tx1"/>
                </a:solidFill>
                <a:latin typeface="+mn-lt"/>
                <a:ea typeface="+mn-ea"/>
                <a:cs typeface="+mn-cs"/>
              </a:rPr>
              <a:t> of quality comes into picture here which talks about </a:t>
            </a:r>
            <a:r>
              <a:rPr lang="en-US" sz="1000" kern="1200" dirty="0">
                <a:solidFill>
                  <a:schemeClr val="tx1"/>
                </a:solidFill>
                <a:latin typeface="+mn-lt"/>
                <a:ea typeface="+mn-ea"/>
                <a:cs typeface="+mn-cs"/>
              </a:rPr>
              <a:t>making the product ‘fit for use’ as per the customers requirements. </a:t>
            </a:r>
          </a:p>
          <a:p>
            <a:endParaRPr lang="en-US" sz="1000" kern="1200" dirty="0">
              <a:solidFill>
                <a:schemeClr val="tx1"/>
              </a:solidFill>
              <a:latin typeface="+mn-lt"/>
              <a:ea typeface="+mn-ea"/>
              <a:cs typeface="+mn-cs"/>
            </a:endParaRPr>
          </a:p>
          <a:p>
            <a:r>
              <a:rPr lang="en-US" sz="1000" kern="1200" dirty="0">
                <a:solidFill>
                  <a:schemeClr val="tx1"/>
                </a:solidFill>
                <a:latin typeface="+mn-lt"/>
                <a:ea typeface="+mn-ea"/>
                <a:cs typeface="+mn-cs"/>
              </a:rPr>
              <a:t>There</a:t>
            </a:r>
            <a:r>
              <a:rPr lang="en-US" sz="1000" kern="1200" baseline="0" dirty="0">
                <a:solidFill>
                  <a:schemeClr val="tx1"/>
                </a:solidFill>
                <a:latin typeface="+mn-lt"/>
                <a:ea typeface="+mn-ea"/>
                <a:cs typeface="+mn-cs"/>
              </a:rPr>
              <a:t> are various definitions of the term Quality, but to summarize we can say that: Quality is the degree </a:t>
            </a:r>
            <a:r>
              <a:rPr lang="en-US" sz="1000" kern="1200" dirty="0">
                <a:solidFill>
                  <a:schemeClr val="tx1"/>
                </a:solidFill>
                <a:latin typeface="+mn-lt"/>
                <a:ea typeface="+mn-ea"/>
                <a:cs typeface="+mn-cs"/>
              </a:rPr>
              <a:t>to which any product or service possesses a desired combination of attributes, </a:t>
            </a:r>
            <a:r>
              <a:rPr lang="en-US" sz="1000" kern="1200" baseline="0" dirty="0">
                <a:solidFill>
                  <a:schemeClr val="tx1"/>
                </a:solidFill>
                <a:latin typeface="+mn-lt"/>
                <a:ea typeface="+mn-ea"/>
                <a:cs typeface="+mn-cs"/>
              </a:rPr>
              <a:t>to satisfy the stated and implied needs.</a:t>
            </a:r>
          </a:p>
          <a:p>
            <a:endParaRPr lang="en-US" sz="1000" kern="1200" baseline="0" dirty="0">
              <a:solidFill>
                <a:schemeClr val="tx1"/>
              </a:solidFill>
              <a:latin typeface="+mn-lt"/>
              <a:ea typeface="+mn-ea"/>
              <a:cs typeface="+mn-cs"/>
            </a:endParaRPr>
          </a:p>
          <a:p>
            <a:r>
              <a:rPr lang="en-US" sz="1000" kern="1200" baseline="0" dirty="0">
                <a:solidFill>
                  <a:schemeClr val="tx1"/>
                </a:solidFill>
                <a:latin typeface="+mn-lt"/>
                <a:ea typeface="+mn-ea"/>
                <a:cs typeface="+mn-cs"/>
              </a:rPr>
              <a:t>===============Quality Attributes==============</a:t>
            </a:r>
          </a:p>
          <a:p>
            <a:r>
              <a:rPr lang="en-US" sz="1000" b="1" kern="1200" dirty="0">
                <a:solidFill>
                  <a:schemeClr val="tx1"/>
                </a:solidFill>
                <a:latin typeface="+mn-lt"/>
                <a:ea typeface="+mn-ea"/>
                <a:cs typeface="+mn-cs"/>
              </a:rPr>
              <a:t>Capability</a:t>
            </a:r>
            <a:r>
              <a:rPr lang="en-US" sz="1000" kern="1200" dirty="0">
                <a:solidFill>
                  <a:schemeClr val="tx1"/>
                </a:solidFill>
                <a:latin typeface="+mn-lt"/>
                <a:ea typeface="+mn-ea"/>
                <a:cs typeface="+mn-cs"/>
              </a:rPr>
              <a:t> is something which will indicate what is your business and what you are capable of doing to the client. </a:t>
            </a:r>
            <a:r>
              <a:rPr lang="en-US" sz="1000" b="1" kern="1200" dirty="0">
                <a:solidFill>
                  <a:schemeClr val="tx1"/>
                </a:solidFill>
                <a:latin typeface="+mn-lt"/>
                <a:ea typeface="+mn-ea"/>
                <a:cs typeface="+mn-cs"/>
              </a:rPr>
              <a:t>Example: </a:t>
            </a:r>
            <a:r>
              <a:rPr lang="en-US" sz="1000" kern="1200" dirty="0">
                <a:solidFill>
                  <a:schemeClr val="tx1"/>
                </a:solidFill>
                <a:latin typeface="+mn-lt"/>
                <a:ea typeface="+mn-ea"/>
                <a:cs typeface="+mn-cs"/>
              </a:rPr>
              <a:t>Development of Mobile Software App.</a:t>
            </a:r>
          </a:p>
          <a:p>
            <a:endParaRPr lang="en-US" sz="1000" kern="1200" dirty="0">
              <a:solidFill>
                <a:schemeClr val="tx1"/>
              </a:solidFill>
              <a:latin typeface="+mn-lt"/>
              <a:ea typeface="+mn-ea"/>
              <a:cs typeface="+mn-cs"/>
            </a:endParaRPr>
          </a:p>
          <a:p>
            <a:r>
              <a:rPr lang="en-US" sz="1000" b="1" kern="1200" dirty="0">
                <a:solidFill>
                  <a:schemeClr val="tx1"/>
                </a:solidFill>
                <a:latin typeface="+mn-lt"/>
                <a:ea typeface="+mn-ea"/>
                <a:cs typeface="+mn-cs"/>
              </a:rPr>
              <a:t>Maintainability </a:t>
            </a:r>
            <a:r>
              <a:rPr lang="en-US" sz="1000" kern="1200" dirty="0">
                <a:solidFill>
                  <a:schemeClr val="tx1"/>
                </a:solidFill>
                <a:latin typeface="+mn-lt"/>
                <a:ea typeface="+mn-ea"/>
                <a:cs typeface="+mn-cs"/>
              </a:rPr>
              <a:t>is the ability of the system to undergo changes with a degree of ease. </a:t>
            </a:r>
            <a:r>
              <a:rPr lang="en-US" sz="1000" b="1" kern="1200" dirty="0">
                <a:solidFill>
                  <a:schemeClr val="tx1"/>
                </a:solidFill>
                <a:latin typeface="+mn-lt"/>
                <a:ea typeface="+mn-ea"/>
                <a:cs typeface="+mn-cs"/>
              </a:rPr>
              <a:t>Example:</a:t>
            </a:r>
            <a:r>
              <a:rPr lang="en-US" sz="1000" kern="1200" dirty="0">
                <a:solidFill>
                  <a:schemeClr val="tx1"/>
                </a:solidFill>
                <a:latin typeface="+mn-lt"/>
                <a:ea typeface="+mn-ea"/>
                <a:cs typeface="+mn-cs"/>
              </a:rPr>
              <a:t> Mobile Software App can be enhanced easily to include a new function.</a:t>
            </a:r>
          </a:p>
          <a:p>
            <a:endParaRPr lang="en-US" sz="1000" kern="1200" dirty="0">
              <a:solidFill>
                <a:schemeClr val="tx1"/>
              </a:solidFill>
              <a:latin typeface="+mn-lt"/>
              <a:ea typeface="+mn-ea"/>
              <a:cs typeface="+mn-cs"/>
            </a:endParaRPr>
          </a:p>
          <a:p>
            <a:r>
              <a:rPr lang="en-US" sz="1000" b="1" kern="1200" dirty="0">
                <a:solidFill>
                  <a:schemeClr val="tx1"/>
                </a:solidFill>
                <a:latin typeface="+mn-lt"/>
                <a:ea typeface="+mn-ea"/>
                <a:cs typeface="+mn-cs"/>
              </a:rPr>
              <a:t>Usability </a:t>
            </a:r>
            <a:r>
              <a:rPr lang="en-US" sz="1000" kern="1200" dirty="0">
                <a:solidFill>
                  <a:schemeClr val="tx1"/>
                </a:solidFill>
                <a:latin typeface="+mn-lt"/>
                <a:ea typeface="+mn-ea"/>
                <a:cs typeface="+mn-cs"/>
              </a:rPr>
              <a:t>defines how well the application meets the requirements of the user and consumer. </a:t>
            </a:r>
            <a:r>
              <a:rPr lang="en-US" sz="1000" b="1" kern="1200" dirty="0">
                <a:solidFill>
                  <a:schemeClr val="tx1"/>
                </a:solidFill>
                <a:latin typeface="+mn-lt"/>
                <a:ea typeface="+mn-ea"/>
                <a:cs typeface="+mn-cs"/>
              </a:rPr>
              <a:t>Example: </a:t>
            </a:r>
            <a:r>
              <a:rPr lang="en-US" sz="1000" kern="1200" dirty="0">
                <a:solidFill>
                  <a:schemeClr val="tx1"/>
                </a:solidFill>
                <a:latin typeface="+mn-lt"/>
                <a:ea typeface="+mn-ea"/>
                <a:cs typeface="+mn-cs"/>
              </a:rPr>
              <a:t>User needs a </a:t>
            </a:r>
            <a:r>
              <a:rPr lang="en-US" sz="1000" kern="1200" dirty="0" err="1">
                <a:solidFill>
                  <a:schemeClr val="tx1"/>
                </a:solidFill>
                <a:latin typeface="+mn-lt"/>
                <a:ea typeface="+mn-ea"/>
                <a:cs typeface="+mn-cs"/>
              </a:rPr>
              <a:t>calender</a:t>
            </a:r>
            <a:r>
              <a:rPr lang="en-US" sz="1000" kern="1200" dirty="0">
                <a:solidFill>
                  <a:schemeClr val="tx1"/>
                </a:solidFill>
                <a:latin typeface="+mn-lt"/>
                <a:ea typeface="+mn-ea"/>
                <a:cs typeface="+mn-cs"/>
              </a:rPr>
              <a:t> function in his phone &amp; The mobile app or mobile has the </a:t>
            </a:r>
            <a:r>
              <a:rPr lang="en-US" sz="1000" kern="1200" dirty="0" err="1">
                <a:solidFill>
                  <a:schemeClr val="tx1"/>
                </a:solidFill>
                <a:latin typeface="+mn-lt"/>
                <a:ea typeface="+mn-ea"/>
                <a:cs typeface="+mn-cs"/>
              </a:rPr>
              <a:t>calender</a:t>
            </a:r>
            <a:r>
              <a:rPr lang="en-US" sz="1000" kern="1200" dirty="0">
                <a:solidFill>
                  <a:schemeClr val="tx1"/>
                </a:solidFill>
                <a:latin typeface="+mn-lt"/>
                <a:ea typeface="+mn-ea"/>
                <a:cs typeface="+mn-cs"/>
              </a:rPr>
              <a:t> inbuilt.</a:t>
            </a:r>
          </a:p>
          <a:p>
            <a:endParaRPr lang="en-US" sz="1000" kern="1200" dirty="0">
              <a:solidFill>
                <a:schemeClr val="tx1"/>
              </a:solidFill>
              <a:latin typeface="+mn-lt"/>
              <a:ea typeface="+mn-ea"/>
              <a:cs typeface="+mn-cs"/>
            </a:endParaRPr>
          </a:p>
          <a:p>
            <a:r>
              <a:rPr lang="en-US" sz="1000" b="1" kern="1200" dirty="0">
                <a:solidFill>
                  <a:schemeClr val="tx1"/>
                </a:solidFill>
                <a:latin typeface="+mn-lt"/>
                <a:ea typeface="+mn-ea"/>
                <a:cs typeface="+mn-cs"/>
              </a:rPr>
              <a:t>Performance</a:t>
            </a:r>
            <a:r>
              <a:rPr lang="en-US" sz="1000" kern="1200" dirty="0">
                <a:solidFill>
                  <a:schemeClr val="tx1"/>
                </a:solidFill>
                <a:latin typeface="+mn-lt"/>
                <a:ea typeface="+mn-ea"/>
                <a:cs typeface="+mn-cs"/>
              </a:rPr>
              <a:t> is an indication of the responsiveness of a system to execute any action within a given time interval. </a:t>
            </a:r>
            <a:r>
              <a:rPr lang="en-US" sz="1000" b="1" kern="1200" dirty="0">
                <a:solidFill>
                  <a:schemeClr val="tx1"/>
                </a:solidFill>
                <a:latin typeface="+mn-lt"/>
                <a:ea typeface="+mn-ea"/>
                <a:cs typeface="+mn-cs"/>
              </a:rPr>
              <a:t>Example:</a:t>
            </a:r>
            <a:r>
              <a:rPr lang="en-US" sz="1000" kern="1200" dirty="0">
                <a:solidFill>
                  <a:schemeClr val="tx1"/>
                </a:solidFill>
                <a:latin typeface="+mn-lt"/>
                <a:ea typeface="+mn-ea"/>
                <a:cs typeface="+mn-cs"/>
              </a:rPr>
              <a:t> Phone Battery performance, Internet speed etc..</a:t>
            </a:r>
          </a:p>
          <a:p>
            <a:endParaRPr lang="en-US" sz="1000" kern="1200" dirty="0">
              <a:solidFill>
                <a:schemeClr val="tx1"/>
              </a:solidFill>
              <a:latin typeface="+mn-lt"/>
              <a:ea typeface="+mn-ea"/>
              <a:cs typeface="+mn-cs"/>
            </a:endParaRPr>
          </a:p>
          <a:p>
            <a:r>
              <a:rPr lang="en-US" sz="1000" b="1" kern="1200" dirty="0">
                <a:solidFill>
                  <a:schemeClr val="tx1"/>
                </a:solidFill>
                <a:latin typeface="+mn-lt"/>
                <a:ea typeface="+mn-ea"/>
                <a:cs typeface="+mn-cs"/>
              </a:rPr>
              <a:t>Scalability </a:t>
            </a:r>
            <a:r>
              <a:rPr lang="en-US" sz="1000" kern="1200" dirty="0">
                <a:solidFill>
                  <a:schemeClr val="tx1"/>
                </a:solidFill>
                <a:latin typeface="+mn-lt"/>
                <a:ea typeface="+mn-ea"/>
                <a:cs typeface="+mn-cs"/>
              </a:rPr>
              <a:t>is ability of a system to either handle increases in load without impact on the performance of the system, or the ability to be readily enlarged.</a:t>
            </a:r>
          </a:p>
          <a:p>
            <a:endParaRPr lang="en-US" sz="1000" kern="1200" dirty="0">
              <a:solidFill>
                <a:schemeClr val="tx1"/>
              </a:solidFill>
              <a:latin typeface="+mn-lt"/>
              <a:ea typeface="+mn-ea"/>
              <a:cs typeface="+mn-cs"/>
            </a:endParaRPr>
          </a:p>
          <a:p>
            <a:r>
              <a:rPr lang="en-US" sz="1000" b="1" kern="1200" dirty="0">
                <a:solidFill>
                  <a:schemeClr val="tx1"/>
                </a:solidFill>
                <a:latin typeface="+mn-lt"/>
                <a:ea typeface="+mn-ea"/>
                <a:cs typeface="+mn-cs"/>
              </a:rPr>
              <a:t>Security</a:t>
            </a:r>
            <a:r>
              <a:rPr lang="en-US" sz="1000" kern="1200" dirty="0">
                <a:solidFill>
                  <a:schemeClr val="tx1"/>
                </a:solidFill>
                <a:latin typeface="+mn-lt"/>
                <a:ea typeface="+mn-ea"/>
                <a:cs typeface="+mn-cs"/>
              </a:rPr>
              <a:t> is the capability of a system to prevent malicious or accidental actions outside of the designed usage, and to prevent disclosure or loss of information.</a:t>
            </a:r>
          </a:p>
          <a:p>
            <a:r>
              <a:rPr lang="en-US" sz="1000" b="1" kern="1200" dirty="0">
                <a:solidFill>
                  <a:schemeClr val="tx1"/>
                </a:solidFill>
                <a:latin typeface="+mn-lt"/>
                <a:ea typeface="+mn-ea"/>
                <a:cs typeface="+mn-cs"/>
              </a:rPr>
              <a:t>Example: </a:t>
            </a:r>
            <a:r>
              <a:rPr lang="en-US" sz="1000" kern="1200" dirty="0">
                <a:solidFill>
                  <a:schemeClr val="tx1"/>
                </a:solidFill>
                <a:latin typeface="+mn-lt"/>
                <a:ea typeface="+mn-ea"/>
                <a:cs typeface="+mn-cs"/>
              </a:rPr>
              <a:t>Mobile virus prevention </a:t>
            </a:r>
            <a:r>
              <a:rPr lang="en-US" sz="1000" kern="1200" dirty="0" err="1">
                <a:solidFill>
                  <a:schemeClr val="tx1"/>
                </a:solidFill>
                <a:latin typeface="+mn-lt"/>
                <a:ea typeface="+mn-ea"/>
                <a:cs typeface="+mn-cs"/>
              </a:rPr>
              <a:t>softwares</a:t>
            </a:r>
            <a:r>
              <a:rPr lang="en-US" sz="1000" kern="1200" dirty="0">
                <a:solidFill>
                  <a:schemeClr val="tx1"/>
                </a:solidFill>
                <a:latin typeface="+mn-lt"/>
                <a:ea typeface="+mn-ea"/>
                <a:cs typeface="+mn-cs"/>
              </a:rPr>
              <a:t>. Damage protection glasses etc..</a:t>
            </a:r>
          </a:p>
        </p:txBody>
      </p:sp>
      <p:sp>
        <p:nvSpPr>
          <p:cNvPr id="4" name="Slide Number Placeholder 3"/>
          <p:cNvSpPr>
            <a:spLocks noGrp="1"/>
          </p:cNvSpPr>
          <p:nvPr>
            <p:ph type="sldNum" sz="quarter" idx="10"/>
          </p:nvPr>
        </p:nvSpPr>
        <p:spPr/>
        <p:txBody>
          <a:bodyPr/>
          <a:lstStyle/>
          <a:p>
            <a:pPr>
              <a:defRPr/>
            </a:pPr>
            <a:fld id="{45094F7C-D1E3-429C-A442-3FAF2D4EBF51}" type="slidenum">
              <a:rPr lang="en-US" smtClean="0"/>
              <a:pPr>
                <a:defRPr/>
              </a:pPr>
              <a:t>16</a:t>
            </a:fld>
            <a:endParaRPr lang="en-US" dirty="0"/>
          </a:p>
        </p:txBody>
      </p:sp>
    </p:spTree>
    <p:extLst>
      <p:ext uri="{BB962C8B-B14F-4D97-AF65-F5344CB8AC3E}">
        <p14:creationId xmlns:p14="http://schemas.microsoft.com/office/powerpoint/2010/main" val="36333091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2813" rtl="0" eaLnBrk="0" fontAlgn="base" latinLnBrk="0" hangingPunct="0">
              <a:lnSpc>
                <a:spcPct val="100000"/>
              </a:lnSpc>
              <a:spcBef>
                <a:spcPct val="30000"/>
              </a:spcBef>
              <a:spcAft>
                <a:spcPct val="0"/>
              </a:spcAft>
              <a:buClrTx/>
              <a:buSzTx/>
              <a:buFontTx/>
              <a:buNone/>
              <a:tabLst/>
              <a:defRPr/>
            </a:pPr>
            <a:endParaRPr lang="en-US" sz="1000" kern="1200" baseline="0" dirty="0">
              <a:solidFill>
                <a:schemeClr val="tx1"/>
              </a:solidFill>
              <a:latin typeface="Calibri" pitchFamily="34" charset="0"/>
              <a:ea typeface="+mn-ea"/>
              <a:cs typeface="+mn-cs"/>
            </a:endParaRPr>
          </a:p>
        </p:txBody>
      </p:sp>
      <p:sp>
        <p:nvSpPr>
          <p:cNvPr id="4" name="Slide Number Placeholder 3"/>
          <p:cNvSpPr>
            <a:spLocks noGrp="1"/>
          </p:cNvSpPr>
          <p:nvPr>
            <p:ph type="sldNum" sz="quarter" idx="10"/>
          </p:nvPr>
        </p:nvSpPr>
        <p:spPr/>
        <p:txBody>
          <a:bodyPr/>
          <a:lstStyle/>
          <a:p>
            <a:pPr>
              <a:defRPr/>
            </a:pPr>
            <a:fld id="{45094F7C-D1E3-429C-A442-3FAF2D4EBF51}" type="slidenum">
              <a:rPr lang="en-US" smtClean="0"/>
              <a:pPr>
                <a:defRPr/>
              </a:pPr>
              <a:t>17</a:t>
            </a:fld>
            <a:endParaRPr lang="en-US" dirty="0"/>
          </a:p>
        </p:txBody>
      </p:sp>
    </p:spTree>
    <p:extLst>
      <p:ext uri="{BB962C8B-B14F-4D97-AF65-F5344CB8AC3E}">
        <p14:creationId xmlns:p14="http://schemas.microsoft.com/office/powerpoint/2010/main" val="4375930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2813" rtl="0" eaLnBrk="0" fontAlgn="base" latinLnBrk="0" hangingPunct="0">
              <a:lnSpc>
                <a:spcPct val="100000"/>
              </a:lnSpc>
              <a:spcBef>
                <a:spcPct val="30000"/>
              </a:spcBef>
              <a:spcAft>
                <a:spcPct val="0"/>
              </a:spcAft>
              <a:buClrTx/>
              <a:buSzTx/>
              <a:buFontTx/>
              <a:buNone/>
              <a:tabLst/>
              <a:defRPr/>
            </a:pPr>
            <a:endParaRPr lang="en-US" sz="1000" kern="1200" baseline="0" dirty="0">
              <a:solidFill>
                <a:schemeClr val="tx1"/>
              </a:solidFill>
              <a:latin typeface="Calibri" pitchFamily="34" charset="0"/>
              <a:ea typeface="+mn-ea"/>
              <a:cs typeface="+mn-cs"/>
            </a:endParaRPr>
          </a:p>
        </p:txBody>
      </p:sp>
      <p:sp>
        <p:nvSpPr>
          <p:cNvPr id="4" name="Slide Number Placeholder 3"/>
          <p:cNvSpPr>
            <a:spLocks noGrp="1"/>
          </p:cNvSpPr>
          <p:nvPr>
            <p:ph type="sldNum" sz="quarter" idx="10"/>
          </p:nvPr>
        </p:nvSpPr>
        <p:spPr/>
        <p:txBody>
          <a:bodyPr/>
          <a:lstStyle/>
          <a:p>
            <a:pPr>
              <a:defRPr/>
            </a:pPr>
            <a:fld id="{45094F7C-D1E3-429C-A442-3FAF2D4EBF51}" type="slidenum">
              <a:rPr lang="en-US" smtClean="0"/>
              <a:pPr>
                <a:defRPr/>
              </a:pPr>
              <a:t>18</a:t>
            </a:fld>
            <a:endParaRPr lang="en-US" dirty="0"/>
          </a:p>
        </p:txBody>
      </p:sp>
    </p:spTree>
    <p:extLst>
      <p:ext uri="{BB962C8B-B14F-4D97-AF65-F5344CB8AC3E}">
        <p14:creationId xmlns:p14="http://schemas.microsoft.com/office/powerpoint/2010/main" val="17849888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2813" rtl="0" eaLnBrk="0" fontAlgn="base" latinLnBrk="0" hangingPunct="0">
              <a:lnSpc>
                <a:spcPct val="100000"/>
              </a:lnSpc>
              <a:spcBef>
                <a:spcPct val="30000"/>
              </a:spcBef>
              <a:spcAft>
                <a:spcPct val="0"/>
              </a:spcAft>
              <a:buClrTx/>
              <a:buSzTx/>
              <a:buFontTx/>
              <a:buNone/>
              <a:tabLst/>
              <a:defRPr/>
            </a:pPr>
            <a:r>
              <a:rPr lang="en-US" sz="1000" kern="1200" baseline="0" dirty="0">
                <a:solidFill>
                  <a:schemeClr val="tx1"/>
                </a:solidFill>
                <a:latin typeface="Calibri" pitchFamily="34" charset="0"/>
                <a:ea typeface="+mn-ea"/>
                <a:cs typeface="+mn-cs"/>
              </a:rPr>
              <a:t>Note: Let us see what is configuration management and the purpose of it. </a:t>
            </a:r>
          </a:p>
          <a:p>
            <a:pPr marL="0" marR="0" indent="0" algn="l" defTabSz="912813" rtl="0" eaLnBrk="0" fontAlgn="base" latinLnBrk="0" hangingPunct="0">
              <a:lnSpc>
                <a:spcPct val="100000"/>
              </a:lnSpc>
              <a:spcBef>
                <a:spcPct val="30000"/>
              </a:spcBef>
              <a:spcAft>
                <a:spcPct val="0"/>
              </a:spcAft>
              <a:buClrTx/>
              <a:buSzTx/>
              <a:buFontTx/>
              <a:buNone/>
              <a:tabLst/>
              <a:defRPr/>
            </a:pPr>
            <a:r>
              <a:rPr lang="en-US" sz="1000" kern="1200" baseline="0" dirty="0">
                <a:solidFill>
                  <a:schemeClr val="tx1"/>
                </a:solidFill>
                <a:latin typeface="Calibri" pitchFamily="34" charset="0"/>
                <a:ea typeface="+mn-ea"/>
                <a:cs typeface="+mn-cs"/>
              </a:rPr>
              <a:t>The purpose of CM is to </a:t>
            </a:r>
            <a:r>
              <a:rPr lang="en-US" sz="1000" dirty="0">
                <a:latin typeface="Calibri" pitchFamily="34" charset="0"/>
              </a:rPr>
              <a:t>establish and maintain the integrity of work products using configuration identification, configuration control, configuration status accounting, and configuration audits.</a:t>
            </a:r>
          </a:p>
          <a:p>
            <a:pPr marL="0" marR="0" indent="0" algn="l" defTabSz="912813" rtl="0" eaLnBrk="0" fontAlgn="base" latinLnBrk="0" hangingPunct="0">
              <a:lnSpc>
                <a:spcPct val="100000"/>
              </a:lnSpc>
              <a:spcBef>
                <a:spcPct val="30000"/>
              </a:spcBef>
              <a:spcAft>
                <a:spcPct val="0"/>
              </a:spcAft>
              <a:buClrTx/>
              <a:buSzTx/>
              <a:buFontTx/>
              <a:buNone/>
              <a:tabLst/>
              <a:defRPr/>
            </a:pPr>
            <a:endParaRPr lang="en-US" sz="1000" kern="1200" baseline="0" dirty="0">
              <a:solidFill>
                <a:schemeClr val="tx1"/>
              </a:solidFill>
              <a:latin typeface="Calibri" pitchFamily="34" charset="0"/>
              <a:ea typeface="+mn-ea"/>
              <a:cs typeface="+mn-cs"/>
            </a:endParaRPr>
          </a:p>
          <a:p>
            <a:pPr marL="0" marR="0" indent="0" algn="l" defTabSz="912813" rtl="0" eaLnBrk="0" fontAlgn="base" latinLnBrk="0" hangingPunct="0">
              <a:lnSpc>
                <a:spcPct val="100000"/>
              </a:lnSpc>
              <a:spcBef>
                <a:spcPct val="30000"/>
              </a:spcBef>
              <a:spcAft>
                <a:spcPct val="0"/>
              </a:spcAft>
              <a:buClrTx/>
              <a:buSzTx/>
              <a:buFontTx/>
              <a:buNone/>
              <a:tabLst/>
              <a:defRPr/>
            </a:pPr>
            <a:r>
              <a:rPr lang="en-US" sz="1000" kern="1200" baseline="0" dirty="0">
                <a:solidFill>
                  <a:schemeClr val="tx1"/>
                </a:solidFill>
                <a:latin typeface="Calibri" pitchFamily="34" charset="0"/>
                <a:ea typeface="+mn-ea"/>
                <a:cs typeface="+mn-cs"/>
              </a:rPr>
              <a:t>CM manages the components of a software project along with its versions control, releases etc…</a:t>
            </a:r>
          </a:p>
        </p:txBody>
      </p:sp>
      <p:sp>
        <p:nvSpPr>
          <p:cNvPr id="4" name="Slide Number Placeholder 3"/>
          <p:cNvSpPr>
            <a:spLocks noGrp="1"/>
          </p:cNvSpPr>
          <p:nvPr>
            <p:ph type="sldNum" sz="quarter" idx="10"/>
          </p:nvPr>
        </p:nvSpPr>
        <p:spPr/>
        <p:txBody>
          <a:bodyPr/>
          <a:lstStyle/>
          <a:p>
            <a:pPr>
              <a:defRPr/>
            </a:pPr>
            <a:fld id="{45094F7C-D1E3-429C-A442-3FAF2D4EBF51}" type="slidenum">
              <a:rPr lang="en-US" smtClean="0"/>
              <a:pPr>
                <a:defRPr/>
              </a:pPr>
              <a:t>19</a:t>
            </a:fld>
            <a:endParaRPr lang="en-US" dirty="0"/>
          </a:p>
        </p:txBody>
      </p:sp>
    </p:spTree>
    <p:extLst>
      <p:ext uri="{BB962C8B-B14F-4D97-AF65-F5344CB8AC3E}">
        <p14:creationId xmlns:p14="http://schemas.microsoft.com/office/powerpoint/2010/main" val="36729352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Here is the agenda</a:t>
            </a:r>
            <a:r>
              <a:rPr lang="en-US" baseline="0" dirty="0"/>
              <a:t> for today’s session. </a:t>
            </a:r>
          </a:p>
          <a:p>
            <a:r>
              <a:rPr lang="en-US" baseline="0" dirty="0"/>
              <a:t>We will be going through some generic terminologies, Quality terminologies, QMS &amp; Its components, QMS Portal, The Global QMS </a:t>
            </a:r>
            <a:r>
              <a:rPr lang="en-US" baseline="0" dirty="0" err="1"/>
              <a:t>i.e</a:t>
            </a:r>
            <a:r>
              <a:rPr lang="en-US" baseline="0" dirty="0"/>
              <a:t> Deliver, The Best practice /sample records database KM Portal, We will look at the Capgemini recommended tools, Capgemini Quality Journey, Industry Standards, India QA Department – Its structure &amp; services, Walkthrough of some basic templates, why to capture efforts, defects etc…</a:t>
            </a:r>
          </a:p>
          <a:p>
            <a:endParaRPr lang="en-US" baseline="0" dirty="0"/>
          </a:p>
          <a:p>
            <a:r>
              <a:rPr lang="en-US" baseline="0" dirty="0"/>
              <a:t>We will also be taking you through some case studies and games related to QMS.</a:t>
            </a:r>
          </a:p>
        </p:txBody>
      </p:sp>
      <p:sp>
        <p:nvSpPr>
          <p:cNvPr id="4" name="Slide Number Placeholder 3"/>
          <p:cNvSpPr>
            <a:spLocks noGrp="1"/>
          </p:cNvSpPr>
          <p:nvPr>
            <p:ph type="sldNum" sz="quarter" idx="10"/>
          </p:nvPr>
        </p:nvSpPr>
        <p:spPr/>
        <p:txBody>
          <a:bodyPr/>
          <a:lstStyle/>
          <a:p>
            <a:pPr>
              <a:defRPr/>
            </a:pPr>
            <a:fld id="{45094F7C-D1E3-429C-A442-3FAF2D4EBF51}" type="slidenum">
              <a:rPr lang="en-US" smtClean="0"/>
              <a:pPr>
                <a:defRPr/>
              </a:pPr>
              <a:t>20</a:t>
            </a:fld>
            <a:endParaRPr lang="en-US" dirty="0"/>
          </a:p>
        </p:txBody>
      </p:sp>
    </p:spTree>
    <p:extLst>
      <p:ext uri="{BB962C8B-B14F-4D97-AF65-F5344CB8AC3E}">
        <p14:creationId xmlns:p14="http://schemas.microsoft.com/office/powerpoint/2010/main" val="3395014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2813" rtl="0" eaLnBrk="0" fontAlgn="base" latinLnBrk="0" hangingPunct="0">
              <a:lnSpc>
                <a:spcPct val="100000"/>
              </a:lnSpc>
              <a:spcBef>
                <a:spcPct val="30000"/>
              </a:spcBef>
              <a:spcAft>
                <a:spcPct val="0"/>
              </a:spcAft>
              <a:buClrTx/>
              <a:buSzTx/>
              <a:buFontTx/>
              <a:buNone/>
              <a:tabLst/>
              <a:defRPr/>
            </a:pPr>
            <a:endParaRPr lang="en-US" sz="1000" kern="1200" baseline="0" dirty="0">
              <a:solidFill>
                <a:schemeClr val="tx1"/>
              </a:solidFill>
              <a:latin typeface="Calibri" pitchFamily="34" charset="0"/>
              <a:ea typeface="+mn-ea"/>
              <a:cs typeface="+mn-cs"/>
            </a:endParaRPr>
          </a:p>
        </p:txBody>
      </p:sp>
      <p:sp>
        <p:nvSpPr>
          <p:cNvPr id="4" name="Slide Number Placeholder 3"/>
          <p:cNvSpPr>
            <a:spLocks noGrp="1"/>
          </p:cNvSpPr>
          <p:nvPr>
            <p:ph type="sldNum" sz="quarter" idx="10"/>
          </p:nvPr>
        </p:nvSpPr>
        <p:spPr/>
        <p:txBody>
          <a:bodyPr/>
          <a:lstStyle/>
          <a:p>
            <a:pPr>
              <a:defRPr/>
            </a:pPr>
            <a:fld id="{45094F7C-D1E3-429C-A442-3FAF2D4EBF51}" type="slidenum">
              <a:rPr lang="en-US" smtClean="0"/>
              <a:pPr>
                <a:defRPr/>
              </a:pPr>
              <a:t>21</a:t>
            </a:fld>
            <a:endParaRPr lang="en-US" dirty="0"/>
          </a:p>
        </p:txBody>
      </p:sp>
    </p:spTree>
    <p:extLst>
      <p:ext uri="{BB962C8B-B14F-4D97-AF65-F5344CB8AC3E}">
        <p14:creationId xmlns:p14="http://schemas.microsoft.com/office/powerpoint/2010/main" val="7276047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2813" rtl="0" eaLnBrk="0" fontAlgn="base" latinLnBrk="0" hangingPunct="0">
              <a:lnSpc>
                <a:spcPct val="100000"/>
              </a:lnSpc>
              <a:spcBef>
                <a:spcPct val="30000"/>
              </a:spcBef>
              <a:spcAft>
                <a:spcPct val="0"/>
              </a:spcAft>
              <a:buClrTx/>
              <a:buSzTx/>
              <a:buFontTx/>
              <a:buNone/>
              <a:tabLst/>
              <a:defRPr/>
            </a:pPr>
            <a:endParaRPr lang="en-US" sz="1000" kern="1200" baseline="0" dirty="0">
              <a:solidFill>
                <a:schemeClr val="tx1"/>
              </a:solidFill>
              <a:latin typeface="Calibri" pitchFamily="34" charset="0"/>
              <a:ea typeface="+mn-ea"/>
              <a:cs typeface="+mn-cs"/>
            </a:endParaRPr>
          </a:p>
        </p:txBody>
      </p:sp>
      <p:sp>
        <p:nvSpPr>
          <p:cNvPr id="4" name="Slide Number Placeholder 3"/>
          <p:cNvSpPr>
            <a:spLocks noGrp="1"/>
          </p:cNvSpPr>
          <p:nvPr>
            <p:ph type="sldNum" sz="quarter" idx="10"/>
          </p:nvPr>
        </p:nvSpPr>
        <p:spPr/>
        <p:txBody>
          <a:bodyPr/>
          <a:lstStyle/>
          <a:p>
            <a:pPr>
              <a:defRPr/>
            </a:pPr>
            <a:fld id="{45094F7C-D1E3-429C-A442-3FAF2D4EBF51}" type="slidenum">
              <a:rPr lang="en-US" smtClean="0"/>
              <a:pPr>
                <a:defRPr/>
              </a:pPr>
              <a:t>22</a:t>
            </a:fld>
            <a:endParaRPr lang="en-US" dirty="0"/>
          </a:p>
        </p:txBody>
      </p:sp>
    </p:spTree>
    <p:extLst>
      <p:ext uri="{BB962C8B-B14F-4D97-AF65-F5344CB8AC3E}">
        <p14:creationId xmlns:p14="http://schemas.microsoft.com/office/powerpoint/2010/main" val="14173801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eaLnBrk="1" hangingPunct="1">
              <a:spcBef>
                <a:spcPct val="0"/>
              </a:spcBef>
              <a:defRPr/>
            </a:pPr>
            <a:r>
              <a:rPr lang="en-IN" altLang="en-US" sz="1000" dirty="0" err="1"/>
              <a:t>Capgemini’s</a:t>
            </a:r>
            <a:r>
              <a:rPr lang="en-IN" altLang="en-US" sz="1000" dirty="0"/>
              <a:t> Quality and Service Management Policy is ‘to always meet or exceed Client Expectations.’ </a:t>
            </a:r>
          </a:p>
          <a:p>
            <a:pPr eaLnBrk="1" hangingPunct="1">
              <a:spcBef>
                <a:spcPct val="0"/>
              </a:spcBef>
              <a:defRPr/>
            </a:pPr>
            <a:endParaRPr lang="en-IN" altLang="en-US" sz="1000" dirty="0"/>
          </a:p>
          <a:p>
            <a:pPr eaLnBrk="1" hangingPunct="1">
              <a:spcBef>
                <a:spcPct val="0"/>
              </a:spcBef>
              <a:defRPr/>
            </a:pPr>
            <a:r>
              <a:rPr lang="en-IN" altLang="en-US" sz="1000" dirty="0"/>
              <a:t>To be in line with the policy, measuring Customer Satisfaction is a key. </a:t>
            </a:r>
            <a:r>
              <a:rPr lang="en-US" altLang="en-US" sz="1000" dirty="0"/>
              <a:t>At Capgemini we measure Customer’s Satisfaction in the form of OTACE which stands for “On Time &amp; At/ Above Client’s Expectation”. Client  is responsible for providing this rating on a scale of 1 to 5, 1 being the lowest rating. </a:t>
            </a:r>
          </a:p>
          <a:p>
            <a:pPr eaLnBrk="1" hangingPunct="1">
              <a:spcBef>
                <a:spcPct val="0"/>
              </a:spcBef>
              <a:defRPr/>
            </a:pPr>
            <a:endParaRPr lang="en-US" altLang="en-US" sz="1000" dirty="0"/>
          </a:p>
          <a:p>
            <a:pPr marL="0" marR="0" indent="0" algn="l" defTabSz="914400" rtl="0" eaLnBrk="1" fontAlgn="base" latinLnBrk="0" hangingPunct="1">
              <a:lnSpc>
                <a:spcPct val="100000"/>
              </a:lnSpc>
              <a:spcBef>
                <a:spcPct val="0"/>
              </a:spcBef>
              <a:spcAft>
                <a:spcPct val="0"/>
              </a:spcAft>
              <a:buClrTx/>
              <a:buSzTx/>
              <a:buFontTx/>
              <a:buNone/>
              <a:tabLst/>
              <a:defRPr/>
            </a:pPr>
            <a:r>
              <a:rPr lang="en-US" sz="1200" u="none" kern="1200" dirty="0">
                <a:solidFill>
                  <a:schemeClr val="tx1"/>
                </a:solidFill>
                <a:latin typeface="+mn-lt"/>
                <a:ea typeface="+mn-ea"/>
                <a:cs typeface="+mn-cs"/>
              </a:rPr>
              <a:t>OTACE rating has to be published based on the agreed criteria with the Customer.</a:t>
            </a:r>
            <a:endParaRPr lang="en-US" altLang="en-US" sz="1000" dirty="0"/>
          </a:p>
          <a:p>
            <a:pPr eaLnBrk="1" hangingPunct="1">
              <a:spcBef>
                <a:spcPct val="0"/>
              </a:spcBef>
              <a:defRPr/>
            </a:pPr>
            <a:endParaRPr lang="en-US" altLang="en-US" sz="1000" dirty="0"/>
          </a:p>
          <a:p>
            <a:pPr eaLnBrk="1" hangingPunct="1">
              <a:spcBef>
                <a:spcPct val="0"/>
              </a:spcBef>
              <a:defRPr/>
            </a:pPr>
            <a:r>
              <a:rPr lang="en-US" altLang="en-US" sz="1000" dirty="0"/>
              <a:t>Organizational Baseline for OTACE is 3.5 and projects are expected to get a rating of 3.5 or above. OTACE Action Plan is to be prepared in case there are any improvement suggestions from customer for any of</a:t>
            </a:r>
            <a:r>
              <a:rPr lang="en-US" altLang="en-US" sz="1000" baseline="0" dirty="0"/>
              <a:t> the agreed criteria, </a:t>
            </a:r>
            <a:r>
              <a:rPr lang="en-US" altLang="en-US" sz="1000" dirty="0"/>
              <a:t>or in case of lower rating.</a:t>
            </a:r>
          </a:p>
          <a:p>
            <a:pPr eaLnBrk="1" hangingPunct="1">
              <a:spcBef>
                <a:spcPct val="0"/>
              </a:spcBef>
              <a:defRPr/>
            </a:pPr>
            <a:endParaRPr lang="en-US" altLang="en-US" sz="1000" dirty="0"/>
          </a:p>
          <a:p>
            <a:pPr>
              <a:defRPr/>
            </a:pPr>
            <a:r>
              <a:rPr lang="en-US" sz="1000" dirty="0"/>
              <a:t>E -Val is a Web based tool used to record and report OTACE information across Capgemini India. </a:t>
            </a:r>
          </a:p>
        </p:txBody>
      </p:sp>
      <p:sp>
        <p:nvSpPr>
          <p:cNvPr id="4" name="Slide Number Placeholder 3"/>
          <p:cNvSpPr>
            <a:spLocks noGrp="1"/>
          </p:cNvSpPr>
          <p:nvPr>
            <p:ph type="sldNum" sz="quarter" idx="10"/>
          </p:nvPr>
        </p:nvSpPr>
        <p:spPr/>
        <p:txBody>
          <a:bodyPr/>
          <a:lstStyle/>
          <a:p>
            <a:pPr>
              <a:defRPr/>
            </a:pPr>
            <a:fld id="{45094F7C-D1E3-429C-A442-3FAF2D4EBF51}" type="slidenum">
              <a:rPr lang="en-US" smtClean="0"/>
              <a:pPr>
                <a:defRPr/>
              </a:pPr>
              <a:t>23</a:t>
            </a:fld>
            <a:endParaRPr lang="en-US" dirty="0"/>
          </a:p>
        </p:txBody>
      </p:sp>
    </p:spTree>
    <p:extLst>
      <p:ext uri="{BB962C8B-B14F-4D97-AF65-F5344CB8AC3E}">
        <p14:creationId xmlns:p14="http://schemas.microsoft.com/office/powerpoint/2010/main" val="10281043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2813" rtl="0" eaLnBrk="0" fontAlgn="base" latinLnBrk="0" hangingPunct="0">
              <a:lnSpc>
                <a:spcPct val="100000"/>
              </a:lnSpc>
              <a:spcBef>
                <a:spcPct val="30000"/>
              </a:spcBef>
              <a:spcAft>
                <a:spcPct val="0"/>
              </a:spcAft>
              <a:buClrTx/>
              <a:buSzTx/>
              <a:buFontTx/>
              <a:buNone/>
              <a:tabLst/>
              <a:defRPr/>
            </a:pPr>
            <a:r>
              <a:rPr lang="en-US" sz="1000" kern="1200" baseline="0" dirty="0">
                <a:solidFill>
                  <a:schemeClr val="tx1"/>
                </a:solidFill>
                <a:latin typeface="Calibri" pitchFamily="34" charset="0"/>
                <a:ea typeface="+mn-ea"/>
                <a:cs typeface="+mn-cs"/>
              </a:rPr>
              <a:t>Note: </a:t>
            </a:r>
          </a:p>
          <a:p>
            <a:pPr marL="0" marR="0" indent="0" algn="l" defTabSz="912813" rtl="0" eaLnBrk="0" fontAlgn="base" latinLnBrk="0" hangingPunct="0">
              <a:lnSpc>
                <a:spcPct val="100000"/>
              </a:lnSpc>
              <a:spcBef>
                <a:spcPct val="30000"/>
              </a:spcBef>
              <a:spcAft>
                <a:spcPct val="0"/>
              </a:spcAft>
              <a:buClrTx/>
              <a:buSzTx/>
              <a:buFontTx/>
              <a:buNone/>
              <a:tabLst/>
              <a:defRPr/>
            </a:pPr>
            <a:r>
              <a:rPr lang="en-US" sz="1000" kern="1200" baseline="0" dirty="0">
                <a:solidFill>
                  <a:schemeClr val="tx1"/>
                </a:solidFill>
                <a:latin typeface="Calibri" pitchFamily="34" charset="0"/>
                <a:ea typeface="+mn-ea"/>
                <a:cs typeface="+mn-cs"/>
              </a:rPr>
              <a:t>Talk about what is quality manual, what it contains and where do we find the </a:t>
            </a:r>
            <a:r>
              <a:rPr lang="en-US" sz="1000" kern="1200" baseline="0" dirty="0" err="1">
                <a:solidFill>
                  <a:schemeClr val="tx1"/>
                </a:solidFill>
                <a:latin typeface="Calibri" pitchFamily="34" charset="0"/>
                <a:ea typeface="+mn-ea"/>
                <a:cs typeface="+mn-cs"/>
              </a:rPr>
              <a:t>Capgemini</a:t>
            </a:r>
            <a:r>
              <a:rPr lang="en-US" sz="1000" kern="1200" baseline="0" dirty="0">
                <a:solidFill>
                  <a:schemeClr val="tx1"/>
                </a:solidFill>
                <a:latin typeface="Calibri" pitchFamily="34" charset="0"/>
                <a:ea typeface="+mn-ea"/>
                <a:cs typeface="+mn-cs"/>
              </a:rPr>
              <a:t> quality manual.</a:t>
            </a:r>
          </a:p>
          <a:p>
            <a:pPr marL="0" marR="0" indent="0" algn="l" defTabSz="912813" rtl="0" eaLnBrk="0" fontAlgn="base" latinLnBrk="0" hangingPunct="0">
              <a:lnSpc>
                <a:spcPct val="100000"/>
              </a:lnSpc>
              <a:spcBef>
                <a:spcPct val="30000"/>
              </a:spcBef>
              <a:spcAft>
                <a:spcPct val="0"/>
              </a:spcAft>
              <a:buClrTx/>
              <a:buSzTx/>
              <a:buFontTx/>
              <a:buNone/>
              <a:tabLst/>
              <a:defRPr/>
            </a:pPr>
            <a:endParaRPr lang="en-US" sz="1000" kern="1200" baseline="0" dirty="0">
              <a:solidFill>
                <a:schemeClr val="tx1"/>
              </a:solidFill>
              <a:latin typeface="Calibri" pitchFamily="34" charset="0"/>
              <a:ea typeface="+mn-ea"/>
              <a:cs typeface="+mn-cs"/>
            </a:endParaRPr>
          </a:p>
          <a:p>
            <a:pPr marL="0" marR="0" indent="0" algn="l" defTabSz="912813" rtl="0" eaLnBrk="0" fontAlgn="base" latinLnBrk="0" hangingPunct="0">
              <a:lnSpc>
                <a:spcPct val="100000"/>
              </a:lnSpc>
              <a:spcBef>
                <a:spcPct val="30000"/>
              </a:spcBef>
              <a:spcAft>
                <a:spcPct val="0"/>
              </a:spcAft>
              <a:buClrTx/>
              <a:buSzTx/>
              <a:buFontTx/>
              <a:buNone/>
              <a:tabLst/>
              <a:defRPr/>
            </a:pPr>
            <a:r>
              <a:rPr lang="en-US" sz="1000" kern="1200" baseline="0" dirty="0">
                <a:solidFill>
                  <a:schemeClr val="tx1"/>
                </a:solidFill>
                <a:latin typeface="Calibri" pitchFamily="34" charset="0"/>
                <a:ea typeface="+mn-ea"/>
                <a:cs typeface="+mn-cs"/>
              </a:rPr>
              <a:t>Talk about what is a process using the diagram. Process is a set of interrelated activities happing with certain inputs to it to get a desirable output. Output may be for the internal customer or external customer or any other interested party.</a:t>
            </a:r>
          </a:p>
        </p:txBody>
      </p:sp>
      <p:sp>
        <p:nvSpPr>
          <p:cNvPr id="4" name="Slide Number Placeholder 3"/>
          <p:cNvSpPr>
            <a:spLocks noGrp="1"/>
          </p:cNvSpPr>
          <p:nvPr>
            <p:ph type="sldNum" sz="quarter" idx="10"/>
          </p:nvPr>
        </p:nvSpPr>
        <p:spPr/>
        <p:txBody>
          <a:bodyPr/>
          <a:lstStyle/>
          <a:p>
            <a:pPr>
              <a:defRPr/>
            </a:pPr>
            <a:fld id="{45094F7C-D1E3-429C-A442-3FAF2D4EBF51}" type="slidenum">
              <a:rPr lang="en-US" smtClean="0"/>
              <a:pPr>
                <a:defRPr/>
              </a:pPr>
              <a:t>24</a:t>
            </a:fld>
            <a:endParaRPr lang="en-US" dirty="0"/>
          </a:p>
        </p:txBody>
      </p:sp>
    </p:spTree>
    <p:extLst>
      <p:ext uri="{BB962C8B-B14F-4D97-AF65-F5344CB8AC3E}">
        <p14:creationId xmlns:p14="http://schemas.microsoft.com/office/powerpoint/2010/main" val="34869772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Here is the agenda</a:t>
            </a:r>
            <a:r>
              <a:rPr lang="en-US" baseline="0" dirty="0"/>
              <a:t> for today’s session. </a:t>
            </a:r>
          </a:p>
          <a:p>
            <a:r>
              <a:rPr lang="en-US" baseline="0" dirty="0"/>
              <a:t>We will be going through some generic terminologies, Quality terminologies, QMS &amp; Its components, QMS Portal, The Global QMS </a:t>
            </a:r>
            <a:r>
              <a:rPr lang="en-US" baseline="0" dirty="0" err="1"/>
              <a:t>i.e</a:t>
            </a:r>
            <a:r>
              <a:rPr lang="en-US" baseline="0" dirty="0"/>
              <a:t> Deliver, The Best practice /sample records database KM Portal, We will look at the Capgemini recommended tools, Capgemini Quality Journey, Industry Standards, India QA Department – Its structure &amp; services, Walkthrough of some basic templates, why to capture efforts, defects etc…</a:t>
            </a:r>
          </a:p>
          <a:p>
            <a:endParaRPr lang="en-US" baseline="0" dirty="0"/>
          </a:p>
          <a:p>
            <a:r>
              <a:rPr lang="en-US" baseline="0" dirty="0"/>
              <a:t>We will also be taking you through some case studies and games related to QMS.</a:t>
            </a:r>
          </a:p>
        </p:txBody>
      </p:sp>
      <p:sp>
        <p:nvSpPr>
          <p:cNvPr id="4" name="Slide Number Placeholder 3"/>
          <p:cNvSpPr>
            <a:spLocks noGrp="1"/>
          </p:cNvSpPr>
          <p:nvPr>
            <p:ph type="sldNum" sz="quarter" idx="10"/>
          </p:nvPr>
        </p:nvSpPr>
        <p:spPr/>
        <p:txBody>
          <a:bodyPr/>
          <a:lstStyle/>
          <a:p>
            <a:pPr>
              <a:defRPr/>
            </a:pPr>
            <a:fld id="{45094F7C-D1E3-429C-A442-3FAF2D4EBF51}" type="slidenum">
              <a:rPr lang="en-US" smtClean="0"/>
              <a:pPr>
                <a:defRPr/>
              </a:pPr>
              <a:t>3</a:t>
            </a:fld>
            <a:endParaRPr lang="en-US" dirty="0"/>
          </a:p>
        </p:txBody>
      </p:sp>
    </p:spTree>
    <p:extLst>
      <p:ext uri="{BB962C8B-B14F-4D97-AF65-F5344CB8AC3E}">
        <p14:creationId xmlns:p14="http://schemas.microsoft.com/office/powerpoint/2010/main" val="119859021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2813" rtl="0" eaLnBrk="0" fontAlgn="base" latinLnBrk="0" hangingPunct="0">
              <a:lnSpc>
                <a:spcPct val="100000"/>
              </a:lnSpc>
              <a:spcBef>
                <a:spcPct val="30000"/>
              </a:spcBef>
              <a:spcAft>
                <a:spcPct val="0"/>
              </a:spcAft>
              <a:buClrTx/>
              <a:buSzTx/>
              <a:buFontTx/>
              <a:buNone/>
              <a:tabLst/>
              <a:defRPr/>
            </a:pPr>
            <a:endParaRPr lang="en-US" sz="1000" kern="1200" baseline="0" dirty="0">
              <a:solidFill>
                <a:schemeClr val="tx1"/>
              </a:solidFill>
              <a:latin typeface="Calibri" pitchFamily="34" charset="0"/>
              <a:ea typeface="+mn-ea"/>
              <a:cs typeface="+mn-cs"/>
            </a:endParaRPr>
          </a:p>
        </p:txBody>
      </p:sp>
      <p:sp>
        <p:nvSpPr>
          <p:cNvPr id="4" name="Slide Number Placeholder 3"/>
          <p:cNvSpPr>
            <a:spLocks noGrp="1"/>
          </p:cNvSpPr>
          <p:nvPr>
            <p:ph type="sldNum" sz="quarter" idx="10"/>
          </p:nvPr>
        </p:nvSpPr>
        <p:spPr/>
        <p:txBody>
          <a:bodyPr/>
          <a:lstStyle/>
          <a:p>
            <a:pPr>
              <a:defRPr/>
            </a:pPr>
            <a:fld id="{45094F7C-D1E3-429C-A442-3FAF2D4EBF51}" type="slidenum">
              <a:rPr lang="en-US" smtClean="0"/>
              <a:pPr>
                <a:defRPr/>
              </a:pPr>
              <a:t>25</a:t>
            </a:fld>
            <a:endParaRPr lang="en-US" dirty="0"/>
          </a:p>
        </p:txBody>
      </p:sp>
    </p:spTree>
    <p:extLst>
      <p:ext uri="{BB962C8B-B14F-4D97-AF65-F5344CB8AC3E}">
        <p14:creationId xmlns:p14="http://schemas.microsoft.com/office/powerpoint/2010/main" val="26603290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2813" rtl="0" eaLnBrk="0" fontAlgn="base" latinLnBrk="0" hangingPunct="0">
              <a:lnSpc>
                <a:spcPct val="100000"/>
              </a:lnSpc>
              <a:spcBef>
                <a:spcPct val="30000"/>
              </a:spcBef>
              <a:spcAft>
                <a:spcPct val="0"/>
              </a:spcAft>
              <a:buClrTx/>
              <a:buSzTx/>
              <a:buFontTx/>
              <a:buNone/>
              <a:tabLst/>
              <a:defRPr/>
            </a:pPr>
            <a:endParaRPr lang="en-US" sz="1000" kern="1200" baseline="0" dirty="0">
              <a:solidFill>
                <a:schemeClr val="tx1"/>
              </a:solidFill>
              <a:latin typeface="Calibri" pitchFamily="34" charset="0"/>
              <a:ea typeface="+mn-ea"/>
              <a:cs typeface="+mn-cs"/>
            </a:endParaRPr>
          </a:p>
        </p:txBody>
      </p:sp>
      <p:sp>
        <p:nvSpPr>
          <p:cNvPr id="4" name="Slide Number Placeholder 3"/>
          <p:cNvSpPr>
            <a:spLocks noGrp="1"/>
          </p:cNvSpPr>
          <p:nvPr>
            <p:ph type="sldNum" sz="quarter" idx="10"/>
          </p:nvPr>
        </p:nvSpPr>
        <p:spPr/>
        <p:txBody>
          <a:bodyPr/>
          <a:lstStyle/>
          <a:p>
            <a:pPr>
              <a:defRPr/>
            </a:pPr>
            <a:fld id="{45094F7C-D1E3-429C-A442-3FAF2D4EBF51}" type="slidenum">
              <a:rPr lang="en-US" smtClean="0"/>
              <a:pPr>
                <a:defRPr/>
              </a:pPr>
              <a:t>26</a:t>
            </a:fld>
            <a:endParaRPr lang="en-US" dirty="0"/>
          </a:p>
        </p:txBody>
      </p:sp>
    </p:spTree>
    <p:extLst>
      <p:ext uri="{BB962C8B-B14F-4D97-AF65-F5344CB8AC3E}">
        <p14:creationId xmlns:p14="http://schemas.microsoft.com/office/powerpoint/2010/main" val="18213800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2813" rtl="0" eaLnBrk="0" fontAlgn="base" latinLnBrk="0" hangingPunct="0">
              <a:lnSpc>
                <a:spcPct val="100000"/>
              </a:lnSpc>
              <a:spcBef>
                <a:spcPct val="30000"/>
              </a:spcBef>
              <a:spcAft>
                <a:spcPct val="0"/>
              </a:spcAft>
              <a:buClrTx/>
              <a:buSzTx/>
              <a:buFontTx/>
              <a:buNone/>
              <a:tabLst/>
              <a:defRPr/>
            </a:pPr>
            <a:endParaRPr lang="en-US" sz="1000" kern="1200" baseline="0" dirty="0">
              <a:solidFill>
                <a:schemeClr val="tx1"/>
              </a:solidFill>
              <a:latin typeface="Calibri" pitchFamily="34" charset="0"/>
              <a:ea typeface="+mn-ea"/>
              <a:cs typeface="+mn-cs"/>
            </a:endParaRPr>
          </a:p>
        </p:txBody>
      </p:sp>
      <p:sp>
        <p:nvSpPr>
          <p:cNvPr id="4" name="Slide Number Placeholder 3"/>
          <p:cNvSpPr>
            <a:spLocks noGrp="1"/>
          </p:cNvSpPr>
          <p:nvPr>
            <p:ph type="sldNum" sz="quarter" idx="10"/>
          </p:nvPr>
        </p:nvSpPr>
        <p:spPr/>
        <p:txBody>
          <a:bodyPr/>
          <a:lstStyle/>
          <a:p>
            <a:pPr>
              <a:defRPr/>
            </a:pPr>
            <a:fld id="{45094F7C-D1E3-429C-A442-3FAF2D4EBF51}" type="slidenum">
              <a:rPr lang="en-US" smtClean="0"/>
              <a:pPr>
                <a:defRPr/>
              </a:pPr>
              <a:t>27</a:t>
            </a:fld>
            <a:endParaRPr lang="en-US" dirty="0"/>
          </a:p>
        </p:txBody>
      </p:sp>
    </p:spTree>
    <p:extLst>
      <p:ext uri="{BB962C8B-B14F-4D97-AF65-F5344CB8AC3E}">
        <p14:creationId xmlns:p14="http://schemas.microsoft.com/office/powerpoint/2010/main" val="177904495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2813" rtl="0" eaLnBrk="0" fontAlgn="base" latinLnBrk="0" hangingPunct="0">
              <a:lnSpc>
                <a:spcPct val="100000"/>
              </a:lnSpc>
              <a:spcBef>
                <a:spcPct val="30000"/>
              </a:spcBef>
              <a:spcAft>
                <a:spcPct val="0"/>
              </a:spcAft>
              <a:buClrTx/>
              <a:buSzTx/>
              <a:buFontTx/>
              <a:buNone/>
              <a:tabLst/>
              <a:defRPr/>
            </a:pPr>
            <a:endParaRPr lang="en-US" sz="1000" kern="1200" baseline="0" dirty="0">
              <a:solidFill>
                <a:schemeClr val="tx1"/>
              </a:solidFill>
              <a:latin typeface="Calibri" pitchFamily="34" charset="0"/>
              <a:ea typeface="+mn-ea"/>
              <a:cs typeface="+mn-cs"/>
            </a:endParaRPr>
          </a:p>
        </p:txBody>
      </p:sp>
      <p:sp>
        <p:nvSpPr>
          <p:cNvPr id="4" name="Slide Number Placeholder 3"/>
          <p:cNvSpPr>
            <a:spLocks noGrp="1"/>
          </p:cNvSpPr>
          <p:nvPr>
            <p:ph type="sldNum" sz="quarter" idx="10"/>
          </p:nvPr>
        </p:nvSpPr>
        <p:spPr/>
        <p:txBody>
          <a:bodyPr/>
          <a:lstStyle/>
          <a:p>
            <a:pPr>
              <a:defRPr/>
            </a:pPr>
            <a:fld id="{45094F7C-D1E3-429C-A442-3FAF2D4EBF51}" type="slidenum">
              <a:rPr lang="en-US" smtClean="0"/>
              <a:pPr>
                <a:defRPr/>
              </a:pPr>
              <a:t>28</a:t>
            </a:fld>
            <a:endParaRPr lang="en-US" dirty="0"/>
          </a:p>
        </p:txBody>
      </p:sp>
    </p:spTree>
    <p:extLst>
      <p:ext uri="{BB962C8B-B14F-4D97-AF65-F5344CB8AC3E}">
        <p14:creationId xmlns:p14="http://schemas.microsoft.com/office/powerpoint/2010/main" val="19062487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2813" rtl="0" eaLnBrk="0" fontAlgn="base" latinLnBrk="0" hangingPunct="0">
              <a:lnSpc>
                <a:spcPct val="100000"/>
              </a:lnSpc>
              <a:spcBef>
                <a:spcPct val="30000"/>
              </a:spcBef>
              <a:spcAft>
                <a:spcPct val="0"/>
              </a:spcAft>
              <a:buClrTx/>
              <a:buSzTx/>
              <a:buFontTx/>
              <a:buNone/>
              <a:tabLst/>
              <a:defRPr/>
            </a:pPr>
            <a:endParaRPr lang="en-US" sz="1000" kern="1200" baseline="0" dirty="0">
              <a:solidFill>
                <a:schemeClr val="tx1"/>
              </a:solidFill>
              <a:latin typeface="Calibri" pitchFamily="34" charset="0"/>
              <a:ea typeface="+mn-ea"/>
              <a:cs typeface="+mn-cs"/>
            </a:endParaRPr>
          </a:p>
        </p:txBody>
      </p:sp>
      <p:sp>
        <p:nvSpPr>
          <p:cNvPr id="4" name="Slide Number Placeholder 3"/>
          <p:cNvSpPr>
            <a:spLocks noGrp="1"/>
          </p:cNvSpPr>
          <p:nvPr>
            <p:ph type="sldNum" sz="quarter" idx="10"/>
          </p:nvPr>
        </p:nvSpPr>
        <p:spPr/>
        <p:txBody>
          <a:bodyPr/>
          <a:lstStyle/>
          <a:p>
            <a:pPr>
              <a:defRPr/>
            </a:pPr>
            <a:fld id="{45094F7C-D1E3-429C-A442-3FAF2D4EBF51}" type="slidenum">
              <a:rPr lang="en-US" smtClean="0"/>
              <a:pPr>
                <a:defRPr/>
              </a:pPr>
              <a:t>29</a:t>
            </a:fld>
            <a:endParaRPr lang="en-US" dirty="0"/>
          </a:p>
        </p:txBody>
      </p:sp>
    </p:spTree>
    <p:extLst>
      <p:ext uri="{BB962C8B-B14F-4D97-AF65-F5344CB8AC3E}">
        <p14:creationId xmlns:p14="http://schemas.microsoft.com/office/powerpoint/2010/main" val="134017324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defRPr/>
            </a:pPr>
            <a:r>
              <a:rPr lang="en-US" sz="1000" dirty="0"/>
              <a:t>Now we will come back to the navigation of each process </a:t>
            </a:r>
            <a:r>
              <a:rPr lang="en-US" sz="1000" baseline="0" dirty="0"/>
              <a:t>Library</a:t>
            </a:r>
            <a:r>
              <a:rPr lang="en-US" sz="1000" dirty="0"/>
              <a:t>.</a:t>
            </a:r>
          </a:p>
          <a:p>
            <a:pPr>
              <a:defRPr/>
            </a:pPr>
            <a:endParaRPr lang="en-US" sz="1000" dirty="0"/>
          </a:p>
          <a:p>
            <a:r>
              <a:rPr lang="en-US" sz="1000" dirty="0"/>
              <a:t>The process Library is a comprehensive documents repository consisting of work flow built processes, roles, templates, etc. The following are various components in each of the process libraries.</a:t>
            </a:r>
          </a:p>
          <a:p>
            <a:pPr lvl="0"/>
            <a:endParaRPr lang="en-US" sz="1000" dirty="0"/>
          </a:p>
          <a:p>
            <a:pPr lvl="0"/>
            <a:r>
              <a:rPr lang="en-US" sz="1000" dirty="0"/>
              <a:t>All process libraries have Method overview section which gives a high level overview of the entire process. </a:t>
            </a:r>
          </a:p>
          <a:p>
            <a:pPr lvl="0"/>
            <a:r>
              <a:rPr lang="en-US" sz="1000" dirty="0"/>
              <a:t>All processes are listed under streams, which are in turn mapped to different activities. Activities are then split into tasks, wherein each task consists of:</a:t>
            </a:r>
          </a:p>
          <a:p>
            <a:pPr lvl="0"/>
            <a:r>
              <a:rPr lang="en-US" sz="1000" dirty="0"/>
              <a:t>- Detailed work instructions</a:t>
            </a:r>
          </a:p>
          <a:p>
            <a:pPr lvl="0"/>
            <a:r>
              <a:rPr lang="en-US" sz="1000" dirty="0"/>
              <a:t>- Primary and Secondary Roles</a:t>
            </a:r>
          </a:p>
          <a:p>
            <a:pPr lvl="0"/>
            <a:r>
              <a:rPr lang="en-US" sz="1000" dirty="0"/>
              <a:t>- Inputs and outputs</a:t>
            </a:r>
          </a:p>
          <a:p>
            <a:pPr lvl="0">
              <a:buFontTx/>
              <a:buChar char="-"/>
            </a:pPr>
            <a:r>
              <a:rPr lang="en-US" sz="1000" dirty="0"/>
              <a:t>Templates and guidelines</a:t>
            </a:r>
          </a:p>
          <a:p>
            <a:pPr lvl="0">
              <a:buFontTx/>
              <a:buChar char="-"/>
            </a:pPr>
            <a:r>
              <a:rPr lang="en-US" sz="1000" dirty="0"/>
              <a:t>Tool Mentors</a:t>
            </a:r>
          </a:p>
          <a:p>
            <a:pPr lvl="0"/>
            <a:endParaRPr lang="en-US" sz="1000" dirty="0"/>
          </a:p>
          <a:p>
            <a:pPr lvl="0"/>
            <a:r>
              <a:rPr lang="en-US" sz="1000" dirty="0"/>
              <a:t>Different views are provided and templates/ guidelines can be directly downloaded from template view. </a:t>
            </a:r>
          </a:p>
          <a:p>
            <a:pPr lvl="0"/>
            <a:r>
              <a:rPr lang="en-US" sz="1000" b="1" dirty="0"/>
              <a:t>Key sections</a:t>
            </a:r>
            <a:r>
              <a:rPr lang="en-US" sz="1000" dirty="0"/>
              <a:t> are covered in the end for capturing process wise metrics and links to best practices from KM portal. </a:t>
            </a:r>
          </a:p>
          <a:p>
            <a:pPr lvl="0"/>
            <a:r>
              <a:rPr lang="en-US" sz="1000" b="1" dirty="0"/>
              <a:t>Downloads section </a:t>
            </a:r>
            <a:r>
              <a:rPr lang="en-US" sz="1000" dirty="0"/>
              <a:t>consists of</a:t>
            </a:r>
            <a:r>
              <a:rPr lang="en-US" sz="1000" b="1" dirty="0"/>
              <a:t> </a:t>
            </a:r>
            <a:r>
              <a:rPr lang="en-US" sz="1000" dirty="0"/>
              <a:t>Mandatory artifacts, Task Level RACI, Sample Folder Structures for projects and Portal HTML method to download the library.</a:t>
            </a:r>
          </a:p>
        </p:txBody>
      </p:sp>
      <p:sp>
        <p:nvSpPr>
          <p:cNvPr id="4" name="Slide Number Placeholder 3"/>
          <p:cNvSpPr>
            <a:spLocks noGrp="1"/>
          </p:cNvSpPr>
          <p:nvPr>
            <p:ph type="sldNum" sz="quarter" idx="10"/>
          </p:nvPr>
        </p:nvSpPr>
        <p:spPr/>
        <p:txBody>
          <a:bodyPr/>
          <a:lstStyle/>
          <a:p>
            <a:pPr>
              <a:defRPr/>
            </a:pPr>
            <a:fld id="{45094F7C-D1E3-429C-A442-3FAF2D4EBF51}" type="slidenum">
              <a:rPr lang="en-US" smtClean="0"/>
              <a:pPr>
                <a:defRPr/>
              </a:pPr>
              <a:t>30</a:t>
            </a:fld>
            <a:endParaRPr lang="en-US" dirty="0"/>
          </a:p>
        </p:txBody>
      </p:sp>
    </p:spTree>
    <p:extLst>
      <p:ext uri="{BB962C8B-B14F-4D97-AF65-F5344CB8AC3E}">
        <p14:creationId xmlns:p14="http://schemas.microsoft.com/office/powerpoint/2010/main" val="20216688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Here is the agenda</a:t>
            </a:r>
            <a:r>
              <a:rPr lang="en-US" baseline="0" dirty="0"/>
              <a:t> for today’s session. </a:t>
            </a:r>
          </a:p>
          <a:p>
            <a:r>
              <a:rPr lang="en-US" baseline="0" dirty="0"/>
              <a:t>We will be going through some generic terminologies, Quality terminologies, QMS &amp; Its components, QMS Portal, The Global QMS </a:t>
            </a:r>
            <a:r>
              <a:rPr lang="en-US" baseline="0" dirty="0" err="1"/>
              <a:t>i.e</a:t>
            </a:r>
            <a:r>
              <a:rPr lang="en-US" baseline="0" dirty="0"/>
              <a:t> Deliver, The Best practice /sample records database KM Portal, We will look at the Capgemini recommended tools, Capgemini Quality Journey, Industry Standards, India QA Department – Its structure &amp; services, Walkthrough of some basic templates, why to capture efforts, defects etc…</a:t>
            </a:r>
          </a:p>
          <a:p>
            <a:endParaRPr lang="en-US" baseline="0" dirty="0"/>
          </a:p>
          <a:p>
            <a:r>
              <a:rPr lang="en-US" baseline="0" dirty="0"/>
              <a:t>We will also be taking you through some case studies and games related to QMS.</a:t>
            </a:r>
          </a:p>
        </p:txBody>
      </p:sp>
      <p:sp>
        <p:nvSpPr>
          <p:cNvPr id="4" name="Slide Number Placeholder 3"/>
          <p:cNvSpPr>
            <a:spLocks noGrp="1"/>
          </p:cNvSpPr>
          <p:nvPr>
            <p:ph type="sldNum" sz="quarter" idx="10"/>
          </p:nvPr>
        </p:nvSpPr>
        <p:spPr/>
        <p:txBody>
          <a:bodyPr/>
          <a:lstStyle/>
          <a:p>
            <a:pPr>
              <a:defRPr/>
            </a:pPr>
            <a:fld id="{45094F7C-D1E3-429C-A442-3FAF2D4EBF51}" type="slidenum">
              <a:rPr lang="en-US" smtClean="0"/>
              <a:pPr>
                <a:defRPr/>
              </a:pPr>
              <a:t>31</a:t>
            </a:fld>
            <a:endParaRPr lang="en-US" dirty="0"/>
          </a:p>
        </p:txBody>
      </p:sp>
    </p:spTree>
    <p:extLst>
      <p:ext uri="{BB962C8B-B14F-4D97-AF65-F5344CB8AC3E}">
        <p14:creationId xmlns:p14="http://schemas.microsoft.com/office/powerpoint/2010/main" val="401688821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2813" rtl="0" eaLnBrk="0" fontAlgn="base" latinLnBrk="0" hangingPunct="0">
              <a:lnSpc>
                <a:spcPct val="100000"/>
              </a:lnSpc>
              <a:spcBef>
                <a:spcPct val="30000"/>
              </a:spcBef>
              <a:spcAft>
                <a:spcPct val="0"/>
              </a:spcAft>
              <a:buClrTx/>
              <a:buSzTx/>
              <a:buFontTx/>
              <a:buNone/>
              <a:tabLst/>
              <a:defRPr/>
            </a:pPr>
            <a:endParaRPr lang="en-US" sz="1000" kern="1200" baseline="0" dirty="0">
              <a:solidFill>
                <a:schemeClr val="tx1"/>
              </a:solidFill>
              <a:latin typeface="Calibri" pitchFamily="34" charset="0"/>
              <a:ea typeface="+mn-ea"/>
              <a:cs typeface="+mn-cs"/>
            </a:endParaRPr>
          </a:p>
        </p:txBody>
      </p:sp>
      <p:sp>
        <p:nvSpPr>
          <p:cNvPr id="4" name="Slide Number Placeholder 3"/>
          <p:cNvSpPr>
            <a:spLocks noGrp="1"/>
          </p:cNvSpPr>
          <p:nvPr>
            <p:ph type="sldNum" sz="quarter" idx="10"/>
          </p:nvPr>
        </p:nvSpPr>
        <p:spPr/>
        <p:txBody>
          <a:bodyPr/>
          <a:lstStyle/>
          <a:p>
            <a:pPr>
              <a:defRPr/>
            </a:pPr>
            <a:fld id="{45094F7C-D1E3-429C-A442-3FAF2D4EBF51}" type="slidenum">
              <a:rPr lang="en-US" smtClean="0"/>
              <a:pPr>
                <a:defRPr/>
              </a:pPr>
              <a:t>32</a:t>
            </a:fld>
            <a:endParaRPr lang="en-US" dirty="0"/>
          </a:p>
        </p:txBody>
      </p:sp>
    </p:spTree>
    <p:extLst>
      <p:ext uri="{BB962C8B-B14F-4D97-AF65-F5344CB8AC3E}">
        <p14:creationId xmlns:p14="http://schemas.microsoft.com/office/powerpoint/2010/main" val="323950018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Here is the agenda</a:t>
            </a:r>
            <a:r>
              <a:rPr lang="en-US" baseline="0" dirty="0"/>
              <a:t> for today’s session. </a:t>
            </a:r>
          </a:p>
          <a:p>
            <a:r>
              <a:rPr lang="en-US" baseline="0" dirty="0"/>
              <a:t>We will be going through some generic terminologies, Quality terminologies, QMS &amp; Its components, QMS Portal, The Global QMS </a:t>
            </a:r>
            <a:r>
              <a:rPr lang="en-US" baseline="0" dirty="0" err="1"/>
              <a:t>i.e</a:t>
            </a:r>
            <a:r>
              <a:rPr lang="en-US" baseline="0" dirty="0"/>
              <a:t> Deliver, The Best practice /sample records database KM Portal, We will look at the Capgemini recommended tools, Capgemini Quality Journey, Industry Standards, India QA Department – Its structure &amp; services, Walkthrough of some basic templates, why to capture efforts, defects etc…</a:t>
            </a:r>
          </a:p>
          <a:p>
            <a:endParaRPr lang="en-US" baseline="0" dirty="0"/>
          </a:p>
          <a:p>
            <a:r>
              <a:rPr lang="en-US" baseline="0" dirty="0"/>
              <a:t>We will also be taking you through some case studies and games related to QMS.</a:t>
            </a:r>
          </a:p>
        </p:txBody>
      </p:sp>
      <p:sp>
        <p:nvSpPr>
          <p:cNvPr id="4" name="Slide Number Placeholder 3"/>
          <p:cNvSpPr>
            <a:spLocks noGrp="1"/>
          </p:cNvSpPr>
          <p:nvPr>
            <p:ph type="sldNum" sz="quarter" idx="10"/>
          </p:nvPr>
        </p:nvSpPr>
        <p:spPr/>
        <p:txBody>
          <a:bodyPr/>
          <a:lstStyle/>
          <a:p>
            <a:pPr>
              <a:defRPr/>
            </a:pPr>
            <a:fld id="{45094F7C-D1E3-429C-A442-3FAF2D4EBF51}" type="slidenum">
              <a:rPr lang="en-US" smtClean="0"/>
              <a:pPr>
                <a:defRPr/>
              </a:pPr>
              <a:t>33</a:t>
            </a:fld>
            <a:endParaRPr lang="en-US" dirty="0"/>
          </a:p>
        </p:txBody>
      </p:sp>
    </p:spTree>
    <p:extLst>
      <p:ext uri="{BB962C8B-B14F-4D97-AF65-F5344CB8AC3E}">
        <p14:creationId xmlns:p14="http://schemas.microsoft.com/office/powerpoint/2010/main" val="405100616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000" dirty="0"/>
              <a:t>A Best Practice is a technique or methodology which is a take away from a project during its execution. A Best Practice can be reused by other projects to achieve similar benefits.</a:t>
            </a:r>
          </a:p>
          <a:p>
            <a:r>
              <a:rPr lang="en-US" sz="1000" dirty="0"/>
              <a:t> </a:t>
            </a:r>
          </a:p>
          <a:p>
            <a:r>
              <a:rPr lang="en-US" sz="1000" dirty="0"/>
              <a:t>All Best Practices are available for reference in KM Portal which can be referred by projects during project planning and execution phases. </a:t>
            </a:r>
          </a:p>
          <a:p>
            <a:r>
              <a:rPr lang="en-US" sz="1000" dirty="0"/>
              <a:t> </a:t>
            </a:r>
          </a:p>
          <a:p>
            <a:r>
              <a:rPr lang="en-US" sz="1000" dirty="0"/>
              <a:t>Projects can also submit technical and process related Best Practices in KM Portal which can act as a reference to other similar projects. The submitted Best Practices related to process, are evaluated by QA team and the accepted best practices gets added to Organizational Best practices database.</a:t>
            </a:r>
          </a:p>
          <a:p>
            <a:endParaRPr lang="en-US" sz="1000" dirty="0"/>
          </a:p>
          <a:p>
            <a:r>
              <a:rPr lang="en-US" sz="1000" dirty="0"/>
              <a:t>The path for KM portal is as displayed on screen.</a:t>
            </a:r>
          </a:p>
        </p:txBody>
      </p:sp>
      <p:sp>
        <p:nvSpPr>
          <p:cNvPr id="4" name="Slide Number Placeholder 3"/>
          <p:cNvSpPr>
            <a:spLocks noGrp="1"/>
          </p:cNvSpPr>
          <p:nvPr>
            <p:ph type="sldNum" sz="quarter" idx="10"/>
          </p:nvPr>
        </p:nvSpPr>
        <p:spPr/>
        <p:txBody>
          <a:bodyPr/>
          <a:lstStyle/>
          <a:p>
            <a:pPr>
              <a:defRPr/>
            </a:pPr>
            <a:fld id="{45094F7C-D1E3-429C-A442-3FAF2D4EBF51}" type="slidenum">
              <a:rPr lang="en-US" smtClean="0"/>
              <a:pPr>
                <a:defRPr/>
              </a:pPr>
              <a:t>34</a:t>
            </a:fld>
            <a:endParaRPr lang="en-US" dirty="0"/>
          </a:p>
        </p:txBody>
      </p:sp>
    </p:spTree>
    <p:extLst>
      <p:ext uri="{BB962C8B-B14F-4D97-AF65-F5344CB8AC3E}">
        <p14:creationId xmlns:p14="http://schemas.microsoft.com/office/powerpoint/2010/main" val="16937779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100" b="1" dirty="0"/>
              <a:t>Note: To play this Video,</a:t>
            </a:r>
            <a:r>
              <a:rPr lang="en-US" sz="1100" b="1" baseline="0" dirty="0"/>
              <a:t> you need to have a flash player installed!</a:t>
            </a:r>
          </a:p>
          <a:p>
            <a:endParaRPr lang="en-US" sz="1100" dirty="0"/>
          </a:p>
          <a:p>
            <a:r>
              <a:rPr lang="en-US" sz="1100" dirty="0"/>
              <a:t>Let us see an example video</a:t>
            </a:r>
            <a:r>
              <a:rPr lang="en-US" sz="1100" baseline="0" dirty="0"/>
              <a:t> of Europe &amp; Italy and understand what is the difference between both the countries shown here. </a:t>
            </a:r>
          </a:p>
          <a:p>
            <a:endParaRPr lang="en-US" sz="1100" baseline="0" dirty="0"/>
          </a:p>
          <a:p>
            <a:r>
              <a:rPr lang="en-US" sz="1100" baseline="0" dirty="0"/>
              <a:t>&lt;Play the video&gt;</a:t>
            </a:r>
          </a:p>
          <a:p>
            <a:endParaRPr lang="en-US" sz="1100" baseline="0" dirty="0"/>
          </a:p>
          <a:p>
            <a:r>
              <a:rPr lang="en-US" sz="1100" baseline="0" dirty="0"/>
              <a:t>In this video, Europe has a systematic/disciplined approach in what they are doing. Whereas for Italy, it is not. Hence people of Europe are getting better results in what they are doing than compared to Italy.</a:t>
            </a:r>
            <a:endParaRPr lang="en-US" sz="1100" dirty="0"/>
          </a:p>
          <a:p>
            <a:endParaRPr lang="en-US" sz="1100" dirty="0"/>
          </a:p>
          <a:p>
            <a:r>
              <a:rPr lang="en-US" sz="1100" dirty="0"/>
              <a:t>So to get a better results,</a:t>
            </a:r>
            <a:r>
              <a:rPr lang="en-US" sz="1100" baseline="0" dirty="0"/>
              <a:t> whatever we do, we need to do it in a systematic / disciplined approach. </a:t>
            </a:r>
          </a:p>
          <a:p>
            <a:endParaRPr lang="en-US" sz="1100" baseline="0" dirty="0"/>
          </a:p>
          <a:p>
            <a:r>
              <a:rPr lang="en-US" sz="1100" baseline="0" dirty="0"/>
              <a:t>QMS helps in having the systematic/disciplined approach in the organization.</a:t>
            </a:r>
          </a:p>
        </p:txBody>
      </p:sp>
      <p:sp>
        <p:nvSpPr>
          <p:cNvPr id="4" name="Slide Number Placeholder 3"/>
          <p:cNvSpPr>
            <a:spLocks noGrp="1"/>
          </p:cNvSpPr>
          <p:nvPr>
            <p:ph type="sldNum" sz="quarter" idx="10"/>
          </p:nvPr>
        </p:nvSpPr>
        <p:spPr/>
        <p:txBody>
          <a:bodyPr/>
          <a:lstStyle/>
          <a:p>
            <a:pPr>
              <a:defRPr/>
            </a:pPr>
            <a:fld id="{45094F7C-D1E3-429C-A442-3FAF2D4EBF51}" type="slidenum">
              <a:rPr lang="en-US" smtClean="0"/>
              <a:pPr>
                <a:defRPr/>
              </a:pPr>
              <a:t>5</a:t>
            </a:fld>
            <a:endParaRPr lang="en-US" dirty="0"/>
          </a:p>
        </p:txBody>
      </p:sp>
    </p:spTree>
    <p:extLst>
      <p:ext uri="{BB962C8B-B14F-4D97-AF65-F5344CB8AC3E}">
        <p14:creationId xmlns:p14="http://schemas.microsoft.com/office/powerpoint/2010/main" val="219522844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Here is the agenda</a:t>
            </a:r>
            <a:r>
              <a:rPr lang="en-US" baseline="0" dirty="0"/>
              <a:t> for today’s session. </a:t>
            </a:r>
          </a:p>
          <a:p>
            <a:r>
              <a:rPr lang="en-US" baseline="0" dirty="0"/>
              <a:t>We will be going through some generic terminologies, Quality terminologies, QMS &amp; Its components, QMS Portal, The Global QMS </a:t>
            </a:r>
            <a:r>
              <a:rPr lang="en-US" baseline="0" dirty="0" err="1"/>
              <a:t>i.e</a:t>
            </a:r>
            <a:r>
              <a:rPr lang="en-US" baseline="0" dirty="0"/>
              <a:t> Deliver, The Best practice /sample records database KM Portal, We will look at the Capgemini recommended tools, Capgemini Quality Journey, Industry Standards, India QA Department – Its structure &amp; services, Walkthrough of some basic templates, why to capture efforts, defects etc…</a:t>
            </a:r>
          </a:p>
          <a:p>
            <a:endParaRPr lang="en-US" baseline="0" dirty="0"/>
          </a:p>
          <a:p>
            <a:r>
              <a:rPr lang="en-US" baseline="0" dirty="0"/>
              <a:t>We will also be taking you through some case studies and games related to QMS.</a:t>
            </a:r>
          </a:p>
        </p:txBody>
      </p:sp>
      <p:sp>
        <p:nvSpPr>
          <p:cNvPr id="4" name="Slide Number Placeholder 3"/>
          <p:cNvSpPr>
            <a:spLocks noGrp="1"/>
          </p:cNvSpPr>
          <p:nvPr>
            <p:ph type="sldNum" sz="quarter" idx="10"/>
          </p:nvPr>
        </p:nvSpPr>
        <p:spPr/>
        <p:txBody>
          <a:bodyPr/>
          <a:lstStyle/>
          <a:p>
            <a:pPr>
              <a:defRPr/>
            </a:pPr>
            <a:fld id="{45094F7C-D1E3-429C-A442-3FAF2D4EBF51}" type="slidenum">
              <a:rPr lang="en-US" smtClean="0"/>
              <a:pPr>
                <a:defRPr/>
              </a:pPr>
              <a:t>35</a:t>
            </a:fld>
            <a:endParaRPr lang="en-US" dirty="0"/>
          </a:p>
        </p:txBody>
      </p:sp>
    </p:spTree>
    <p:extLst>
      <p:ext uri="{BB962C8B-B14F-4D97-AF65-F5344CB8AC3E}">
        <p14:creationId xmlns:p14="http://schemas.microsoft.com/office/powerpoint/2010/main" val="330249287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defRPr/>
            </a:pPr>
            <a:r>
              <a:rPr lang="en-US" sz="1000" dirty="0"/>
              <a:t>Here is the list of Capgemini Recommended Tools which is covered under Infrastructure Management of UPM. Necessary approvals are required for any project specific tailoring on tools .   </a:t>
            </a:r>
          </a:p>
        </p:txBody>
      </p:sp>
      <p:sp>
        <p:nvSpPr>
          <p:cNvPr id="4" name="Slide Number Placeholder 3"/>
          <p:cNvSpPr>
            <a:spLocks noGrp="1"/>
          </p:cNvSpPr>
          <p:nvPr>
            <p:ph type="sldNum" sz="quarter" idx="10"/>
          </p:nvPr>
        </p:nvSpPr>
        <p:spPr/>
        <p:txBody>
          <a:bodyPr/>
          <a:lstStyle/>
          <a:p>
            <a:pPr>
              <a:defRPr/>
            </a:pPr>
            <a:fld id="{45094F7C-D1E3-429C-A442-3FAF2D4EBF51}" type="slidenum">
              <a:rPr lang="en-US" smtClean="0"/>
              <a:pPr>
                <a:defRPr/>
              </a:pPr>
              <a:t>36</a:t>
            </a:fld>
            <a:endParaRPr lang="en-US" dirty="0"/>
          </a:p>
        </p:txBody>
      </p:sp>
    </p:spTree>
    <p:extLst>
      <p:ext uri="{BB962C8B-B14F-4D97-AF65-F5344CB8AC3E}">
        <p14:creationId xmlns:p14="http://schemas.microsoft.com/office/powerpoint/2010/main" val="182887953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Here is the agenda</a:t>
            </a:r>
            <a:r>
              <a:rPr lang="en-US" baseline="0" dirty="0"/>
              <a:t> for today’s session. </a:t>
            </a:r>
          </a:p>
          <a:p>
            <a:r>
              <a:rPr lang="en-US" baseline="0" dirty="0"/>
              <a:t>We will be going through some generic terminologies, Quality terminologies, QMS &amp; Its components, QMS Portal, The Global QMS </a:t>
            </a:r>
            <a:r>
              <a:rPr lang="en-US" baseline="0" dirty="0" err="1"/>
              <a:t>i.e</a:t>
            </a:r>
            <a:r>
              <a:rPr lang="en-US" baseline="0" dirty="0"/>
              <a:t> Deliver, The Best practice /sample records database KM Portal, We will look at the Capgemini recommended tools, Capgemini Quality Journey, Industry Standards, India QA Department – Its structure &amp; services, Walkthrough of some basic templates, why to capture efforts, defects etc…</a:t>
            </a:r>
          </a:p>
          <a:p>
            <a:endParaRPr lang="en-US" baseline="0" dirty="0"/>
          </a:p>
          <a:p>
            <a:r>
              <a:rPr lang="en-US" baseline="0" dirty="0"/>
              <a:t>We will also be taking you through some case studies and games related to QMS.</a:t>
            </a:r>
          </a:p>
        </p:txBody>
      </p:sp>
      <p:sp>
        <p:nvSpPr>
          <p:cNvPr id="4" name="Slide Number Placeholder 3"/>
          <p:cNvSpPr>
            <a:spLocks noGrp="1"/>
          </p:cNvSpPr>
          <p:nvPr>
            <p:ph type="sldNum" sz="quarter" idx="10"/>
          </p:nvPr>
        </p:nvSpPr>
        <p:spPr/>
        <p:txBody>
          <a:bodyPr/>
          <a:lstStyle/>
          <a:p>
            <a:pPr>
              <a:defRPr/>
            </a:pPr>
            <a:fld id="{45094F7C-D1E3-429C-A442-3FAF2D4EBF51}" type="slidenum">
              <a:rPr lang="en-US" smtClean="0"/>
              <a:pPr>
                <a:defRPr/>
              </a:pPr>
              <a:t>37</a:t>
            </a:fld>
            <a:endParaRPr lang="en-US" dirty="0"/>
          </a:p>
        </p:txBody>
      </p:sp>
    </p:spTree>
    <p:extLst>
      <p:ext uri="{BB962C8B-B14F-4D97-AF65-F5344CB8AC3E}">
        <p14:creationId xmlns:p14="http://schemas.microsoft.com/office/powerpoint/2010/main" val="276410418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000" dirty="0"/>
              <a:t>The slide shows the quality journey of </a:t>
            </a:r>
            <a:r>
              <a:rPr lang="en-GB" sz="1000" dirty="0" err="1"/>
              <a:t>Capgemini</a:t>
            </a:r>
            <a:r>
              <a:rPr lang="en-GB" sz="1000" dirty="0"/>
              <a:t> since its Quality Inception in 2001.</a:t>
            </a:r>
            <a:endParaRPr lang="en-US" sz="1000" dirty="0"/>
          </a:p>
          <a:p>
            <a:r>
              <a:rPr lang="en-GB" sz="1000" dirty="0"/>
              <a:t>QMS is compliant to CMMI Services L5, ITIL V3, AS 9100, TL 9000, ISO 20K and ISO 9K, etc.</a:t>
            </a:r>
            <a:endParaRPr lang="en-US" sz="1000" dirty="0"/>
          </a:p>
          <a:p>
            <a:r>
              <a:rPr lang="en-GB" sz="1000" dirty="0"/>
              <a:t>Along with these certifications – </a:t>
            </a:r>
            <a:r>
              <a:rPr lang="en-GB" sz="1000" dirty="0" err="1"/>
              <a:t>Capgemini</a:t>
            </a:r>
            <a:r>
              <a:rPr lang="en-GB" sz="1000" dirty="0"/>
              <a:t> adapts 6 Sigma &amp; Lean as continual improvement methodology. </a:t>
            </a:r>
          </a:p>
          <a:p>
            <a:r>
              <a:rPr lang="en-GB" sz="1000" dirty="0"/>
              <a:t>We will understand each of these standards, models and certifications in brief, in the coming slides.</a:t>
            </a:r>
          </a:p>
        </p:txBody>
      </p:sp>
      <p:sp>
        <p:nvSpPr>
          <p:cNvPr id="4" name="Slide Number Placeholder 3"/>
          <p:cNvSpPr>
            <a:spLocks noGrp="1"/>
          </p:cNvSpPr>
          <p:nvPr>
            <p:ph type="sldNum" sz="quarter" idx="10"/>
          </p:nvPr>
        </p:nvSpPr>
        <p:spPr/>
        <p:txBody>
          <a:bodyPr/>
          <a:lstStyle/>
          <a:p>
            <a:pPr>
              <a:defRPr/>
            </a:pPr>
            <a:fld id="{45094F7C-D1E3-429C-A442-3FAF2D4EBF51}" type="slidenum">
              <a:rPr lang="en-US" smtClean="0"/>
              <a:pPr>
                <a:defRPr/>
              </a:pPr>
              <a:t>38</a:t>
            </a:fld>
            <a:endParaRPr lang="en-US" dirty="0"/>
          </a:p>
        </p:txBody>
      </p:sp>
    </p:spTree>
    <p:extLst>
      <p:ext uri="{BB962C8B-B14F-4D97-AF65-F5344CB8AC3E}">
        <p14:creationId xmlns:p14="http://schemas.microsoft.com/office/powerpoint/2010/main" val="316339844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Here is the agenda</a:t>
            </a:r>
            <a:r>
              <a:rPr lang="en-US" baseline="0" dirty="0"/>
              <a:t> for today’s session. </a:t>
            </a:r>
          </a:p>
          <a:p>
            <a:r>
              <a:rPr lang="en-US" baseline="0" dirty="0"/>
              <a:t>We will be going through some generic terminologies, Quality terminologies, QMS &amp; Its components, QMS Portal, The Global QMS </a:t>
            </a:r>
            <a:r>
              <a:rPr lang="en-US" baseline="0" dirty="0" err="1"/>
              <a:t>i.e</a:t>
            </a:r>
            <a:r>
              <a:rPr lang="en-US" baseline="0" dirty="0"/>
              <a:t> Deliver, The Best practice /sample records database KM Portal, We will look at the Capgemini recommended tools, Capgemini Quality Journey, Industry Standards, India QA Department – Its structure &amp; services, Walkthrough of some basic templates, why to capture efforts, defects etc…</a:t>
            </a:r>
          </a:p>
          <a:p>
            <a:endParaRPr lang="en-US" baseline="0" dirty="0"/>
          </a:p>
          <a:p>
            <a:r>
              <a:rPr lang="en-US" baseline="0" dirty="0"/>
              <a:t>We will also be taking you through some case studies and games related to QMS.</a:t>
            </a:r>
          </a:p>
        </p:txBody>
      </p:sp>
      <p:sp>
        <p:nvSpPr>
          <p:cNvPr id="4" name="Slide Number Placeholder 3"/>
          <p:cNvSpPr>
            <a:spLocks noGrp="1"/>
          </p:cNvSpPr>
          <p:nvPr>
            <p:ph type="sldNum" sz="quarter" idx="10"/>
          </p:nvPr>
        </p:nvSpPr>
        <p:spPr/>
        <p:txBody>
          <a:bodyPr/>
          <a:lstStyle/>
          <a:p>
            <a:pPr>
              <a:defRPr/>
            </a:pPr>
            <a:fld id="{45094F7C-D1E3-429C-A442-3FAF2D4EBF51}" type="slidenum">
              <a:rPr lang="en-US" smtClean="0"/>
              <a:pPr>
                <a:defRPr/>
              </a:pPr>
              <a:t>39</a:t>
            </a:fld>
            <a:endParaRPr lang="en-US" dirty="0"/>
          </a:p>
        </p:txBody>
      </p:sp>
    </p:spTree>
    <p:extLst>
      <p:ext uri="{BB962C8B-B14F-4D97-AF65-F5344CB8AC3E}">
        <p14:creationId xmlns:p14="http://schemas.microsoft.com/office/powerpoint/2010/main" val="352190663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2813" rtl="0" eaLnBrk="0" fontAlgn="base" latinLnBrk="0" hangingPunct="0">
              <a:lnSpc>
                <a:spcPct val="100000"/>
              </a:lnSpc>
              <a:spcBef>
                <a:spcPct val="30000"/>
              </a:spcBef>
              <a:spcAft>
                <a:spcPct val="0"/>
              </a:spcAft>
              <a:buClrTx/>
              <a:buSzTx/>
              <a:buFontTx/>
              <a:buNone/>
              <a:tabLst/>
              <a:defRPr/>
            </a:pPr>
            <a:r>
              <a:rPr lang="en-US" sz="1000" kern="1200" baseline="0" dirty="0">
                <a:solidFill>
                  <a:schemeClr val="tx1"/>
                </a:solidFill>
                <a:latin typeface="Calibri" pitchFamily="34" charset="0"/>
                <a:ea typeface="+mn-ea"/>
                <a:cs typeface="+mn-cs"/>
              </a:rPr>
              <a:t>This slide talks about the different industry standards available and a brief on them.</a:t>
            </a:r>
          </a:p>
        </p:txBody>
      </p:sp>
      <p:sp>
        <p:nvSpPr>
          <p:cNvPr id="4" name="Slide Number Placeholder 3"/>
          <p:cNvSpPr>
            <a:spLocks noGrp="1"/>
          </p:cNvSpPr>
          <p:nvPr>
            <p:ph type="sldNum" sz="quarter" idx="10"/>
          </p:nvPr>
        </p:nvSpPr>
        <p:spPr/>
        <p:txBody>
          <a:bodyPr/>
          <a:lstStyle/>
          <a:p>
            <a:pPr>
              <a:defRPr/>
            </a:pPr>
            <a:fld id="{45094F7C-D1E3-429C-A442-3FAF2D4EBF51}" type="slidenum">
              <a:rPr lang="en-US" smtClean="0"/>
              <a:pPr>
                <a:defRPr/>
              </a:pPr>
              <a:t>40</a:t>
            </a:fld>
            <a:endParaRPr lang="en-US" dirty="0"/>
          </a:p>
        </p:txBody>
      </p:sp>
    </p:spTree>
    <p:extLst>
      <p:ext uri="{BB962C8B-B14F-4D97-AF65-F5344CB8AC3E}">
        <p14:creationId xmlns:p14="http://schemas.microsoft.com/office/powerpoint/2010/main" val="73457613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2813" rtl="0" eaLnBrk="0" fontAlgn="base" latinLnBrk="0" hangingPunct="0">
              <a:lnSpc>
                <a:spcPct val="100000"/>
              </a:lnSpc>
              <a:spcBef>
                <a:spcPct val="30000"/>
              </a:spcBef>
              <a:spcAft>
                <a:spcPct val="0"/>
              </a:spcAft>
              <a:buClrTx/>
              <a:buSzTx/>
              <a:buFontTx/>
              <a:buNone/>
              <a:tabLst/>
              <a:defRPr/>
            </a:pPr>
            <a:endParaRPr lang="en-US" sz="1000" kern="1200" baseline="0" dirty="0">
              <a:solidFill>
                <a:schemeClr val="tx1"/>
              </a:solidFill>
              <a:latin typeface="Calibri" pitchFamily="34" charset="0"/>
              <a:ea typeface="+mn-ea"/>
              <a:cs typeface="+mn-cs"/>
            </a:endParaRPr>
          </a:p>
        </p:txBody>
      </p:sp>
      <p:sp>
        <p:nvSpPr>
          <p:cNvPr id="4" name="Slide Number Placeholder 3"/>
          <p:cNvSpPr>
            <a:spLocks noGrp="1"/>
          </p:cNvSpPr>
          <p:nvPr>
            <p:ph type="sldNum" sz="quarter" idx="10"/>
          </p:nvPr>
        </p:nvSpPr>
        <p:spPr/>
        <p:txBody>
          <a:bodyPr/>
          <a:lstStyle/>
          <a:p>
            <a:pPr>
              <a:defRPr/>
            </a:pPr>
            <a:fld id="{45094F7C-D1E3-429C-A442-3FAF2D4EBF51}" type="slidenum">
              <a:rPr lang="en-US" smtClean="0"/>
              <a:pPr>
                <a:defRPr/>
              </a:pPr>
              <a:t>41</a:t>
            </a:fld>
            <a:endParaRPr lang="en-US" dirty="0"/>
          </a:p>
        </p:txBody>
      </p:sp>
    </p:spTree>
    <p:extLst>
      <p:ext uri="{BB962C8B-B14F-4D97-AF65-F5344CB8AC3E}">
        <p14:creationId xmlns:p14="http://schemas.microsoft.com/office/powerpoint/2010/main" val="27534940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Here is the agenda</a:t>
            </a:r>
            <a:r>
              <a:rPr lang="en-US" baseline="0" dirty="0"/>
              <a:t> for today’s session. </a:t>
            </a:r>
          </a:p>
          <a:p>
            <a:r>
              <a:rPr lang="en-US" baseline="0" dirty="0"/>
              <a:t>We will be going through some generic terminologies, Quality terminologies, QMS &amp; Its components, QMS Portal, The Global QMS </a:t>
            </a:r>
            <a:r>
              <a:rPr lang="en-US" baseline="0" dirty="0" err="1"/>
              <a:t>i.e</a:t>
            </a:r>
            <a:r>
              <a:rPr lang="en-US" baseline="0" dirty="0"/>
              <a:t> Deliver, The Best practice /sample records database KM Portal, We will look at the Capgemini recommended tools, Capgemini Quality Journey, Industry Standards, India QA Department – Its structure &amp; services, Walkthrough of some basic templates, why to capture efforts, defects etc…</a:t>
            </a:r>
          </a:p>
          <a:p>
            <a:endParaRPr lang="en-US" baseline="0" dirty="0"/>
          </a:p>
          <a:p>
            <a:r>
              <a:rPr lang="en-US" baseline="0" dirty="0"/>
              <a:t>We will also be taking you through some case studies and games related to QMS.</a:t>
            </a:r>
          </a:p>
        </p:txBody>
      </p:sp>
      <p:sp>
        <p:nvSpPr>
          <p:cNvPr id="4" name="Slide Number Placeholder 3"/>
          <p:cNvSpPr>
            <a:spLocks noGrp="1"/>
          </p:cNvSpPr>
          <p:nvPr>
            <p:ph type="sldNum" sz="quarter" idx="10"/>
          </p:nvPr>
        </p:nvSpPr>
        <p:spPr/>
        <p:txBody>
          <a:bodyPr/>
          <a:lstStyle/>
          <a:p>
            <a:pPr>
              <a:defRPr/>
            </a:pPr>
            <a:fld id="{45094F7C-D1E3-429C-A442-3FAF2D4EBF51}" type="slidenum">
              <a:rPr lang="en-US" smtClean="0"/>
              <a:pPr>
                <a:defRPr/>
              </a:pPr>
              <a:t>42</a:t>
            </a:fld>
            <a:endParaRPr lang="en-US" dirty="0"/>
          </a:p>
        </p:txBody>
      </p:sp>
    </p:spTree>
    <p:extLst>
      <p:ext uri="{BB962C8B-B14F-4D97-AF65-F5344CB8AC3E}">
        <p14:creationId xmlns:p14="http://schemas.microsoft.com/office/powerpoint/2010/main" val="288926336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2813" rtl="0" eaLnBrk="0" fontAlgn="base" latinLnBrk="0" hangingPunct="0">
              <a:lnSpc>
                <a:spcPct val="100000"/>
              </a:lnSpc>
              <a:spcBef>
                <a:spcPct val="30000"/>
              </a:spcBef>
              <a:spcAft>
                <a:spcPct val="0"/>
              </a:spcAft>
              <a:buClrTx/>
              <a:buSzTx/>
              <a:buFontTx/>
              <a:buNone/>
              <a:tabLst/>
              <a:defRPr/>
            </a:pPr>
            <a:endParaRPr lang="en-US" sz="1000" kern="1200" baseline="0" dirty="0">
              <a:solidFill>
                <a:schemeClr val="tx1"/>
              </a:solidFill>
              <a:latin typeface="Calibri" pitchFamily="34" charset="0"/>
              <a:ea typeface="+mn-ea"/>
              <a:cs typeface="+mn-cs"/>
            </a:endParaRPr>
          </a:p>
        </p:txBody>
      </p:sp>
      <p:sp>
        <p:nvSpPr>
          <p:cNvPr id="4" name="Slide Number Placeholder 3"/>
          <p:cNvSpPr>
            <a:spLocks noGrp="1"/>
          </p:cNvSpPr>
          <p:nvPr>
            <p:ph type="sldNum" sz="quarter" idx="10"/>
          </p:nvPr>
        </p:nvSpPr>
        <p:spPr/>
        <p:txBody>
          <a:bodyPr/>
          <a:lstStyle/>
          <a:p>
            <a:pPr>
              <a:defRPr/>
            </a:pPr>
            <a:fld id="{45094F7C-D1E3-429C-A442-3FAF2D4EBF51}" type="slidenum">
              <a:rPr lang="en-US" smtClean="0"/>
              <a:pPr>
                <a:defRPr/>
              </a:pPr>
              <a:t>43</a:t>
            </a:fld>
            <a:endParaRPr lang="en-US" dirty="0"/>
          </a:p>
        </p:txBody>
      </p:sp>
    </p:spTree>
    <p:extLst>
      <p:ext uri="{BB962C8B-B14F-4D97-AF65-F5344CB8AC3E}">
        <p14:creationId xmlns:p14="http://schemas.microsoft.com/office/powerpoint/2010/main" val="93858599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2813" rtl="0" eaLnBrk="0" fontAlgn="base" latinLnBrk="0" hangingPunct="0">
              <a:lnSpc>
                <a:spcPct val="100000"/>
              </a:lnSpc>
              <a:spcBef>
                <a:spcPct val="30000"/>
              </a:spcBef>
              <a:spcAft>
                <a:spcPct val="0"/>
              </a:spcAft>
              <a:buClrTx/>
              <a:buSzTx/>
              <a:buFontTx/>
              <a:buNone/>
              <a:tabLst/>
              <a:defRPr/>
            </a:pPr>
            <a:endParaRPr lang="en-US" sz="1000" kern="1200" baseline="0" dirty="0">
              <a:solidFill>
                <a:schemeClr val="tx1"/>
              </a:solidFill>
              <a:latin typeface="Calibri" pitchFamily="34" charset="0"/>
              <a:ea typeface="+mn-ea"/>
              <a:cs typeface="+mn-cs"/>
            </a:endParaRPr>
          </a:p>
        </p:txBody>
      </p:sp>
      <p:sp>
        <p:nvSpPr>
          <p:cNvPr id="4" name="Slide Number Placeholder 3"/>
          <p:cNvSpPr>
            <a:spLocks noGrp="1"/>
          </p:cNvSpPr>
          <p:nvPr>
            <p:ph type="sldNum" sz="quarter" idx="10"/>
          </p:nvPr>
        </p:nvSpPr>
        <p:spPr/>
        <p:txBody>
          <a:bodyPr/>
          <a:lstStyle/>
          <a:p>
            <a:pPr>
              <a:defRPr/>
            </a:pPr>
            <a:fld id="{45094F7C-D1E3-429C-A442-3FAF2D4EBF51}" type="slidenum">
              <a:rPr lang="en-US" smtClean="0"/>
              <a:pPr>
                <a:defRPr/>
              </a:pPr>
              <a:t>44</a:t>
            </a:fld>
            <a:endParaRPr lang="en-US" dirty="0"/>
          </a:p>
        </p:txBody>
      </p:sp>
    </p:spTree>
    <p:extLst>
      <p:ext uri="{BB962C8B-B14F-4D97-AF65-F5344CB8AC3E}">
        <p14:creationId xmlns:p14="http://schemas.microsoft.com/office/powerpoint/2010/main" val="39649026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Note:</a:t>
            </a:r>
            <a:r>
              <a:rPr lang="en-US" baseline="0" dirty="0"/>
              <a:t> Explain using the </a:t>
            </a:r>
            <a:r>
              <a:rPr lang="en-US" baseline="0" dirty="0" err="1"/>
              <a:t>aeroplane</a:t>
            </a:r>
            <a:r>
              <a:rPr lang="en-US" baseline="0" dirty="0"/>
              <a:t> example, how important it is to “Doing it Right, The First Time and Every Time”. </a:t>
            </a:r>
            <a:endParaRPr lang="en-US" dirty="0"/>
          </a:p>
        </p:txBody>
      </p:sp>
      <p:sp>
        <p:nvSpPr>
          <p:cNvPr id="4" name="Slide Number Placeholder 3"/>
          <p:cNvSpPr>
            <a:spLocks noGrp="1"/>
          </p:cNvSpPr>
          <p:nvPr>
            <p:ph type="sldNum" sz="quarter" idx="10"/>
          </p:nvPr>
        </p:nvSpPr>
        <p:spPr/>
        <p:txBody>
          <a:bodyPr/>
          <a:lstStyle/>
          <a:p>
            <a:pPr>
              <a:defRPr/>
            </a:pPr>
            <a:fld id="{45094F7C-D1E3-429C-A442-3FAF2D4EBF51}" type="slidenum">
              <a:rPr lang="en-US" smtClean="0"/>
              <a:pPr>
                <a:defRPr/>
              </a:pPr>
              <a:t>6</a:t>
            </a:fld>
            <a:endParaRPr lang="en-US" dirty="0"/>
          </a:p>
        </p:txBody>
      </p:sp>
    </p:spTree>
    <p:extLst>
      <p:ext uri="{BB962C8B-B14F-4D97-AF65-F5344CB8AC3E}">
        <p14:creationId xmlns:p14="http://schemas.microsoft.com/office/powerpoint/2010/main" val="112688993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000" dirty="0"/>
              <a:t>Process facilitation is an important</a:t>
            </a:r>
            <a:r>
              <a:rPr lang="en-US" sz="1000" baseline="0" dirty="0"/>
              <a:t> ingredient to the success of a project. There is always a need to guide the project teams to follow the right process. Not just any process  - something that helps them achieve the fundamental objectives.</a:t>
            </a:r>
          </a:p>
          <a:p>
            <a:endParaRPr lang="en-US" sz="1000" baseline="0" dirty="0"/>
          </a:p>
          <a:p>
            <a:endParaRPr lang="en-US" sz="1000" baseline="0" dirty="0"/>
          </a:p>
          <a:p>
            <a:r>
              <a:rPr lang="en-US" sz="1000" baseline="0" dirty="0"/>
              <a:t>Myth – I will be guided by a process analyst for ALL my process activities</a:t>
            </a:r>
          </a:p>
          <a:p>
            <a:r>
              <a:rPr lang="en-US" sz="1000" baseline="0" dirty="0" err="1"/>
              <a:t>Mythbuster</a:t>
            </a:r>
            <a:r>
              <a:rPr lang="en-US" sz="1000" baseline="0" dirty="0"/>
              <a:t> – Busted !! – you have a PQL role in your project who is adequately trained to support the project and project team members on Quality Assurance activities.</a:t>
            </a:r>
            <a:endParaRPr lang="en-US" sz="1000" dirty="0"/>
          </a:p>
        </p:txBody>
      </p:sp>
      <p:sp>
        <p:nvSpPr>
          <p:cNvPr id="4" name="Slide Number Placeholder 3"/>
          <p:cNvSpPr>
            <a:spLocks noGrp="1"/>
          </p:cNvSpPr>
          <p:nvPr>
            <p:ph type="sldNum" sz="quarter" idx="10"/>
          </p:nvPr>
        </p:nvSpPr>
        <p:spPr/>
        <p:txBody>
          <a:bodyPr/>
          <a:lstStyle/>
          <a:p>
            <a:pPr>
              <a:defRPr/>
            </a:pPr>
            <a:fld id="{45094F7C-D1E3-429C-A442-3FAF2D4EBF51}" type="slidenum">
              <a:rPr lang="en-US" smtClean="0"/>
              <a:pPr>
                <a:defRPr/>
              </a:pPr>
              <a:t>45</a:t>
            </a:fld>
            <a:endParaRPr lang="en-US" dirty="0"/>
          </a:p>
        </p:txBody>
      </p:sp>
    </p:spTree>
    <p:extLst>
      <p:ext uri="{BB962C8B-B14F-4D97-AF65-F5344CB8AC3E}">
        <p14:creationId xmlns:p14="http://schemas.microsoft.com/office/powerpoint/2010/main" val="61490434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000" dirty="0"/>
              <a:t>Process assessments will not be a satisfactory substitute for software assessment. Audits</a:t>
            </a:r>
            <a:r>
              <a:rPr lang="en-US" sz="1000" baseline="0" dirty="0"/>
              <a:t> are carried out typically to verify the conformance of the process followed while executing a project. An audit report typically helps the project team understand the inherent gaps in the process followed in the project and gives an opportunity to improve on the same.</a:t>
            </a:r>
          </a:p>
          <a:p>
            <a:endParaRPr lang="en-US" sz="1000" baseline="0" dirty="0"/>
          </a:p>
          <a:p>
            <a:r>
              <a:rPr lang="en-US" sz="1000" baseline="0" dirty="0"/>
              <a:t>Myth – my senior management will have sore eyes on me if my project has non-conformance</a:t>
            </a:r>
          </a:p>
          <a:p>
            <a:r>
              <a:rPr lang="en-US" sz="1000" baseline="0" dirty="0" err="1"/>
              <a:t>Mythbuster</a:t>
            </a:r>
            <a:r>
              <a:rPr lang="en-US" sz="1000" baseline="0" dirty="0"/>
              <a:t> – Busted !! – There is adequate cooperation from senior management and QA team to help you bring your project on track to adhere process</a:t>
            </a:r>
          </a:p>
        </p:txBody>
      </p:sp>
      <p:sp>
        <p:nvSpPr>
          <p:cNvPr id="4" name="Slide Number Placeholder 3"/>
          <p:cNvSpPr>
            <a:spLocks noGrp="1"/>
          </p:cNvSpPr>
          <p:nvPr>
            <p:ph type="sldNum" sz="quarter" idx="10"/>
          </p:nvPr>
        </p:nvSpPr>
        <p:spPr/>
        <p:txBody>
          <a:bodyPr/>
          <a:lstStyle/>
          <a:p>
            <a:pPr>
              <a:defRPr/>
            </a:pPr>
            <a:fld id="{45094F7C-D1E3-429C-A442-3FAF2D4EBF51}" type="slidenum">
              <a:rPr lang="en-US" smtClean="0"/>
              <a:pPr>
                <a:defRPr/>
              </a:pPr>
              <a:t>46</a:t>
            </a:fld>
            <a:endParaRPr lang="en-US" dirty="0"/>
          </a:p>
        </p:txBody>
      </p:sp>
    </p:spTree>
    <p:extLst>
      <p:ext uri="{BB962C8B-B14F-4D97-AF65-F5344CB8AC3E}">
        <p14:creationId xmlns:p14="http://schemas.microsoft.com/office/powerpoint/2010/main" val="155043481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761921" rtl="0" eaLnBrk="1" fontAlgn="auto" latinLnBrk="0" hangingPunct="1">
              <a:lnSpc>
                <a:spcPct val="100000"/>
              </a:lnSpc>
              <a:spcBef>
                <a:spcPts val="0"/>
              </a:spcBef>
              <a:spcAft>
                <a:spcPts val="0"/>
              </a:spcAft>
              <a:buClrTx/>
              <a:buSzTx/>
              <a:buFontTx/>
              <a:buNone/>
              <a:tabLst/>
              <a:defRPr/>
            </a:pPr>
            <a:r>
              <a:rPr lang="en-US" sz="1000" dirty="0"/>
              <a:t>We’ll be fooling ourselves if we are expecting a clear road ahead of us !! Risks are part of project delivery. The way to mitigate</a:t>
            </a:r>
            <a:r>
              <a:rPr lang="en-US" sz="1000" baseline="0" dirty="0"/>
              <a:t> and manage a risk differs from situation to situation. One solution does not apply for all.</a:t>
            </a:r>
            <a:endParaRPr lang="en-US" sz="1000" dirty="0"/>
          </a:p>
          <a:p>
            <a:endParaRPr lang="en-US" sz="1000" dirty="0"/>
          </a:p>
          <a:p>
            <a:r>
              <a:rPr lang="en-US" sz="1000" dirty="0"/>
              <a:t>Risk</a:t>
            </a:r>
            <a:r>
              <a:rPr lang="en-US" sz="1000" baseline="0" dirty="0"/>
              <a:t> Review </a:t>
            </a:r>
            <a:r>
              <a:rPr lang="en-US" sz="1000" dirty="0"/>
              <a:t>Criteria:</a:t>
            </a:r>
          </a:p>
          <a:p>
            <a:r>
              <a:rPr lang="en-US" sz="1000" kern="1200" dirty="0">
                <a:solidFill>
                  <a:schemeClr val="tx1"/>
                </a:solidFill>
                <a:latin typeface="+mn-lt"/>
                <a:ea typeface="+mn-ea"/>
                <a:cs typeface="+mn-cs"/>
              </a:rPr>
              <a:t>QA – i.e. offshore FTE ≥ 8; excluding Staff Aug./Capacity Cushion projects.</a:t>
            </a:r>
          </a:p>
          <a:p>
            <a:r>
              <a:rPr lang="en-US" sz="1000" kern="1200" dirty="0">
                <a:solidFill>
                  <a:schemeClr val="tx1"/>
                </a:solidFill>
                <a:latin typeface="+mn-lt"/>
                <a:ea typeface="+mn-ea"/>
                <a:cs typeface="+mn-cs"/>
              </a:rPr>
              <a:t> </a:t>
            </a:r>
          </a:p>
          <a:p>
            <a:r>
              <a:rPr lang="en-US" sz="1000" kern="1200" dirty="0">
                <a:solidFill>
                  <a:schemeClr val="tx1"/>
                </a:solidFill>
                <a:latin typeface="+mn-lt"/>
                <a:ea typeface="+mn-ea"/>
                <a:cs typeface="+mn-cs"/>
              </a:rPr>
              <a:t>SBU/TLI delivery dashboards, CEO report (projects in Red/Amber from QA perspective), OTACE scores, self-assessment RATs, review requests from PMs/EMs/higher management – these are the main inputs for prioritizing and scheduling risk review.</a:t>
            </a:r>
          </a:p>
          <a:p>
            <a:endParaRPr lang="en-US" sz="1000" dirty="0"/>
          </a:p>
          <a:p>
            <a:r>
              <a:rPr lang="en-US" sz="1000" dirty="0"/>
              <a:t>Myth – There is no easy way to foresee</a:t>
            </a:r>
            <a:r>
              <a:rPr lang="en-US" sz="1000" baseline="0" dirty="0"/>
              <a:t> project related risks !</a:t>
            </a:r>
          </a:p>
          <a:p>
            <a:r>
              <a:rPr lang="en-US" sz="1000" baseline="0" dirty="0" err="1"/>
              <a:t>Mythbuster</a:t>
            </a:r>
            <a:r>
              <a:rPr lang="en-US" sz="1000" baseline="0" dirty="0"/>
              <a:t> – True. But we are always there to help !!</a:t>
            </a:r>
          </a:p>
        </p:txBody>
      </p:sp>
      <p:sp>
        <p:nvSpPr>
          <p:cNvPr id="4" name="Slide Number Placeholder 3"/>
          <p:cNvSpPr>
            <a:spLocks noGrp="1"/>
          </p:cNvSpPr>
          <p:nvPr>
            <p:ph type="sldNum" sz="quarter" idx="10"/>
          </p:nvPr>
        </p:nvSpPr>
        <p:spPr/>
        <p:txBody>
          <a:bodyPr/>
          <a:lstStyle/>
          <a:p>
            <a:pPr>
              <a:defRPr/>
            </a:pPr>
            <a:fld id="{45094F7C-D1E3-429C-A442-3FAF2D4EBF51}" type="slidenum">
              <a:rPr lang="en-US" smtClean="0"/>
              <a:pPr>
                <a:defRPr/>
              </a:pPr>
              <a:t>47</a:t>
            </a:fld>
            <a:endParaRPr lang="en-US" dirty="0"/>
          </a:p>
        </p:txBody>
      </p:sp>
    </p:spTree>
    <p:extLst>
      <p:ext uri="{BB962C8B-B14F-4D97-AF65-F5344CB8AC3E}">
        <p14:creationId xmlns:p14="http://schemas.microsoft.com/office/powerpoint/2010/main" val="132702187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000" dirty="0"/>
              <a:t>Less numbers and proactive metrics are only save business risk. Expectation of quality models mostly contradict on this.</a:t>
            </a:r>
          </a:p>
          <a:p>
            <a:endParaRPr lang="en-US" sz="1000" dirty="0"/>
          </a:p>
          <a:p>
            <a:pPr marL="0" marR="0" indent="0" algn="l" defTabSz="761921" rtl="0" eaLnBrk="1" fontAlgn="auto" latinLnBrk="0" hangingPunct="1">
              <a:lnSpc>
                <a:spcPct val="100000"/>
              </a:lnSpc>
              <a:spcBef>
                <a:spcPts val="0"/>
              </a:spcBef>
              <a:spcAft>
                <a:spcPts val="0"/>
              </a:spcAft>
              <a:buClrTx/>
              <a:buSzTx/>
              <a:buFontTx/>
              <a:buNone/>
              <a:tabLst/>
              <a:defRPr/>
            </a:pPr>
            <a:r>
              <a:rPr lang="en-US" sz="1000" dirty="0"/>
              <a:t>service quality is more difficult for the consumer to evaluate than product quality. Service quality perceptions result from a comparison of consumer expectations with actual service performance and Quality evaluations are not based solely on the outcome of a service but also involve evaluation of the delivery lifecycle</a:t>
            </a:r>
          </a:p>
          <a:p>
            <a:pPr marL="0" marR="0" indent="0" algn="l" defTabSz="761921" rtl="0" eaLnBrk="1" fontAlgn="auto" latinLnBrk="0" hangingPunct="1">
              <a:lnSpc>
                <a:spcPct val="100000"/>
              </a:lnSpc>
              <a:spcBef>
                <a:spcPts val="0"/>
              </a:spcBef>
              <a:spcAft>
                <a:spcPts val="0"/>
              </a:spcAft>
              <a:buClrTx/>
              <a:buSzTx/>
              <a:buFontTx/>
              <a:buNone/>
              <a:tabLst/>
              <a:defRPr/>
            </a:pPr>
            <a:endParaRPr lang="en-US" sz="1000" dirty="0"/>
          </a:p>
          <a:p>
            <a:pPr marL="0" marR="0" indent="0" algn="l" defTabSz="761921" rtl="0" eaLnBrk="1" fontAlgn="auto" latinLnBrk="0" hangingPunct="1">
              <a:lnSpc>
                <a:spcPct val="100000"/>
              </a:lnSpc>
              <a:spcBef>
                <a:spcPts val="0"/>
              </a:spcBef>
              <a:spcAft>
                <a:spcPts val="0"/>
              </a:spcAft>
              <a:buClrTx/>
              <a:buSzTx/>
              <a:buFontTx/>
              <a:buNone/>
              <a:tabLst/>
              <a:defRPr/>
            </a:pPr>
            <a:r>
              <a:rPr lang="en-US" sz="1000" dirty="0"/>
              <a:t>Myth – I can set up my own</a:t>
            </a:r>
            <a:r>
              <a:rPr lang="en-US" sz="1000" baseline="0" dirty="0"/>
              <a:t> yardstick to </a:t>
            </a:r>
            <a:r>
              <a:rPr lang="en-US" sz="1000" baseline="0" dirty="0" err="1"/>
              <a:t>guage</a:t>
            </a:r>
            <a:r>
              <a:rPr lang="en-US" sz="1000" baseline="0" dirty="0"/>
              <a:t> my project</a:t>
            </a:r>
          </a:p>
          <a:p>
            <a:pPr marL="0" marR="0" indent="0" algn="l" defTabSz="761921" rtl="0" eaLnBrk="1" fontAlgn="auto" latinLnBrk="0" hangingPunct="1">
              <a:lnSpc>
                <a:spcPct val="100000"/>
              </a:lnSpc>
              <a:spcBef>
                <a:spcPts val="0"/>
              </a:spcBef>
              <a:spcAft>
                <a:spcPts val="0"/>
              </a:spcAft>
              <a:buClrTx/>
              <a:buSzTx/>
              <a:buFontTx/>
              <a:buNone/>
              <a:tabLst/>
              <a:defRPr/>
            </a:pPr>
            <a:r>
              <a:rPr lang="en-US" sz="1000" baseline="0" dirty="0" err="1"/>
              <a:t>Mythbusteer</a:t>
            </a:r>
            <a:r>
              <a:rPr lang="en-US" sz="1000" baseline="0" dirty="0"/>
              <a:t> – Busted !! – we have </a:t>
            </a:r>
            <a:r>
              <a:rPr lang="en-US" sz="1000" baseline="0" dirty="0" err="1"/>
              <a:t>Organisation</a:t>
            </a:r>
            <a:r>
              <a:rPr lang="en-US" sz="1000" baseline="0" dirty="0"/>
              <a:t> level benchmark available in Process Capability Baseline documents</a:t>
            </a:r>
            <a:endParaRPr lang="en-US" sz="1000" dirty="0"/>
          </a:p>
        </p:txBody>
      </p:sp>
      <p:sp>
        <p:nvSpPr>
          <p:cNvPr id="4" name="Slide Number Placeholder 3"/>
          <p:cNvSpPr>
            <a:spLocks noGrp="1"/>
          </p:cNvSpPr>
          <p:nvPr>
            <p:ph type="sldNum" sz="quarter" idx="10"/>
          </p:nvPr>
        </p:nvSpPr>
        <p:spPr/>
        <p:txBody>
          <a:bodyPr/>
          <a:lstStyle/>
          <a:p>
            <a:pPr>
              <a:defRPr/>
            </a:pPr>
            <a:fld id="{45094F7C-D1E3-429C-A442-3FAF2D4EBF51}" type="slidenum">
              <a:rPr lang="en-US" smtClean="0"/>
              <a:pPr>
                <a:defRPr/>
              </a:pPr>
              <a:t>48</a:t>
            </a:fld>
            <a:endParaRPr lang="en-US" dirty="0"/>
          </a:p>
        </p:txBody>
      </p:sp>
    </p:spTree>
    <p:extLst>
      <p:ext uri="{BB962C8B-B14F-4D97-AF65-F5344CB8AC3E}">
        <p14:creationId xmlns:p14="http://schemas.microsoft.com/office/powerpoint/2010/main" val="405390199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pPr>
              <a:lnSpc>
                <a:spcPct val="80000"/>
              </a:lnSpc>
            </a:pPr>
            <a:r>
              <a:rPr lang="en-US" sz="1000" dirty="0"/>
              <a:t>The most distinguishing feature of 6 Sigma – is that it is a Data Driven.  Data drives every phase of the methodology.  So if you have a problem and have no data and know the solution, don’t turn to Six Sigma because it is for solving problems where solutions are not known and where data can be accessed or collected. </a:t>
            </a:r>
          </a:p>
          <a:p>
            <a:pPr>
              <a:lnSpc>
                <a:spcPct val="80000"/>
              </a:lnSpc>
            </a:pPr>
            <a:r>
              <a:rPr lang="en-US" sz="1000" dirty="0"/>
              <a:t>It is a Business philosophy – putting  customer’s first.  How does that relate to Humana’s business philosophy (Perfect Service)? </a:t>
            </a:r>
          </a:p>
          <a:p>
            <a:pPr>
              <a:lnSpc>
                <a:spcPct val="80000"/>
              </a:lnSpc>
            </a:pPr>
            <a:r>
              <a:rPr lang="en-US" sz="1000" dirty="0"/>
              <a:t>Who has ever been to a foreign country where you did not know the native language very well?   How easy was it to communicate and get things done?    Talk about how Six Sigma is an cross-industry and actually an international improvement methodology.  When we have Black Belts and Green Belts who join Humana, we can immediately talk to them in the same language around improvement methods and about tools used to understand and improve processes.  Share an example where you have encountered this. </a:t>
            </a:r>
          </a:p>
          <a:p>
            <a:pPr>
              <a:lnSpc>
                <a:spcPct val="80000"/>
              </a:lnSpc>
            </a:pPr>
            <a:r>
              <a:rPr lang="en-US" sz="1000" dirty="0"/>
              <a:t>Lastly, six sigma is a universal measurement of performance based on defects per million opportunities.   This allows us to take any process and convert it to a standard measure (million opportunities) so that we can compare any process and understand the defect rate. </a:t>
            </a:r>
          </a:p>
          <a:p>
            <a:pPr>
              <a:lnSpc>
                <a:spcPct val="80000"/>
              </a:lnSpc>
            </a:pPr>
            <a:r>
              <a:rPr lang="en-US" sz="1000" dirty="0"/>
              <a:t>Let’s try an example:  If we have an error rate of 5% for one process, we can take .05 x one million and we know that our DPMO is ?  (50,000).  So for every million claims we process, 50,000 are defective.  And if we have an error rate of 10% on another process, our DPMO would be?(100,000)</a:t>
            </a:r>
          </a:p>
          <a:p>
            <a:pPr>
              <a:lnSpc>
                <a:spcPct val="80000"/>
              </a:lnSpc>
            </a:pPr>
            <a:r>
              <a:rPr lang="en-US" sz="1000" b="1" dirty="0">
                <a:solidFill>
                  <a:srgbClr val="000000"/>
                </a:solidFill>
              </a:rPr>
              <a:t>Most companies now view it as a business strategy and a methodology for improving process performance in such a way that customer satisfaction is increased and the bottom line is improved.</a:t>
            </a:r>
          </a:p>
          <a:p>
            <a:pPr>
              <a:lnSpc>
                <a:spcPct val="80000"/>
              </a:lnSpc>
            </a:pPr>
            <a:r>
              <a:rPr lang="en-US" sz="1000" b="1" dirty="0">
                <a:solidFill>
                  <a:srgbClr val="000000"/>
                </a:solidFill>
              </a:rPr>
              <a:t>It is a managerial initiative AND a set of methods and tools</a:t>
            </a:r>
            <a:endParaRPr lang="en-US" sz="1000" dirty="0"/>
          </a:p>
          <a:p>
            <a:pPr>
              <a:lnSpc>
                <a:spcPct val="80000"/>
              </a:lnSpc>
            </a:pPr>
            <a:r>
              <a:rPr lang="en-US" sz="1000" dirty="0"/>
              <a:t>Initiative:</a:t>
            </a:r>
          </a:p>
          <a:p>
            <a:pPr>
              <a:lnSpc>
                <a:spcPct val="80000"/>
              </a:lnSpc>
            </a:pPr>
            <a:r>
              <a:rPr lang="en-US" sz="1000" dirty="0"/>
              <a:t> </a:t>
            </a:r>
            <a:r>
              <a:rPr lang="en-US" sz="1000" dirty="0">
                <a:solidFill>
                  <a:srgbClr val="000000"/>
                </a:solidFill>
              </a:rPr>
              <a:t>Improvement</a:t>
            </a:r>
          </a:p>
          <a:p>
            <a:pPr>
              <a:lnSpc>
                <a:spcPct val="80000"/>
              </a:lnSpc>
            </a:pPr>
            <a:r>
              <a:rPr lang="en-US" sz="1000" dirty="0">
                <a:solidFill>
                  <a:srgbClr val="000000"/>
                </a:solidFill>
              </a:rPr>
              <a:t> Breakthrough</a:t>
            </a:r>
          </a:p>
          <a:p>
            <a:pPr>
              <a:lnSpc>
                <a:spcPct val="80000"/>
              </a:lnSpc>
            </a:pPr>
            <a:r>
              <a:rPr lang="en-US" sz="1000" dirty="0">
                <a:solidFill>
                  <a:srgbClr val="000000"/>
                </a:solidFill>
              </a:rPr>
              <a:t> Systematic, Focused Approach</a:t>
            </a:r>
          </a:p>
          <a:p>
            <a:pPr>
              <a:lnSpc>
                <a:spcPct val="80000"/>
              </a:lnSpc>
            </a:pPr>
            <a:r>
              <a:rPr lang="en-US" sz="1000" dirty="0">
                <a:solidFill>
                  <a:srgbClr val="000000"/>
                </a:solidFill>
              </a:rPr>
              <a:t> Right Projects linked to business goals</a:t>
            </a:r>
          </a:p>
          <a:p>
            <a:pPr>
              <a:lnSpc>
                <a:spcPct val="80000"/>
              </a:lnSpc>
            </a:pPr>
            <a:r>
              <a:rPr lang="en-US" sz="1000" dirty="0">
                <a:solidFill>
                  <a:srgbClr val="000000"/>
                </a:solidFill>
              </a:rPr>
              <a:t> Right People selected and trained</a:t>
            </a:r>
          </a:p>
          <a:p>
            <a:pPr>
              <a:lnSpc>
                <a:spcPct val="80000"/>
              </a:lnSpc>
            </a:pPr>
            <a:r>
              <a:rPr lang="en-US" sz="1000" dirty="0">
                <a:solidFill>
                  <a:srgbClr val="000000"/>
                </a:solidFill>
              </a:rPr>
              <a:t> Project Management and Reviews</a:t>
            </a:r>
          </a:p>
          <a:p>
            <a:pPr>
              <a:lnSpc>
                <a:spcPct val="80000"/>
              </a:lnSpc>
            </a:pPr>
            <a:r>
              <a:rPr lang="en-US" sz="1000" dirty="0">
                <a:solidFill>
                  <a:srgbClr val="000000"/>
                </a:solidFill>
              </a:rPr>
              <a:t> Sustain the Gain with  New Projects</a:t>
            </a:r>
          </a:p>
          <a:p>
            <a:pPr>
              <a:lnSpc>
                <a:spcPct val="80000"/>
              </a:lnSpc>
            </a:pPr>
            <a:r>
              <a:rPr lang="en-US" sz="1000" dirty="0">
                <a:solidFill>
                  <a:srgbClr val="000000"/>
                </a:solidFill>
              </a:rPr>
              <a:t> Results – Process and Financial</a:t>
            </a:r>
          </a:p>
          <a:p>
            <a:pPr>
              <a:lnSpc>
                <a:spcPct val="80000"/>
              </a:lnSpc>
            </a:pPr>
            <a:endParaRPr lang="en-US" sz="1000" dirty="0">
              <a:solidFill>
                <a:srgbClr val="000000"/>
              </a:solidFill>
            </a:endParaRPr>
          </a:p>
          <a:p>
            <a:pPr>
              <a:lnSpc>
                <a:spcPct val="80000"/>
              </a:lnSpc>
            </a:pPr>
            <a:r>
              <a:rPr lang="en-US" sz="1000" dirty="0">
                <a:solidFill>
                  <a:srgbClr val="000000"/>
                </a:solidFill>
              </a:rPr>
              <a:t>Methods and Tools:</a:t>
            </a:r>
          </a:p>
          <a:p>
            <a:pPr>
              <a:lnSpc>
                <a:spcPct val="80000"/>
              </a:lnSpc>
            </a:pPr>
            <a:r>
              <a:rPr lang="en-US" sz="1000" dirty="0">
                <a:solidFill>
                  <a:srgbClr val="000000"/>
                </a:solidFill>
              </a:rPr>
              <a:t>Process Thinking</a:t>
            </a:r>
          </a:p>
          <a:p>
            <a:pPr>
              <a:lnSpc>
                <a:spcPct val="80000"/>
              </a:lnSpc>
            </a:pPr>
            <a:r>
              <a:rPr lang="en-US" sz="1000" dirty="0">
                <a:solidFill>
                  <a:srgbClr val="000000"/>
                </a:solidFill>
              </a:rPr>
              <a:t> Process Variation</a:t>
            </a:r>
          </a:p>
          <a:p>
            <a:pPr>
              <a:lnSpc>
                <a:spcPct val="80000"/>
              </a:lnSpc>
            </a:pPr>
            <a:r>
              <a:rPr lang="en-US" sz="1000" dirty="0">
                <a:solidFill>
                  <a:srgbClr val="000000"/>
                </a:solidFill>
              </a:rPr>
              <a:t> Facts, Figures, Data</a:t>
            </a:r>
          </a:p>
          <a:p>
            <a:pPr>
              <a:lnSpc>
                <a:spcPct val="80000"/>
              </a:lnSpc>
            </a:pPr>
            <a:r>
              <a:rPr lang="en-US" sz="1000" dirty="0">
                <a:solidFill>
                  <a:srgbClr val="000000"/>
                </a:solidFill>
              </a:rPr>
              <a:t> DMAIC</a:t>
            </a:r>
          </a:p>
          <a:p>
            <a:pPr>
              <a:lnSpc>
                <a:spcPct val="80000"/>
              </a:lnSpc>
            </a:pPr>
            <a:r>
              <a:rPr lang="en-US" sz="1000" dirty="0">
                <a:solidFill>
                  <a:srgbClr val="000000"/>
                </a:solidFill>
              </a:rPr>
              <a:t> DFSS (DMADV)</a:t>
            </a:r>
          </a:p>
          <a:p>
            <a:pPr>
              <a:lnSpc>
                <a:spcPct val="80000"/>
              </a:lnSpc>
            </a:pPr>
            <a:r>
              <a:rPr lang="en-US" sz="1000" dirty="0">
                <a:solidFill>
                  <a:srgbClr val="000000"/>
                </a:solidFill>
              </a:rPr>
              <a:t> Statistical Tools</a:t>
            </a:r>
          </a:p>
          <a:p>
            <a:pPr>
              <a:lnSpc>
                <a:spcPct val="80000"/>
              </a:lnSpc>
            </a:pPr>
            <a:r>
              <a:rPr lang="en-US" sz="1000" dirty="0">
                <a:solidFill>
                  <a:srgbClr val="000000"/>
                </a:solidFill>
              </a:rPr>
              <a:t> Statistical Software</a:t>
            </a:r>
          </a:p>
          <a:p>
            <a:pPr>
              <a:lnSpc>
                <a:spcPct val="80000"/>
              </a:lnSpc>
            </a:pPr>
            <a:r>
              <a:rPr lang="en-US" sz="1000" dirty="0">
                <a:solidFill>
                  <a:srgbClr val="000000"/>
                </a:solidFill>
              </a:rPr>
              <a:t> Critical Few Variables</a:t>
            </a:r>
          </a:p>
        </p:txBody>
      </p:sp>
      <p:sp>
        <p:nvSpPr>
          <p:cNvPr id="4" name="Slide Number Placeholder 3"/>
          <p:cNvSpPr>
            <a:spLocks noGrp="1"/>
          </p:cNvSpPr>
          <p:nvPr>
            <p:ph type="sldNum" sz="quarter" idx="10"/>
          </p:nvPr>
        </p:nvSpPr>
        <p:spPr/>
        <p:txBody>
          <a:bodyPr/>
          <a:lstStyle/>
          <a:p>
            <a:pPr>
              <a:defRPr/>
            </a:pPr>
            <a:fld id="{45094F7C-D1E3-429C-A442-3FAF2D4EBF51}" type="slidenum">
              <a:rPr lang="en-US" smtClean="0"/>
              <a:pPr>
                <a:defRPr/>
              </a:pPr>
              <a:t>49</a:t>
            </a:fld>
            <a:endParaRPr lang="en-US" dirty="0"/>
          </a:p>
        </p:txBody>
      </p:sp>
    </p:spTree>
    <p:extLst>
      <p:ext uri="{BB962C8B-B14F-4D97-AF65-F5344CB8AC3E}">
        <p14:creationId xmlns:p14="http://schemas.microsoft.com/office/powerpoint/2010/main" val="21389087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000" dirty="0"/>
              <a:t>Project planning and resource management</a:t>
            </a:r>
            <a:r>
              <a:rPr lang="en-US" sz="1000" baseline="0" dirty="0"/>
              <a:t> are crucial elements for a successful project delivery. Standard quality principles assist you to in your planning activities and guide you in the right direction.</a:t>
            </a:r>
          </a:p>
          <a:p>
            <a:endParaRPr lang="en-US" sz="1000" baseline="0" dirty="0"/>
          </a:p>
          <a:p>
            <a:r>
              <a:rPr lang="en-US" sz="1000" baseline="0" dirty="0"/>
              <a:t>Myth – Project planning is the responsibility of project manager alone. I don’t have a role to play in it</a:t>
            </a:r>
          </a:p>
          <a:p>
            <a:r>
              <a:rPr lang="en-US" sz="1000" baseline="0" dirty="0" err="1"/>
              <a:t>Mythbuster</a:t>
            </a:r>
            <a:r>
              <a:rPr lang="en-US" sz="1000" baseline="0" dirty="0"/>
              <a:t> – Busted !! – Although the overall plan is owned by the project manager, all project stakeholder contribute to project planning.</a:t>
            </a:r>
            <a:endParaRPr lang="en-US" sz="1000" dirty="0"/>
          </a:p>
        </p:txBody>
      </p:sp>
      <p:sp>
        <p:nvSpPr>
          <p:cNvPr id="4" name="Slide Number Placeholder 3"/>
          <p:cNvSpPr>
            <a:spLocks noGrp="1"/>
          </p:cNvSpPr>
          <p:nvPr>
            <p:ph type="sldNum" sz="quarter" idx="10"/>
          </p:nvPr>
        </p:nvSpPr>
        <p:spPr/>
        <p:txBody>
          <a:bodyPr/>
          <a:lstStyle/>
          <a:p>
            <a:pPr>
              <a:defRPr/>
            </a:pPr>
            <a:fld id="{45094F7C-D1E3-429C-A442-3FAF2D4EBF51}" type="slidenum">
              <a:rPr lang="en-US" smtClean="0"/>
              <a:pPr>
                <a:defRPr/>
              </a:pPr>
              <a:t>50</a:t>
            </a:fld>
            <a:endParaRPr lang="en-US" dirty="0"/>
          </a:p>
        </p:txBody>
      </p:sp>
    </p:spTree>
    <p:extLst>
      <p:ext uri="{BB962C8B-B14F-4D97-AF65-F5344CB8AC3E}">
        <p14:creationId xmlns:p14="http://schemas.microsoft.com/office/powerpoint/2010/main" val="142864745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Here is the agenda</a:t>
            </a:r>
            <a:r>
              <a:rPr lang="en-US" baseline="0" dirty="0"/>
              <a:t> for today’s session. </a:t>
            </a:r>
          </a:p>
          <a:p>
            <a:r>
              <a:rPr lang="en-US" baseline="0" dirty="0"/>
              <a:t>We will be going through some generic terminologies, Quality terminologies, QMS &amp; Its components, QMS Portal, The Global QMS </a:t>
            </a:r>
            <a:r>
              <a:rPr lang="en-US" baseline="0" dirty="0" err="1"/>
              <a:t>i.e</a:t>
            </a:r>
            <a:r>
              <a:rPr lang="en-US" baseline="0" dirty="0"/>
              <a:t> Deliver, The Best practice /sample records database KM Portal, We will look at the Capgemini recommended tools, Capgemini Quality Journey, Industry Standards, India QA Department – Its structure &amp; services, Walkthrough of some basic templates, why to capture efforts, defects etc…</a:t>
            </a:r>
          </a:p>
          <a:p>
            <a:endParaRPr lang="en-US" baseline="0" dirty="0"/>
          </a:p>
          <a:p>
            <a:r>
              <a:rPr lang="en-US" baseline="0" dirty="0"/>
              <a:t>We will also be taking you through some case studies and games related to QMS.</a:t>
            </a:r>
          </a:p>
        </p:txBody>
      </p:sp>
      <p:sp>
        <p:nvSpPr>
          <p:cNvPr id="4" name="Slide Number Placeholder 3"/>
          <p:cNvSpPr>
            <a:spLocks noGrp="1"/>
          </p:cNvSpPr>
          <p:nvPr>
            <p:ph type="sldNum" sz="quarter" idx="10"/>
          </p:nvPr>
        </p:nvSpPr>
        <p:spPr/>
        <p:txBody>
          <a:bodyPr/>
          <a:lstStyle/>
          <a:p>
            <a:pPr>
              <a:defRPr/>
            </a:pPr>
            <a:fld id="{45094F7C-D1E3-429C-A442-3FAF2D4EBF51}" type="slidenum">
              <a:rPr lang="en-US" smtClean="0"/>
              <a:pPr>
                <a:defRPr/>
              </a:pPr>
              <a:t>51</a:t>
            </a:fld>
            <a:endParaRPr lang="en-US" dirty="0"/>
          </a:p>
        </p:txBody>
      </p:sp>
    </p:spTree>
    <p:extLst>
      <p:ext uri="{BB962C8B-B14F-4D97-AF65-F5344CB8AC3E}">
        <p14:creationId xmlns:p14="http://schemas.microsoft.com/office/powerpoint/2010/main" val="300312862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2813" rtl="0" eaLnBrk="0" fontAlgn="base" latinLnBrk="0" hangingPunct="0">
              <a:lnSpc>
                <a:spcPct val="100000"/>
              </a:lnSpc>
              <a:spcBef>
                <a:spcPct val="30000"/>
              </a:spcBef>
              <a:spcAft>
                <a:spcPct val="0"/>
              </a:spcAft>
              <a:buClrTx/>
              <a:buSzTx/>
              <a:buFontTx/>
              <a:buNone/>
              <a:tabLst/>
              <a:defRPr/>
            </a:pPr>
            <a:endParaRPr lang="en-US" sz="1000" kern="1200" baseline="0" dirty="0">
              <a:solidFill>
                <a:schemeClr val="tx1"/>
              </a:solidFill>
              <a:latin typeface="Calibri" pitchFamily="34" charset="0"/>
              <a:ea typeface="+mn-ea"/>
              <a:cs typeface="+mn-cs"/>
            </a:endParaRPr>
          </a:p>
        </p:txBody>
      </p:sp>
      <p:sp>
        <p:nvSpPr>
          <p:cNvPr id="4" name="Slide Number Placeholder 3"/>
          <p:cNvSpPr>
            <a:spLocks noGrp="1"/>
          </p:cNvSpPr>
          <p:nvPr>
            <p:ph type="sldNum" sz="quarter" idx="10"/>
          </p:nvPr>
        </p:nvSpPr>
        <p:spPr/>
        <p:txBody>
          <a:bodyPr/>
          <a:lstStyle/>
          <a:p>
            <a:pPr>
              <a:defRPr/>
            </a:pPr>
            <a:fld id="{45094F7C-D1E3-429C-A442-3FAF2D4EBF51}" type="slidenum">
              <a:rPr lang="en-US" smtClean="0"/>
              <a:pPr>
                <a:defRPr/>
              </a:pPr>
              <a:t>52</a:t>
            </a:fld>
            <a:endParaRPr lang="en-US" dirty="0"/>
          </a:p>
        </p:txBody>
      </p:sp>
    </p:spTree>
    <p:extLst>
      <p:ext uri="{BB962C8B-B14F-4D97-AF65-F5344CB8AC3E}">
        <p14:creationId xmlns:p14="http://schemas.microsoft.com/office/powerpoint/2010/main" val="203092900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2813" rtl="0" eaLnBrk="0" fontAlgn="base" latinLnBrk="0" hangingPunct="0">
              <a:lnSpc>
                <a:spcPct val="100000"/>
              </a:lnSpc>
              <a:spcBef>
                <a:spcPct val="30000"/>
              </a:spcBef>
              <a:spcAft>
                <a:spcPct val="0"/>
              </a:spcAft>
              <a:buClrTx/>
              <a:buSzTx/>
              <a:buFontTx/>
              <a:buNone/>
              <a:tabLst/>
              <a:defRPr/>
            </a:pPr>
            <a:endParaRPr lang="en-US" sz="1000" kern="1200" baseline="0" dirty="0">
              <a:solidFill>
                <a:schemeClr val="tx1"/>
              </a:solidFill>
              <a:latin typeface="Calibri" pitchFamily="34" charset="0"/>
              <a:ea typeface="+mn-ea"/>
              <a:cs typeface="+mn-cs"/>
            </a:endParaRPr>
          </a:p>
        </p:txBody>
      </p:sp>
      <p:sp>
        <p:nvSpPr>
          <p:cNvPr id="4" name="Slide Number Placeholder 3"/>
          <p:cNvSpPr>
            <a:spLocks noGrp="1"/>
          </p:cNvSpPr>
          <p:nvPr>
            <p:ph type="sldNum" sz="quarter" idx="10"/>
          </p:nvPr>
        </p:nvSpPr>
        <p:spPr/>
        <p:txBody>
          <a:bodyPr/>
          <a:lstStyle/>
          <a:p>
            <a:pPr>
              <a:defRPr/>
            </a:pPr>
            <a:fld id="{45094F7C-D1E3-429C-A442-3FAF2D4EBF51}" type="slidenum">
              <a:rPr lang="en-US" smtClean="0"/>
              <a:pPr>
                <a:defRPr/>
              </a:pPr>
              <a:t>53</a:t>
            </a:fld>
            <a:endParaRPr lang="en-US" dirty="0"/>
          </a:p>
        </p:txBody>
      </p:sp>
    </p:spTree>
    <p:extLst>
      <p:ext uri="{BB962C8B-B14F-4D97-AF65-F5344CB8AC3E}">
        <p14:creationId xmlns:p14="http://schemas.microsoft.com/office/powerpoint/2010/main" val="310556305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2813" rtl="0" eaLnBrk="0" fontAlgn="base" latinLnBrk="0" hangingPunct="0">
              <a:lnSpc>
                <a:spcPct val="100000"/>
              </a:lnSpc>
              <a:spcBef>
                <a:spcPct val="30000"/>
              </a:spcBef>
              <a:spcAft>
                <a:spcPct val="0"/>
              </a:spcAft>
              <a:buClrTx/>
              <a:buSzTx/>
              <a:buFontTx/>
              <a:buNone/>
              <a:tabLst/>
              <a:defRPr/>
            </a:pPr>
            <a:endParaRPr lang="en-US" sz="1000" kern="1200" baseline="0" dirty="0">
              <a:solidFill>
                <a:schemeClr val="tx1"/>
              </a:solidFill>
              <a:latin typeface="Calibri" pitchFamily="34" charset="0"/>
              <a:ea typeface="+mn-ea"/>
              <a:cs typeface="+mn-cs"/>
            </a:endParaRPr>
          </a:p>
        </p:txBody>
      </p:sp>
      <p:sp>
        <p:nvSpPr>
          <p:cNvPr id="4" name="Slide Number Placeholder 3"/>
          <p:cNvSpPr>
            <a:spLocks noGrp="1"/>
          </p:cNvSpPr>
          <p:nvPr>
            <p:ph type="sldNum" sz="quarter" idx="10"/>
          </p:nvPr>
        </p:nvSpPr>
        <p:spPr/>
        <p:txBody>
          <a:bodyPr/>
          <a:lstStyle/>
          <a:p>
            <a:pPr>
              <a:defRPr/>
            </a:pPr>
            <a:fld id="{45094F7C-D1E3-429C-A442-3FAF2D4EBF51}" type="slidenum">
              <a:rPr lang="en-US" smtClean="0"/>
              <a:pPr>
                <a:defRPr/>
              </a:pPr>
              <a:t>54</a:t>
            </a:fld>
            <a:endParaRPr lang="en-US" dirty="0"/>
          </a:p>
        </p:txBody>
      </p:sp>
    </p:spTree>
    <p:extLst>
      <p:ext uri="{BB962C8B-B14F-4D97-AF65-F5344CB8AC3E}">
        <p14:creationId xmlns:p14="http://schemas.microsoft.com/office/powerpoint/2010/main" val="26304435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With an </a:t>
            </a:r>
            <a:r>
              <a:rPr lang="en-US" baseline="0" dirty="0"/>
              <a:t>example </a:t>
            </a:r>
            <a:r>
              <a:rPr lang="en-US" dirty="0"/>
              <a:t>&amp; we will</a:t>
            </a:r>
            <a:r>
              <a:rPr lang="en-US" baseline="0" dirty="0"/>
              <a:t> try to </a:t>
            </a:r>
            <a:r>
              <a:rPr lang="en-US" dirty="0"/>
              <a:t>understand how a software application is developed in a software</a:t>
            </a:r>
            <a:r>
              <a:rPr lang="en-US" baseline="0" dirty="0"/>
              <a:t> industry. </a:t>
            </a:r>
          </a:p>
          <a:p>
            <a:r>
              <a:rPr lang="en-US" baseline="0" dirty="0"/>
              <a:t>Let us consider we are developing a very familiar mobile application “</a:t>
            </a:r>
            <a:r>
              <a:rPr lang="en-US" baseline="0" dirty="0" err="1"/>
              <a:t>WhatsApp</a:t>
            </a:r>
            <a:r>
              <a:rPr lang="en-US" baseline="0" dirty="0"/>
              <a:t>”. </a:t>
            </a:r>
          </a:p>
          <a:p>
            <a:endParaRPr lang="en-US" baseline="0" dirty="0"/>
          </a:p>
          <a:p>
            <a:r>
              <a:rPr lang="en-US" baseline="0" dirty="0"/>
              <a:t>Firstly, we identify &amp; gather all the requirements for the mobile app, what is the need of people.</a:t>
            </a:r>
          </a:p>
          <a:p>
            <a:r>
              <a:rPr lang="en-US" baseline="0" dirty="0"/>
              <a:t>We analyze all those needs &amp; finalize them.</a:t>
            </a:r>
          </a:p>
          <a:p>
            <a:r>
              <a:rPr lang="en-US" baseline="0" dirty="0"/>
              <a:t>Then design the application based on the requirements. Here we will identify what technology to be used, how to place the all the functions, security requirements etc.. </a:t>
            </a:r>
          </a:p>
          <a:p>
            <a:r>
              <a:rPr lang="en-US" baseline="0" dirty="0"/>
              <a:t>Once the design is done. We will start with the coding / development of the mobile app.</a:t>
            </a:r>
          </a:p>
        </p:txBody>
      </p:sp>
      <p:sp>
        <p:nvSpPr>
          <p:cNvPr id="4" name="Slide Number Placeholder 3"/>
          <p:cNvSpPr>
            <a:spLocks noGrp="1"/>
          </p:cNvSpPr>
          <p:nvPr>
            <p:ph type="sldNum" sz="quarter" idx="10"/>
          </p:nvPr>
        </p:nvSpPr>
        <p:spPr/>
        <p:txBody>
          <a:bodyPr/>
          <a:lstStyle/>
          <a:p>
            <a:pPr>
              <a:defRPr/>
            </a:pPr>
            <a:fld id="{45094F7C-D1E3-429C-A442-3FAF2D4EBF51}" type="slidenum">
              <a:rPr lang="en-US" smtClean="0"/>
              <a:pPr>
                <a:defRPr/>
              </a:pPr>
              <a:t>7</a:t>
            </a:fld>
            <a:endParaRPr lang="en-US" dirty="0"/>
          </a:p>
        </p:txBody>
      </p:sp>
    </p:spTree>
    <p:extLst>
      <p:ext uri="{BB962C8B-B14F-4D97-AF65-F5344CB8AC3E}">
        <p14:creationId xmlns:p14="http://schemas.microsoft.com/office/powerpoint/2010/main" val="348935126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2813" rtl="0" eaLnBrk="0" fontAlgn="base" latinLnBrk="0" hangingPunct="0">
              <a:lnSpc>
                <a:spcPct val="100000"/>
              </a:lnSpc>
              <a:spcBef>
                <a:spcPct val="30000"/>
              </a:spcBef>
              <a:spcAft>
                <a:spcPct val="0"/>
              </a:spcAft>
              <a:buClrTx/>
              <a:buSzTx/>
              <a:buFontTx/>
              <a:buNone/>
              <a:tabLst/>
              <a:defRPr/>
            </a:pPr>
            <a:endParaRPr lang="en-US" sz="1000" kern="1200" baseline="0" dirty="0">
              <a:solidFill>
                <a:schemeClr val="tx1"/>
              </a:solidFill>
              <a:latin typeface="Calibri" pitchFamily="34" charset="0"/>
              <a:ea typeface="+mn-ea"/>
              <a:cs typeface="+mn-cs"/>
            </a:endParaRPr>
          </a:p>
        </p:txBody>
      </p:sp>
      <p:sp>
        <p:nvSpPr>
          <p:cNvPr id="4" name="Slide Number Placeholder 3"/>
          <p:cNvSpPr>
            <a:spLocks noGrp="1"/>
          </p:cNvSpPr>
          <p:nvPr>
            <p:ph type="sldNum" sz="quarter" idx="10"/>
          </p:nvPr>
        </p:nvSpPr>
        <p:spPr/>
        <p:txBody>
          <a:bodyPr/>
          <a:lstStyle/>
          <a:p>
            <a:pPr>
              <a:defRPr/>
            </a:pPr>
            <a:fld id="{45094F7C-D1E3-429C-A442-3FAF2D4EBF51}" type="slidenum">
              <a:rPr lang="en-US" smtClean="0"/>
              <a:pPr>
                <a:defRPr/>
              </a:pPr>
              <a:t>55</a:t>
            </a:fld>
            <a:endParaRPr lang="en-US" dirty="0"/>
          </a:p>
        </p:txBody>
      </p:sp>
    </p:spTree>
    <p:extLst>
      <p:ext uri="{BB962C8B-B14F-4D97-AF65-F5344CB8AC3E}">
        <p14:creationId xmlns:p14="http://schemas.microsoft.com/office/powerpoint/2010/main" val="164294419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2813" rtl="0" eaLnBrk="0" fontAlgn="base" latinLnBrk="0" hangingPunct="0">
              <a:lnSpc>
                <a:spcPct val="100000"/>
              </a:lnSpc>
              <a:spcBef>
                <a:spcPct val="30000"/>
              </a:spcBef>
              <a:spcAft>
                <a:spcPct val="0"/>
              </a:spcAft>
              <a:buClrTx/>
              <a:buSzTx/>
              <a:buFontTx/>
              <a:buNone/>
              <a:tabLst/>
              <a:defRPr/>
            </a:pPr>
            <a:endParaRPr lang="en-US" sz="1000" kern="1200" baseline="0" dirty="0">
              <a:solidFill>
                <a:schemeClr val="tx1"/>
              </a:solidFill>
              <a:latin typeface="Calibri" pitchFamily="34" charset="0"/>
              <a:ea typeface="+mn-ea"/>
              <a:cs typeface="+mn-cs"/>
            </a:endParaRPr>
          </a:p>
        </p:txBody>
      </p:sp>
      <p:sp>
        <p:nvSpPr>
          <p:cNvPr id="4" name="Slide Number Placeholder 3"/>
          <p:cNvSpPr>
            <a:spLocks noGrp="1"/>
          </p:cNvSpPr>
          <p:nvPr>
            <p:ph type="sldNum" sz="quarter" idx="10"/>
          </p:nvPr>
        </p:nvSpPr>
        <p:spPr/>
        <p:txBody>
          <a:bodyPr/>
          <a:lstStyle/>
          <a:p>
            <a:pPr>
              <a:defRPr/>
            </a:pPr>
            <a:fld id="{45094F7C-D1E3-429C-A442-3FAF2D4EBF51}" type="slidenum">
              <a:rPr lang="en-US" smtClean="0"/>
              <a:pPr>
                <a:defRPr/>
              </a:pPr>
              <a:t>56</a:t>
            </a:fld>
            <a:endParaRPr lang="en-US" dirty="0"/>
          </a:p>
        </p:txBody>
      </p:sp>
    </p:spTree>
    <p:extLst>
      <p:ext uri="{BB962C8B-B14F-4D97-AF65-F5344CB8AC3E}">
        <p14:creationId xmlns:p14="http://schemas.microsoft.com/office/powerpoint/2010/main" val="328031309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2813" rtl="0" eaLnBrk="0" fontAlgn="base" latinLnBrk="0" hangingPunct="0">
              <a:lnSpc>
                <a:spcPct val="100000"/>
              </a:lnSpc>
              <a:spcBef>
                <a:spcPct val="30000"/>
              </a:spcBef>
              <a:spcAft>
                <a:spcPct val="0"/>
              </a:spcAft>
              <a:buClrTx/>
              <a:buSzTx/>
              <a:buFontTx/>
              <a:buNone/>
              <a:tabLst/>
              <a:defRPr/>
            </a:pPr>
            <a:endParaRPr lang="en-US" sz="1000" kern="1200" baseline="0" dirty="0">
              <a:solidFill>
                <a:schemeClr val="tx1"/>
              </a:solidFill>
              <a:latin typeface="Calibri" pitchFamily="34" charset="0"/>
              <a:ea typeface="+mn-ea"/>
              <a:cs typeface="+mn-cs"/>
            </a:endParaRPr>
          </a:p>
        </p:txBody>
      </p:sp>
      <p:sp>
        <p:nvSpPr>
          <p:cNvPr id="4" name="Slide Number Placeholder 3"/>
          <p:cNvSpPr>
            <a:spLocks noGrp="1"/>
          </p:cNvSpPr>
          <p:nvPr>
            <p:ph type="sldNum" sz="quarter" idx="10"/>
          </p:nvPr>
        </p:nvSpPr>
        <p:spPr/>
        <p:txBody>
          <a:bodyPr/>
          <a:lstStyle/>
          <a:p>
            <a:pPr>
              <a:defRPr/>
            </a:pPr>
            <a:fld id="{45094F7C-D1E3-429C-A442-3FAF2D4EBF51}" type="slidenum">
              <a:rPr lang="en-US" smtClean="0"/>
              <a:pPr>
                <a:defRPr/>
              </a:pPr>
              <a:t>57</a:t>
            </a:fld>
            <a:endParaRPr lang="en-US" dirty="0"/>
          </a:p>
        </p:txBody>
      </p:sp>
    </p:spTree>
    <p:extLst>
      <p:ext uri="{BB962C8B-B14F-4D97-AF65-F5344CB8AC3E}">
        <p14:creationId xmlns:p14="http://schemas.microsoft.com/office/powerpoint/2010/main" val="237175933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2813" rtl="0" eaLnBrk="0" fontAlgn="base" latinLnBrk="0" hangingPunct="0">
              <a:lnSpc>
                <a:spcPct val="100000"/>
              </a:lnSpc>
              <a:spcBef>
                <a:spcPct val="30000"/>
              </a:spcBef>
              <a:spcAft>
                <a:spcPct val="0"/>
              </a:spcAft>
              <a:buClrTx/>
              <a:buSzTx/>
              <a:buFontTx/>
              <a:buNone/>
              <a:tabLst/>
              <a:defRPr/>
            </a:pPr>
            <a:endParaRPr lang="en-US" sz="1000" kern="1200" baseline="0" dirty="0">
              <a:solidFill>
                <a:schemeClr val="tx1"/>
              </a:solidFill>
              <a:latin typeface="Calibri" pitchFamily="34" charset="0"/>
              <a:ea typeface="+mn-ea"/>
              <a:cs typeface="+mn-cs"/>
            </a:endParaRPr>
          </a:p>
        </p:txBody>
      </p:sp>
      <p:sp>
        <p:nvSpPr>
          <p:cNvPr id="4" name="Slide Number Placeholder 3"/>
          <p:cNvSpPr>
            <a:spLocks noGrp="1"/>
          </p:cNvSpPr>
          <p:nvPr>
            <p:ph type="sldNum" sz="quarter" idx="10"/>
          </p:nvPr>
        </p:nvSpPr>
        <p:spPr/>
        <p:txBody>
          <a:bodyPr/>
          <a:lstStyle/>
          <a:p>
            <a:pPr>
              <a:defRPr/>
            </a:pPr>
            <a:fld id="{45094F7C-D1E3-429C-A442-3FAF2D4EBF51}" type="slidenum">
              <a:rPr lang="en-US" smtClean="0"/>
              <a:pPr>
                <a:defRPr/>
              </a:pPr>
              <a:t>58</a:t>
            </a:fld>
            <a:endParaRPr lang="en-US" dirty="0"/>
          </a:p>
        </p:txBody>
      </p:sp>
    </p:spTree>
    <p:extLst>
      <p:ext uri="{BB962C8B-B14F-4D97-AF65-F5344CB8AC3E}">
        <p14:creationId xmlns:p14="http://schemas.microsoft.com/office/powerpoint/2010/main" val="62007912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2813" rtl="0" eaLnBrk="0" fontAlgn="base" latinLnBrk="0" hangingPunct="0">
              <a:lnSpc>
                <a:spcPct val="100000"/>
              </a:lnSpc>
              <a:spcBef>
                <a:spcPct val="30000"/>
              </a:spcBef>
              <a:spcAft>
                <a:spcPct val="0"/>
              </a:spcAft>
              <a:buClrTx/>
              <a:buSzTx/>
              <a:buFontTx/>
              <a:buNone/>
              <a:tabLst/>
              <a:defRPr/>
            </a:pPr>
            <a:endParaRPr lang="en-US" sz="1000" kern="1200" baseline="0" dirty="0">
              <a:solidFill>
                <a:schemeClr val="tx1"/>
              </a:solidFill>
              <a:latin typeface="Calibri" pitchFamily="34" charset="0"/>
              <a:ea typeface="+mn-ea"/>
              <a:cs typeface="+mn-cs"/>
            </a:endParaRPr>
          </a:p>
        </p:txBody>
      </p:sp>
      <p:sp>
        <p:nvSpPr>
          <p:cNvPr id="4" name="Slide Number Placeholder 3"/>
          <p:cNvSpPr>
            <a:spLocks noGrp="1"/>
          </p:cNvSpPr>
          <p:nvPr>
            <p:ph type="sldNum" sz="quarter" idx="10"/>
          </p:nvPr>
        </p:nvSpPr>
        <p:spPr/>
        <p:txBody>
          <a:bodyPr/>
          <a:lstStyle/>
          <a:p>
            <a:pPr>
              <a:defRPr/>
            </a:pPr>
            <a:fld id="{45094F7C-D1E3-429C-A442-3FAF2D4EBF51}" type="slidenum">
              <a:rPr lang="en-US" smtClean="0"/>
              <a:pPr>
                <a:defRPr/>
              </a:pPr>
              <a:t>59</a:t>
            </a:fld>
            <a:endParaRPr lang="en-US" dirty="0"/>
          </a:p>
        </p:txBody>
      </p:sp>
    </p:spTree>
    <p:extLst>
      <p:ext uri="{BB962C8B-B14F-4D97-AF65-F5344CB8AC3E}">
        <p14:creationId xmlns:p14="http://schemas.microsoft.com/office/powerpoint/2010/main" val="349064052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2813" rtl="0" eaLnBrk="0" fontAlgn="base" latinLnBrk="0" hangingPunct="0">
              <a:lnSpc>
                <a:spcPct val="100000"/>
              </a:lnSpc>
              <a:spcBef>
                <a:spcPct val="30000"/>
              </a:spcBef>
              <a:spcAft>
                <a:spcPct val="0"/>
              </a:spcAft>
              <a:buClrTx/>
              <a:buSzTx/>
              <a:buFontTx/>
              <a:buNone/>
              <a:tabLst/>
              <a:defRPr/>
            </a:pPr>
            <a:endParaRPr lang="en-US" sz="1000" kern="1200" baseline="0" dirty="0">
              <a:solidFill>
                <a:schemeClr val="tx1"/>
              </a:solidFill>
              <a:latin typeface="Calibri" pitchFamily="34" charset="0"/>
              <a:ea typeface="+mn-ea"/>
              <a:cs typeface="+mn-cs"/>
            </a:endParaRPr>
          </a:p>
        </p:txBody>
      </p:sp>
      <p:sp>
        <p:nvSpPr>
          <p:cNvPr id="4" name="Slide Number Placeholder 3"/>
          <p:cNvSpPr>
            <a:spLocks noGrp="1"/>
          </p:cNvSpPr>
          <p:nvPr>
            <p:ph type="sldNum" sz="quarter" idx="10"/>
          </p:nvPr>
        </p:nvSpPr>
        <p:spPr/>
        <p:txBody>
          <a:bodyPr/>
          <a:lstStyle/>
          <a:p>
            <a:pPr>
              <a:defRPr/>
            </a:pPr>
            <a:fld id="{45094F7C-D1E3-429C-A442-3FAF2D4EBF51}" type="slidenum">
              <a:rPr lang="en-US" smtClean="0"/>
              <a:pPr>
                <a:defRPr/>
              </a:pPr>
              <a:t>60</a:t>
            </a:fld>
            <a:endParaRPr lang="en-US" dirty="0"/>
          </a:p>
        </p:txBody>
      </p:sp>
    </p:spTree>
    <p:extLst>
      <p:ext uri="{BB962C8B-B14F-4D97-AF65-F5344CB8AC3E}">
        <p14:creationId xmlns:p14="http://schemas.microsoft.com/office/powerpoint/2010/main" val="50644004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2813" rtl="0" eaLnBrk="0" fontAlgn="base" latinLnBrk="0" hangingPunct="0">
              <a:lnSpc>
                <a:spcPct val="100000"/>
              </a:lnSpc>
              <a:spcBef>
                <a:spcPct val="30000"/>
              </a:spcBef>
              <a:spcAft>
                <a:spcPct val="0"/>
              </a:spcAft>
              <a:buClrTx/>
              <a:buSzTx/>
              <a:buFontTx/>
              <a:buNone/>
              <a:tabLst/>
              <a:defRPr/>
            </a:pPr>
            <a:endParaRPr lang="en-US" sz="1000" kern="1200" baseline="0" dirty="0">
              <a:solidFill>
                <a:schemeClr val="tx1"/>
              </a:solidFill>
              <a:latin typeface="Calibri" pitchFamily="34" charset="0"/>
              <a:ea typeface="+mn-ea"/>
              <a:cs typeface="+mn-cs"/>
            </a:endParaRPr>
          </a:p>
        </p:txBody>
      </p:sp>
      <p:sp>
        <p:nvSpPr>
          <p:cNvPr id="4" name="Slide Number Placeholder 3"/>
          <p:cNvSpPr>
            <a:spLocks noGrp="1"/>
          </p:cNvSpPr>
          <p:nvPr>
            <p:ph type="sldNum" sz="quarter" idx="10"/>
          </p:nvPr>
        </p:nvSpPr>
        <p:spPr/>
        <p:txBody>
          <a:bodyPr/>
          <a:lstStyle/>
          <a:p>
            <a:pPr>
              <a:defRPr/>
            </a:pPr>
            <a:fld id="{45094F7C-D1E3-429C-A442-3FAF2D4EBF51}" type="slidenum">
              <a:rPr lang="en-US" smtClean="0"/>
              <a:pPr>
                <a:defRPr/>
              </a:pPr>
              <a:t>61</a:t>
            </a:fld>
            <a:endParaRPr lang="en-US" dirty="0"/>
          </a:p>
        </p:txBody>
      </p:sp>
    </p:spTree>
    <p:extLst>
      <p:ext uri="{BB962C8B-B14F-4D97-AF65-F5344CB8AC3E}">
        <p14:creationId xmlns:p14="http://schemas.microsoft.com/office/powerpoint/2010/main" val="254633335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2813" rtl="0" eaLnBrk="0" fontAlgn="base" latinLnBrk="0" hangingPunct="0">
              <a:lnSpc>
                <a:spcPct val="100000"/>
              </a:lnSpc>
              <a:spcBef>
                <a:spcPct val="30000"/>
              </a:spcBef>
              <a:spcAft>
                <a:spcPct val="0"/>
              </a:spcAft>
              <a:buClrTx/>
              <a:buSzTx/>
              <a:buFontTx/>
              <a:buNone/>
              <a:tabLst/>
              <a:defRPr/>
            </a:pPr>
            <a:r>
              <a:rPr lang="en-US" sz="1000" kern="1200" baseline="0" dirty="0">
                <a:solidFill>
                  <a:schemeClr val="tx1"/>
                </a:solidFill>
                <a:latin typeface="Calibri" pitchFamily="34" charset="0"/>
                <a:ea typeface="+mn-ea"/>
                <a:cs typeface="+mn-cs"/>
              </a:rPr>
              <a:t>This slide talks about why to capture the efforts. </a:t>
            </a:r>
          </a:p>
          <a:p>
            <a:pPr marL="0" marR="0" indent="0" algn="l" defTabSz="912813" rtl="0" eaLnBrk="0" fontAlgn="base" latinLnBrk="0" hangingPunct="0">
              <a:lnSpc>
                <a:spcPct val="100000"/>
              </a:lnSpc>
              <a:spcBef>
                <a:spcPct val="30000"/>
              </a:spcBef>
              <a:spcAft>
                <a:spcPct val="0"/>
              </a:spcAft>
              <a:buClrTx/>
              <a:buSzTx/>
              <a:buFontTx/>
              <a:buNone/>
              <a:tabLst/>
              <a:defRPr/>
            </a:pPr>
            <a:r>
              <a:rPr lang="en-US" sz="1000" kern="1200" baseline="0" dirty="0">
                <a:solidFill>
                  <a:schemeClr val="tx1"/>
                </a:solidFill>
                <a:latin typeface="Calibri" pitchFamily="34" charset="0"/>
                <a:ea typeface="+mn-ea"/>
                <a:cs typeface="+mn-cs"/>
              </a:rPr>
              <a:t>By capturing the size of the task, estimated effort, actual effort and actual dates… we are going to get the below </a:t>
            </a:r>
            <a:r>
              <a:rPr lang="en-US" sz="1000" kern="1200" baseline="0" dirty="0" err="1">
                <a:solidFill>
                  <a:schemeClr val="tx1"/>
                </a:solidFill>
                <a:latin typeface="Calibri" pitchFamily="34" charset="0"/>
                <a:ea typeface="+mn-ea"/>
                <a:cs typeface="+mn-cs"/>
              </a:rPr>
              <a:t>matrics</a:t>
            </a:r>
            <a:r>
              <a:rPr lang="en-US" sz="1000" kern="1200" baseline="0" dirty="0">
                <a:solidFill>
                  <a:schemeClr val="tx1"/>
                </a:solidFill>
                <a:latin typeface="Calibri" pitchFamily="34" charset="0"/>
                <a:ea typeface="+mn-ea"/>
                <a:cs typeface="+mn-cs"/>
              </a:rPr>
              <a:t>  which will be used to monitor and track the progress of the project/</a:t>
            </a:r>
            <a:r>
              <a:rPr lang="en-US" sz="1000" kern="1200" baseline="0" dirty="0" err="1">
                <a:solidFill>
                  <a:schemeClr val="tx1"/>
                </a:solidFill>
                <a:latin typeface="Calibri" pitchFamily="34" charset="0"/>
                <a:ea typeface="+mn-ea"/>
                <a:cs typeface="+mn-cs"/>
              </a:rPr>
              <a:t>enagement</a:t>
            </a:r>
            <a:r>
              <a:rPr lang="en-US" sz="1000" kern="1200" baseline="0" dirty="0">
                <a:solidFill>
                  <a:schemeClr val="tx1"/>
                </a:solidFill>
                <a:latin typeface="Calibri" pitchFamily="34" charset="0"/>
                <a:ea typeface="+mn-ea"/>
                <a:cs typeface="+mn-cs"/>
              </a:rPr>
              <a:t>.</a:t>
            </a:r>
          </a:p>
          <a:p>
            <a:pPr marL="0" marR="0" indent="0" algn="l" defTabSz="912813" rtl="0" eaLnBrk="0" fontAlgn="base" latinLnBrk="0" hangingPunct="0">
              <a:lnSpc>
                <a:spcPct val="100000"/>
              </a:lnSpc>
              <a:spcBef>
                <a:spcPct val="30000"/>
              </a:spcBef>
              <a:spcAft>
                <a:spcPct val="0"/>
              </a:spcAft>
              <a:buClrTx/>
              <a:buSzTx/>
              <a:buFontTx/>
              <a:buNone/>
              <a:tabLst/>
              <a:defRPr/>
            </a:pPr>
            <a:r>
              <a:rPr lang="en-US" sz="1000" kern="1200" baseline="0" dirty="0">
                <a:solidFill>
                  <a:schemeClr val="tx1"/>
                </a:solidFill>
                <a:latin typeface="Calibri" pitchFamily="34" charset="0"/>
                <a:ea typeface="+mn-ea"/>
                <a:cs typeface="+mn-cs"/>
              </a:rPr>
              <a:t>Metrics: </a:t>
            </a:r>
          </a:p>
          <a:p>
            <a:pPr>
              <a:buFont typeface="Wingdings" pitchFamily="2" charset="2"/>
              <a:buChar char="ü"/>
            </a:pPr>
            <a:r>
              <a:rPr lang="en-US" sz="1000" dirty="0">
                <a:solidFill>
                  <a:schemeClr val="tx2">
                    <a:lumMod val="50000"/>
                  </a:schemeClr>
                </a:solidFill>
                <a:latin typeface="Arial" pitchFamily="34" charset="0"/>
                <a:cs typeface="Arial" pitchFamily="34" charset="0"/>
              </a:rPr>
              <a:t>Productivity (Size/Actual Efforts)</a:t>
            </a:r>
          </a:p>
          <a:p>
            <a:pPr>
              <a:buFont typeface="Wingdings" pitchFamily="2" charset="2"/>
              <a:buChar char="ü"/>
            </a:pPr>
            <a:r>
              <a:rPr lang="en-US" sz="1000" dirty="0">
                <a:solidFill>
                  <a:schemeClr val="tx2">
                    <a:lumMod val="50000"/>
                  </a:schemeClr>
                </a:solidFill>
                <a:latin typeface="Arial" pitchFamily="34" charset="0"/>
                <a:cs typeface="Arial" pitchFamily="34" charset="0"/>
              </a:rPr>
              <a:t>Effort Variance (Difference/Estimated Efforts)</a:t>
            </a:r>
          </a:p>
          <a:p>
            <a:pPr>
              <a:buFont typeface="Wingdings" pitchFamily="2" charset="2"/>
              <a:buChar char="ü"/>
            </a:pPr>
            <a:r>
              <a:rPr lang="en-US" sz="1000" dirty="0">
                <a:solidFill>
                  <a:schemeClr val="tx2">
                    <a:lumMod val="50000"/>
                  </a:schemeClr>
                </a:solidFill>
                <a:latin typeface="Arial" pitchFamily="34" charset="0"/>
                <a:cs typeface="Arial" pitchFamily="34" charset="0"/>
              </a:rPr>
              <a:t>Effort Distribution Across Phases</a:t>
            </a:r>
          </a:p>
          <a:p>
            <a:pPr>
              <a:buFont typeface="Wingdings" pitchFamily="2" charset="2"/>
              <a:buChar char="ü"/>
            </a:pPr>
            <a:r>
              <a:rPr lang="en-US" sz="1000" dirty="0">
                <a:solidFill>
                  <a:schemeClr val="tx2">
                    <a:lumMod val="50000"/>
                  </a:schemeClr>
                </a:solidFill>
                <a:latin typeface="Arial" pitchFamily="34" charset="0"/>
                <a:cs typeface="Arial" pitchFamily="34" charset="0"/>
              </a:rPr>
              <a:t>Cost of Quality (Prevention </a:t>
            </a:r>
            <a:r>
              <a:rPr lang="en-US" sz="1000" dirty="0" err="1">
                <a:solidFill>
                  <a:schemeClr val="tx2">
                    <a:lumMod val="50000"/>
                  </a:schemeClr>
                </a:solidFill>
                <a:latin typeface="Arial" pitchFamily="34" charset="0"/>
                <a:cs typeface="Arial" pitchFamily="34" charset="0"/>
              </a:rPr>
              <a:t>Cost+Appraisal</a:t>
            </a:r>
            <a:r>
              <a:rPr lang="en-US" sz="1000" dirty="0">
                <a:solidFill>
                  <a:schemeClr val="tx2">
                    <a:lumMod val="50000"/>
                  </a:schemeClr>
                </a:solidFill>
                <a:latin typeface="Arial" pitchFamily="34" charset="0"/>
                <a:cs typeface="Arial" pitchFamily="34" charset="0"/>
              </a:rPr>
              <a:t> </a:t>
            </a:r>
            <a:r>
              <a:rPr lang="en-US" sz="1000" dirty="0" err="1">
                <a:solidFill>
                  <a:schemeClr val="tx2">
                    <a:lumMod val="50000"/>
                  </a:schemeClr>
                </a:solidFill>
                <a:latin typeface="Arial" pitchFamily="34" charset="0"/>
                <a:cs typeface="Arial" pitchFamily="34" charset="0"/>
              </a:rPr>
              <a:t>Cost+Failure</a:t>
            </a:r>
            <a:r>
              <a:rPr lang="en-US" sz="1000" dirty="0">
                <a:solidFill>
                  <a:schemeClr val="tx2">
                    <a:lumMod val="50000"/>
                  </a:schemeClr>
                </a:solidFill>
                <a:latin typeface="Arial" pitchFamily="34" charset="0"/>
                <a:cs typeface="Arial" pitchFamily="34" charset="0"/>
              </a:rPr>
              <a:t> Cost)</a:t>
            </a:r>
          </a:p>
        </p:txBody>
      </p:sp>
      <p:sp>
        <p:nvSpPr>
          <p:cNvPr id="4" name="Slide Number Placeholder 3"/>
          <p:cNvSpPr>
            <a:spLocks noGrp="1"/>
          </p:cNvSpPr>
          <p:nvPr>
            <p:ph type="sldNum" sz="quarter" idx="10"/>
          </p:nvPr>
        </p:nvSpPr>
        <p:spPr/>
        <p:txBody>
          <a:bodyPr/>
          <a:lstStyle/>
          <a:p>
            <a:pPr>
              <a:defRPr/>
            </a:pPr>
            <a:fld id="{45094F7C-D1E3-429C-A442-3FAF2D4EBF51}" type="slidenum">
              <a:rPr lang="en-US" smtClean="0"/>
              <a:pPr>
                <a:defRPr/>
              </a:pPr>
              <a:t>62</a:t>
            </a:fld>
            <a:endParaRPr lang="en-US" dirty="0"/>
          </a:p>
        </p:txBody>
      </p:sp>
    </p:spTree>
    <p:extLst>
      <p:ext uri="{BB962C8B-B14F-4D97-AF65-F5344CB8AC3E}">
        <p14:creationId xmlns:p14="http://schemas.microsoft.com/office/powerpoint/2010/main" val="391222730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2813" rtl="0" eaLnBrk="0" fontAlgn="base" latinLnBrk="0" hangingPunct="0">
              <a:lnSpc>
                <a:spcPct val="100000"/>
              </a:lnSpc>
              <a:spcBef>
                <a:spcPct val="30000"/>
              </a:spcBef>
              <a:spcAft>
                <a:spcPct val="0"/>
              </a:spcAft>
              <a:buClrTx/>
              <a:buSzTx/>
              <a:buFontTx/>
              <a:buNone/>
              <a:tabLst/>
              <a:defRPr/>
            </a:pPr>
            <a:r>
              <a:rPr lang="en-US" sz="1000" kern="1200" baseline="0" dirty="0">
                <a:solidFill>
                  <a:schemeClr val="tx1"/>
                </a:solidFill>
                <a:latin typeface="Calibri" pitchFamily="34" charset="0"/>
                <a:ea typeface="+mn-ea"/>
                <a:cs typeface="+mn-cs"/>
              </a:rPr>
              <a:t>This slide talks about why to capture the defects. </a:t>
            </a:r>
          </a:p>
          <a:p>
            <a:pPr marL="0" marR="0" indent="0" algn="l" defTabSz="912813" rtl="0" eaLnBrk="0" fontAlgn="base" latinLnBrk="0" hangingPunct="0">
              <a:lnSpc>
                <a:spcPct val="100000"/>
              </a:lnSpc>
              <a:spcBef>
                <a:spcPct val="30000"/>
              </a:spcBef>
              <a:spcAft>
                <a:spcPct val="0"/>
              </a:spcAft>
              <a:buClrTx/>
              <a:buSzTx/>
              <a:buFontTx/>
              <a:buNone/>
              <a:tabLst/>
              <a:defRPr/>
            </a:pPr>
            <a:r>
              <a:rPr lang="en-US" sz="1000" kern="1200" baseline="0" dirty="0">
                <a:solidFill>
                  <a:schemeClr val="tx1"/>
                </a:solidFill>
                <a:latin typeface="Calibri" pitchFamily="34" charset="0"/>
                <a:ea typeface="+mn-ea"/>
                <a:cs typeface="+mn-cs"/>
              </a:rPr>
              <a:t>By capturing the size of the task, actual effort, no. of defects, severity, stage, error category, root cause etc.. we are going to get the below metrics which will be used to monitor and track the progress of the project/engagement, identify process improvements etc...</a:t>
            </a:r>
          </a:p>
          <a:p>
            <a:pPr marL="0" marR="0" indent="0" algn="l" defTabSz="912813" rtl="0" eaLnBrk="0" fontAlgn="base" latinLnBrk="0" hangingPunct="0">
              <a:lnSpc>
                <a:spcPct val="100000"/>
              </a:lnSpc>
              <a:spcBef>
                <a:spcPct val="30000"/>
              </a:spcBef>
              <a:spcAft>
                <a:spcPct val="0"/>
              </a:spcAft>
              <a:buClrTx/>
              <a:buSzTx/>
              <a:buFontTx/>
              <a:buNone/>
              <a:tabLst/>
              <a:defRPr/>
            </a:pPr>
            <a:endParaRPr lang="en-US" sz="1000" kern="1200" baseline="0" dirty="0">
              <a:solidFill>
                <a:schemeClr val="tx1"/>
              </a:solidFill>
              <a:latin typeface="Calibri" pitchFamily="34" charset="0"/>
              <a:ea typeface="+mn-ea"/>
              <a:cs typeface="+mn-cs"/>
            </a:endParaRPr>
          </a:p>
          <a:p>
            <a:r>
              <a:rPr lang="en-US" sz="1000" b="1" dirty="0">
                <a:solidFill>
                  <a:schemeClr val="tx2">
                    <a:lumMod val="50000"/>
                  </a:schemeClr>
                </a:solidFill>
                <a:latin typeface="Arial" pitchFamily="34" charset="0"/>
                <a:cs typeface="Arial" pitchFamily="34" charset="0"/>
              </a:rPr>
              <a:t>Metrics (Output):</a:t>
            </a:r>
          </a:p>
          <a:p>
            <a:pPr>
              <a:buFont typeface="Wingdings" pitchFamily="2" charset="2"/>
              <a:buChar char="ü"/>
            </a:pPr>
            <a:r>
              <a:rPr lang="en-US" sz="1000" dirty="0">
                <a:solidFill>
                  <a:schemeClr val="tx2">
                    <a:lumMod val="50000"/>
                  </a:schemeClr>
                </a:solidFill>
                <a:latin typeface="Arial" pitchFamily="34" charset="0"/>
                <a:cs typeface="Arial" pitchFamily="34" charset="0"/>
              </a:rPr>
              <a:t>Defect Density (No. of Defect / Actual Size)</a:t>
            </a:r>
          </a:p>
          <a:p>
            <a:pPr>
              <a:buFont typeface="Wingdings" pitchFamily="2" charset="2"/>
              <a:buChar char="ü"/>
            </a:pPr>
            <a:r>
              <a:rPr lang="en-US" sz="1000" dirty="0">
                <a:solidFill>
                  <a:schemeClr val="tx2">
                    <a:lumMod val="50000"/>
                  </a:schemeClr>
                </a:solidFill>
                <a:latin typeface="Arial" pitchFamily="34" charset="0"/>
                <a:cs typeface="Arial" pitchFamily="34" charset="0"/>
              </a:rPr>
              <a:t>Defect Detection Rate (No. of Defect / Person Days)</a:t>
            </a:r>
          </a:p>
          <a:p>
            <a:pPr>
              <a:buFont typeface="Wingdings" pitchFamily="2" charset="2"/>
              <a:buChar char="ü"/>
            </a:pPr>
            <a:r>
              <a:rPr lang="en-US" sz="1000" dirty="0">
                <a:solidFill>
                  <a:schemeClr val="tx2">
                    <a:lumMod val="50000"/>
                  </a:schemeClr>
                </a:solidFill>
                <a:latin typeface="Arial" pitchFamily="34" charset="0"/>
                <a:cs typeface="Arial" pitchFamily="34" charset="0"/>
              </a:rPr>
              <a:t>Avg. Defect Age (depends on Stage detected &amp; injected)</a:t>
            </a:r>
          </a:p>
          <a:p>
            <a:pPr>
              <a:buFont typeface="Wingdings" pitchFamily="2" charset="2"/>
              <a:buChar char="ü"/>
            </a:pPr>
            <a:r>
              <a:rPr lang="en-US" sz="1000" dirty="0">
                <a:solidFill>
                  <a:schemeClr val="tx2">
                    <a:lumMod val="50000"/>
                  </a:schemeClr>
                </a:solidFill>
                <a:latin typeface="Arial" pitchFamily="34" charset="0"/>
                <a:cs typeface="Arial" pitchFamily="34" charset="0"/>
              </a:rPr>
              <a:t>Defect Removal Efficiency (Pre-delivery &amp; Post-delivery defect comparison)</a:t>
            </a:r>
          </a:p>
        </p:txBody>
      </p:sp>
      <p:sp>
        <p:nvSpPr>
          <p:cNvPr id="4" name="Slide Number Placeholder 3"/>
          <p:cNvSpPr>
            <a:spLocks noGrp="1"/>
          </p:cNvSpPr>
          <p:nvPr>
            <p:ph type="sldNum" sz="quarter" idx="10"/>
          </p:nvPr>
        </p:nvSpPr>
        <p:spPr/>
        <p:txBody>
          <a:bodyPr/>
          <a:lstStyle/>
          <a:p>
            <a:pPr>
              <a:defRPr/>
            </a:pPr>
            <a:fld id="{45094F7C-D1E3-429C-A442-3FAF2D4EBF51}" type="slidenum">
              <a:rPr lang="en-US" smtClean="0"/>
              <a:pPr>
                <a:defRPr/>
              </a:pPr>
              <a:t>63</a:t>
            </a:fld>
            <a:endParaRPr lang="en-US" dirty="0"/>
          </a:p>
        </p:txBody>
      </p:sp>
    </p:spTree>
    <p:extLst>
      <p:ext uri="{BB962C8B-B14F-4D97-AF65-F5344CB8AC3E}">
        <p14:creationId xmlns:p14="http://schemas.microsoft.com/office/powerpoint/2010/main" val="261361033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Here is the agenda</a:t>
            </a:r>
            <a:r>
              <a:rPr lang="en-US" baseline="0" dirty="0"/>
              <a:t> for today’s session. </a:t>
            </a:r>
          </a:p>
          <a:p>
            <a:r>
              <a:rPr lang="en-US" baseline="0" dirty="0"/>
              <a:t>We will be going through some generic terminologies, Quality terminologies, QMS &amp; Its components, QMS Portal, The Global QMS </a:t>
            </a:r>
            <a:r>
              <a:rPr lang="en-US" baseline="0" dirty="0" err="1"/>
              <a:t>i.e</a:t>
            </a:r>
            <a:r>
              <a:rPr lang="en-US" baseline="0" dirty="0"/>
              <a:t> Deliver, The Best practice /sample records database KM Portal, We will look at the Capgemini recommended tools, Capgemini Quality Journey, Industry Standards, India QA Department – Its structure &amp; services, Walkthrough of some basic templates, why to capture efforts, defects etc…</a:t>
            </a:r>
          </a:p>
          <a:p>
            <a:endParaRPr lang="en-US" baseline="0" dirty="0"/>
          </a:p>
          <a:p>
            <a:r>
              <a:rPr lang="en-US" baseline="0" dirty="0"/>
              <a:t>We will also be taking you through some case studies and games related to QMS.</a:t>
            </a:r>
          </a:p>
        </p:txBody>
      </p:sp>
      <p:sp>
        <p:nvSpPr>
          <p:cNvPr id="4" name="Slide Number Placeholder 3"/>
          <p:cNvSpPr>
            <a:spLocks noGrp="1"/>
          </p:cNvSpPr>
          <p:nvPr>
            <p:ph type="sldNum" sz="quarter" idx="10"/>
          </p:nvPr>
        </p:nvSpPr>
        <p:spPr/>
        <p:txBody>
          <a:bodyPr/>
          <a:lstStyle/>
          <a:p>
            <a:pPr>
              <a:defRPr/>
            </a:pPr>
            <a:fld id="{45094F7C-D1E3-429C-A442-3FAF2D4EBF51}" type="slidenum">
              <a:rPr lang="en-US" smtClean="0"/>
              <a:pPr>
                <a:defRPr/>
              </a:pPr>
              <a:t>64</a:t>
            </a:fld>
            <a:endParaRPr lang="en-US" dirty="0"/>
          </a:p>
        </p:txBody>
      </p:sp>
    </p:spTree>
    <p:extLst>
      <p:ext uri="{BB962C8B-B14F-4D97-AF65-F5344CB8AC3E}">
        <p14:creationId xmlns:p14="http://schemas.microsoft.com/office/powerpoint/2010/main" val="4282911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Note</a:t>
            </a:r>
            <a:r>
              <a:rPr lang="en-US" baseline="0" dirty="0"/>
              <a:t>: Explain the definition of the SDLC and its phases considering the </a:t>
            </a:r>
            <a:r>
              <a:rPr lang="en-US" baseline="0" dirty="0" err="1"/>
              <a:t>WhatsApp</a:t>
            </a:r>
            <a:r>
              <a:rPr lang="en-US" baseline="0" dirty="0"/>
              <a:t> software Development app.</a:t>
            </a:r>
          </a:p>
          <a:p>
            <a:endParaRPr lang="en-US" baseline="0" dirty="0"/>
          </a:p>
          <a:p>
            <a:pPr marL="0" marR="0" indent="0" algn="l" defTabSz="912813" rtl="0" eaLnBrk="0" fontAlgn="base" latinLnBrk="0" hangingPunct="0">
              <a:lnSpc>
                <a:spcPct val="100000"/>
              </a:lnSpc>
              <a:spcBef>
                <a:spcPct val="30000"/>
              </a:spcBef>
              <a:spcAft>
                <a:spcPct val="0"/>
              </a:spcAft>
              <a:buClrTx/>
              <a:buSzTx/>
              <a:buFontTx/>
              <a:buNone/>
              <a:tabLst/>
              <a:defRPr/>
            </a:pPr>
            <a:r>
              <a:rPr lang="en-US" sz="1200" dirty="0">
                <a:solidFill>
                  <a:schemeClr val="tx2">
                    <a:lumMod val="50000"/>
                  </a:schemeClr>
                </a:solidFill>
              </a:rPr>
              <a:t>Following are the most important and popular SDLC models followed in the industry:</a:t>
            </a:r>
          </a:p>
          <a:p>
            <a:pPr lvl="1">
              <a:buFont typeface="Wingdings" pitchFamily="2" charset="2"/>
              <a:buChar char="ü"/>
            </a:pPr>
            <a:r>
              <a:rPr lang="en-US" sz="1400" dirty="0">
                <a:solidFill>
                  <a:schemeClr val="tx2">
                    <a:lumMod val="50000"/>
                  </a:schemeClr>
                </a:solidFill>
              </a:rPr>
              <a:t>Waterfall Model</a:t>
            </a:r>
          </a:p>
          <a:p>
            <a:pPr lvl="1">
              <a:buFont typeface="Wingdings" pitchFamily="2" charset="2"/>
              <a:buChar char="ü"/>
            </a:pPr>
            <a:r>
              <a:rPr lang="en-US" sz="1400" dirty="0">
                <a:solidFill>
                  <a:schemeClr val="tx2">
                    <a:lumMod val="50000"/>
                  </a:schemeClr>
                </a:solidFill>
              </a:rPr>
              <a:t>Iterative Model</a:t>
            </a:r>
          </a:p>
          <a:p>
            <a:pPr lvl="1">
              <a:buFont typeface="Wingdings" pitchFamily="2" charset="2"/>
              <a:buChar char="ü"/>
            </a:pPr>
            <a:r>
              <a:rPr lang="en-US" sz="1400" dirty="0">
                <a:solidFill>
                  <a:schemeClr val="tx2">
                    <a:lumMod val="50000"/>
                  </a:schemeClr>
                </a:solidFill>
              </a:rPr>
              <a:t>Spiral Model</a:t>
            </a:r>
          </a:p>
          <a:p>
            <a:pPr lvl="1">
              <a:buFont typeface="Wingdings" pitchFamily="2" charset="2"/>
              <a:buChar char="ü"/>
            </a:pPr>
            <a:r>
              <a:rPr lang="en-US" sz="1400" dirty="0">
                <a:solidFill>
                  <a:schemeClr val="tx2">
                    <a:lumMod val="50000"/>
                  </a:schemeClr>
                </a:solidFill>
              </a:rPr>
              <a:t>V-Model</a:t>
            </a:r>
          </a:p>
          <a:p>
            <a:pPr lvl="1">
              <a:buFont typeface="Wingdings" pitchFamily="2" charset="2"/>
              <a:buChar char="ü"/>
            </a:pPr>
            <a:r>
              <a:rPr lang="en-US" sz="1400" dirty="0">
                <a:solidFill>
                  <a:schemeClr val="tx2">
                    <a:lumMod val="50000"/>
                  </a:schemeClr>
                </a:solidFill>
              </a:rPr>
              <a:t>Big Bang Model</a:t>
            </a:r>
          </a:p>
          <a:p>
            <a:endParaRPr lang="en-US" dirty="0"/>
          </a:p>
        </p:txBody>
      </p:sp>
      <p:sp>
        <p:nvSpPr>
          <p:cNvPr id="4" name="Slide Number Placeholder 3"/>
          <p:cNvSpPr>
            <a:spLocks noGrp="1"/>
          </p:cNvSpPr>
          <p:nvPr>
            <p:ph type="sldNum" sz="quarter" idx="10"/>
          </p:nvPr>
        </p:nvSpPr>
        <p:spPr/>
        <p:txBody>
          <a:bodyPr/>
          <a:lstStyle/>
          <a:p>
            <a:pPr>
              <a:defRPr/>
            </a:pPr>
            <a:fld id="{45094F7C-D1E3-429C-A442-3FAF2D4EBF51}" type="slidenum">
              <a:rPr lang="en-US" smtClean="0"/>
              <a:pPr>
                <a:defRPr/>
              </a:pPr>
              <a:t>10</a:t>
            </a:fld>
            <a:endParaRPr lang="en-US" dirty="0"/>
          </a:p>
        </p:txBody>
      </p:sp>
    </p:spTree>
    <p:extLst>
      <p:ext uri="{BB962C8B-B14F-4D97-AF65-F5344CB8AC3E}">
        <p14:creationId xmlns:p14="http://schemas.microsoft.com/office/powerpoint/2010/main" val="21121654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2813" rtl="0" eaLnBrk="0" fontAlgn="base" latinLnBrk="0" hangingPunct="0">
              <a:lnSpc>
                <a:spcPct val="100000"/>
              </a:lnSpc>
              <a:spcBef>
                <a:spcPct val="30000"/>
              </a:spcBef>
              <a:spcAft>
                <a:spcPct val="0"/>
              </a:spcAft>
              <a:buClrTx/>
              <a:buSzTx/>
              <a:buFontTx/>
              <a:buNone/>
              <a:tabLst/>
              <a:defRPr/>
            </a:pPr>
            <a:endParaRPr lang="en-US" sz="1000" kern="1200" baseline="0" dirty="0">
              <a:solidFill>
                <a:schemeClr val="tx1"/>
              </a:solidFill>
              <a:latin typeface="Calibri" pitchFamily="34" charset="0"/>
              <a:ea typeface="+mn-ea"/>
              <a:cs typeface="+mn-cs"/>
            </a:endParaRPr>
          </a:p>
        </p:txBody>
      </p:sp>
      <p:sp>
        <p:nvSpPr>
          <p:cNvPr id="4" name="Slide Number Placeholder 3"/>
          <p:cNvSpPr>
            <a:spLocks noGrp="1"/>
          </p:cNvSpPr>
          <p:nvPr>
            <p:ph type="sldNum" sz="quarter" idx="10"/>
          </p:nvPr>
        </p:nvSpPr>
        <p:spPr/>
        <p:txBody>
          <a:bodyPr/>
          <a:lstStyle/>
          <a:p>
            <a:pPr>
              <a:defRPr/>
            </a:pPr>
            <a:fld id="{45094F7C-D1E3-429C-A442-3FAF2D4EBF51}" type="slidenum">
              <a:rPr lang="en-US" smtClean="0"/>
              <a:pPr>
                <a:defRPr/>
              </a:pPr>
              <a:t>65</a:t>
            </a:fld>
            <a:endParaRPr lang="en-US" dirty="0"/>
          </a:p>
        </p:txBody>
      </p:sp>
    </p:spTree>
    <p:extLst>
      <p:ext uri="{BB962C8B-B14F-4D97-AF65-F5344CB8AC3E}">
        <p14:creationId xmlns:p14="http://schemas.microsoft.com/office/powerpoint/2010/main" val="12285414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2813" rtl="0" eaLnBrk="0" fontAlgn="base" latinLnBrk="0" hangingPunct="0">
              <a:lnSpc>
                <a:spcPct val="100000"/>
              </a:lnSpc>
              <a:spcBef>
                <a:spcPct val="30000"/>
              </a:spcBef>
              <a:spcAft>
                <a:spcPct val="0"/>
              </a:spcAft>
              <a:buClrTx/>
              <a:buSzTx/>
              <a:buFontTx/>
              <a:buNone/>
              <a:tabLst/>
              <a:defRPr/>
            </a:pPr>
            <a:endParaRPr lang="en-US" sz="1000" kern="1200" baseline="0" dirty="0">
              <a:solidFill>
                <a:schemeClr val="tx1"/>
              </a:solidFill>
              <a:latin typeface="Calibri" pitchFamily="34" charset="0"/>
              <a:ea typeface="+mn-ea"/>
              <a:cs typeface="+mn-cs"/>
            </a:endParaRPr>
          </a:p>
        </p:txBody>
      </p:sp>
      <p:sp>
        <p:nvSpPr>
          <p:cNvPr id="4" name="Slide Number Placeholder 3"/>
          <p:cNvSpPr>
            <a:spLocks noGrp="1"/>
          </p:cNvSpPr>
          <p:nvPr>
            <p:ph type="sldNum" sz="quarter" idx="10"/>
          </p:nvPr>
        </p:nvSpPr>
        <p:spPr/>
        <p:txBody>
          <a:bodyPr/>
          <a:lstStyle/>
          <a:p>
            <a:pPr>
              <a:defRPr/>
            </a:pPr>
            <a:fld id="{45094F7C-D1E3-429C-A442-3FAF2D4EBF51}" type="slidenum">
              <a:rPr lang="en-US" smtClean="0"/>
              <a:pPr>
                <a:defRPr/>
              </a:pPr>
              <a:t>66</a:t>
            </a:fld>
            <a:endParaRPr lang="en-US" dirty="0"/>
          </a:p>
        </p:txBody>
      </p:sp>
    </p:spTree>
    <p:extLst>
      <p:ext uri="{BB962C8B-B14F-4D97-AF65-F5344CB8AC3E}">
        <p14:creationId xmlns:p14="http://schemas.microsoft.com/office/powerpoint/2010/main" val="95044104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a:p>
        </p:txBody>
      </p:sp>
      <p:sp>
        <p:nvSpPr>
          <p:cNvPr id="4" name="Slide Number Placeholder 3"/>
          <p:cNvSpPr>
            <a:spLocks noGrp="1"/>
          </p:cNvSpPr>
          <p:nvPr>
            <p:ph type="sldNum" sz="quarter" idx="10"/>
          </p:nvPr>
        </p:nvSpPr>
        <p:spPr/>
        <p:txBody>
          <a:bodyPr/>
          <a:lstStyle/>
          <a:p>
            <a:pPr>
              <a:defRPr/>
            </a:pPr>
            <a:fld id="{45094F7C-D1E3-429C-A442-3FAF2D4EBF51}" type="slidenum">
              <a:rPr lang="en-US" smtClean="0"/>
              <a:pPr>
                <a:defRPr/>
              </a:pPr>
              <a:t>67</a:t>
            </a:fld>
            <a:endParaRPr lang="en-US" dirty="0"/>
          </a:p>
        </p:txBody>
      </p:sp>
    </p:spTree>
    <p:extLst>
      <p:ext uri="{BB962C8B-B14F-4D97-AF65-F5344CB8AC3E}">
        <p14:creationId xmlns:p14="http://schemas.microsoft.com/office/powerpoint/2010/main" val="225653560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a:p>
        </p:txBody>
      </p:sp>
      <p:sp>
        <p:nvSpPr>
          <p:cNvPr id="4" name="Slide Number Placeholder 3"/>
          <p:cNvSpPr>
            <a:spLocks noGrp="1"/>
          </p:cNvSpPr>
          <p:nvPr>
            <p:ph type="sldNum" sz="quarter" idx="10"/>
          </p:nvPr>
        </p:nvSpPr>
        <p:spPr/>
        <p:txBody>
          <a:bodyPr/>
          <a:lstStyle/>
          <a:p>
            <a:pPr>
              <a:defRPr/>
            </a:pPr>
            <a:fld id="{45094F7C-D1E3-429C-A442-3FAF2D4EBF51}" type="slidenum">
              <a:rPr lang="en-US" smtClean="0"/>
              <a:pPr>
                <a:defRPr/>
              </a:pPr>
              <a:t>68</a:t>
            </a:fld>
            <a:endParaRPr lang="en-US" dirty="0"/>
          </a:p>
        </p:txBody>
      </p:sp>
    </p:spTree>
    <p:extLst>
      <p:ext uri="{BB962C8B-B14F-4D97-AF65-F5344CB8AC3E}">
        <p14:creationId xmlns:p14="http://schemas.microsoft.com/office/powerpoint/2010/main" val="14812633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p:txBody>
          <a:bodyPr/>
          <a:lstStyle/>
          <a:p>
            <a:pPr>
              <a:defRPr/>
            </a:pPr>
            <a:fld id="{9193F5A3-225D-4C83-AE74-564DCF31FA56}" type="slidenum">
              <a:rPr lang="en-US"/>
              <a:pPr>
                <a:defRPr/>
              </a:pPr>
              <a:t>69</a:t>
            </a:fld>
            <a:endParaRPr lang="en-US" dirty="0"/>
          </a:p>
        </p:txBody>
      </p:sp>
      <p:sp>
        <p:nvSpPr>
          <p:cNvPr id="58371"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8372"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lnSpc>
                <a:spcPct val="80000"/>
              </a:lnSpc>
            </a:pPr>
            <a:endParaRPr lang="en-US" altLang="en-US" sz="1000">
              <a:latin typeface="Arial" panose="020B0604020202020204" pitchFamily="34" charset="0"/>
            </a:endParaRPr>
          </a:p>
        </p:txBody>
      </p:sp>
    </p:spTree>
    <p:extLst>
      <p:ext uri="{BB962C8B-B14F-4D97-AF65-F5344CB8AC3E}">
        <p14:creationId xmlns:p14="http://schemas.microsoft.com/office/powerpoint/2010/main" val="23551285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Note: Explain</a:t>
            </a:r>
            <a:r>
              <a:rPr lang="en-US" baseline="0" dirty="0"/>
              <a:t> the different SDLC models using the screenshots.</a:t>
            </a:r>
            <a:endParaRPr lang="en-US" dirty="0"/>
          </a:p>
        </p:txBody>
      </p:sp>
      <p:sp>
        <p:nvSpPr>
          <p:cNvPr id="4" name="Slide Number Placeholder 3"/>
          <p:cNvSpPr>
            <a:spLocks noGrp="1"/>
          </p:cNvSpPr>
          <p:nvPr>
            <p:ph type="sldNum" sz="quarter" idx="10"/>
          </p:nvPr>
        </p:nvSpPr>
        <p:spPr/>
        <p:txBody>
          <a:bodyPr/>
          <a:lstStyle/>
          <a:p>
            <a:pPr>
              <a:defRPr/>
            </a:pPr>
            <a:fld id="{45094F7C-D1E3-429C-A442-3FAF2D4EBF51}" type="slidenum">
              <a:rPr lang="en-US" smtClean="0"/>
              <a:pPr>
                <a:defRPr/>
              </a:pPr>
              <a:t>11</a:t>
            </a:fld>
            <a:endParaRPr lang="en-US" dirty="0"/>
          </a:p>
        </p:txBody>
      </p:sp>
    </p:spTree>
    <p:extLst>
      <p:ext uri="{BB962C8B-B14F-4D97-AF65-F5344CB8AC3E}">
        <p14:creationId xmlns:p14="http://schemas.microsoft.com/office/powerpoint/2010/main" val="1191299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2813" rtl="0" eaLnBrk="0" fontAlgn="base" latinLnBrk="0" hangingPunct="0">
              <a:lnSpc>
                <a:spcPct val="100000"/>
              </a:lnSpc>
              <a:spcBef>
                <a:spcPct val="30000"/>
              </a:spcBef>
              <a:spcAft>
                <a:spcPct val="0"/>
              </a:spcAft>
              <a:buClrTx/>
              <a:buSzTx/>
              <a:buFontTx/>
              <a:buNone/>
              <a:tabLst/>
              <a:defRPr/>
            </a:pPr>
            <a:endParaRPr lang="en-US" sz="1000" kern="1200" baseline="0" dirty="0">
              <a:solidFill>
                <a:schemeClr val="tx1"/>
              </a:solidFill>
              <a:latin typeface="Calibri" pitchFamily="34" charset="0"/>
              <a:ea typeface="+mn-ea"/>
              <a:cs typeface="+mn-cs"/>
            </a:endParaRPr>
          </a:p>
        </p:txBody>
      </p:sp>
      <p:sp>
        <p:nvSpPr>
          <p:cNvPr id="4" name="Slide Number Placeholder 3"/>
          <p:cNvSpPr>
            <a:spLocks noGrp="1"/>
          </p:cNvSpPr>
          <p:nvPr>
            <p:ph type="sldNum" sz="quarter" idx="10"/>
          </p:nvPr>
        </p:nvSpPr>
        <p:spPr/>
        <p:txBody>
          <a:bodyPr/>
          <a:lstStyle/>
          <a:p>
            <a:pPr>
              <a:defRPr/>
            </a:pPr>
            <a:fld id="{45094F7C-D1E3-429C-A442-3FAF2D4EBF51}" type="slidenum">
              <a:rPr lang="en-US" smtClean="0"/>
              <a:pPr>
                <a:defRPr/>
              </a:pPr>
              <a:t>12</a:t>
            </a:fld>
            <a:endParaRPr lang="en-US" dirty="0"/>
          </a:p>
        </p:txBody>
      </p:sp>
    </p:spTree>
    <p:extLst>
      <p:ext uri="{BB962C8B-B14F-4D97-AF65-F5344CB8AC3E}">
        <p14:creationId xmlns:p14="http://schemas.microsoft.com/office/powerpoint/2010/main" val="41051045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Note :</a:t>
            </a:r>
            <a:r>
              <a:rPr lang="en-US" baseline="0" dirty="0"/>
              <a:t> Consider the </a:t>
            </a:r>
            <a:r>
              <a:rPr lang="en-US" baseline="0" dirty="0" err="1"/>
              <a:t>WhatsApp</a:t>
            </a:r>
            <a:r>
              <a:rPr lang="en-US" baseline="0" dirty="0"/>
              <a:t> software development scenario to provide the examples to the terminologies. </a:t>
            </a:r>
            <a:endParaRPr lang="en-US" dirty="0"/>
          </a:p>
        </p:txBody>
      </p:sp>
      <p:sp>
        <p:nvSpPr>
          <p:cNvPr id="4" name="Slide Number Placeholder 3"/>
          <p:cNvSpPr>
            <a:spLocks noGrp="1"/>
          </p:cNvSpPr>
          <p:nvPr>
            <p:ph type="sldNum" sz="quarter" idx="10"/>
          </p:nvPr>
        </p:nvSpPr>
        <p:spPr/>
        <p:txBody>
          <a:bodyPr/>
          <a:lstStyle/>
          <a:p>
            <a:pPr>
              <a:defRPr/>
            </a:pPr>
            <a:fld id="{45094F7C-D1E3-429C-A442-3FAF2D4EBF51}" type="slidenum">
              <a:rPr lang="en-US" smtClean="0"/>
              <a:pPr>
                <a:defRPr/>
              </a:pPr>
              <a:t>13</a:t>
            </a:fld>
            <a:endParaRPr lang="en-US" dirty="0"/>
          </a:p>
        </p:txBody>
      </p:sp>
    </p:spTree>
    <p:extLst>
      <p:ext uri="{BB962C8B-B14F-4D97-AF65-F5344CB8AC3E}">
        <p14:creationId xmlns:p14="http://schemas.microsoft.com/office/powerpoint/2010/main" val="3608741763"/>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oleObject" Target="../embeddings/oleObject2.bin"/><Relationship Id="rId3" Type="http://schemas.openxmlformats.org/officeDocument/2006/relationships/tags" Target="../tags/tag10.xml"/><Relationship Id="rId7" Type="http://schemas.openxmlformats.org/officeDocument/2006/relationships/image" Target="../media/image3.jpeg"/><Relationship Id="rId2" Type="http://schemas.openxmlformats.org/officeDocument/2006/relationships/tags" Target="../tags/tag9.xml"/><Relationship Id="rId1" Type="http://schemas.openxmlformats.org/officeDocument/2006/relationships/vmlDrawing" Target="../drawings/vmlDrawing2.vml"/><Relationship Id="rId6" Type="http://schemas.openxmlformats.org/officeDocument/2006/relationships/slideMaster" Target="../slideMasters/slideMaster1.xml"/><Relationship Id="rId11" Type="http://schemas.openxmlformats.org/officeDocument/2006/relationships/image" Target="../media/image2.jpg"/><Relationship Id="rId5" Type="http://schemas.openxmlformats.org/officeDocument/2006/relationships/tags" Target="../tags/tag12.xml"/><Relationship Id="rId10" Type="http://schemas.openxmlformats.org/officeDocument/2006/relationships/image" Target="../media/image4.emf"/><Relationship Id="rId4" Type="http://schemas.openxmlformats.org/officeDocument/2006/relationships/tags" Target="../tags/tag11.xml"/><Relationship Id="rId9" Type="http://schemas.openxmlformats.org/officeDocument/2006/relationships/image" Target="../media/image1.emf"/></Relationships>
</file>

<file path=ppt/slideLayouts/_rels/slideLayout10.xml.rels><?xml version="1.0" encoding="UTF-8" standalone="yes"?>
<Relationships xmlns="http://schemas.openxmlformats.org/package/2006/relationships"><Relationship Id="rId8" Type="http://schemas.openxmlformats.org/officeDocument/2006/relationships/tags" Target="../tags/tag77.xml"/><Relationship Id="rId13" Type="http://schemas.openxmlformats.org/officeDocument/2006/relationships/tags" Target="../tags/tag82.xml"/><Relationship Id="rId18" Type="http://schemas.openxmlformats.org/officeDocument/2006/relationships/slideMaster" Target="../slideMasters/slideMaster2.xml"/><Relationship Id="rId26" Type="http://schemas.openxmlformats.org/officeDocument/2006/relationships/image" Target="../media/image8.png"/><Relationship Id="rId3" Type="http://schemas.openxmlformats.org/officeDocument/2006/relationships/tags" Target="../tags/tag72.xml"/><Relationship Id="rId21" Type="http://schemas.openxmlformats.org/officeDocument/2006/relationships/image" Target="../media/image12.png"/><Relationship Id="rId34" Type="http://schemas.openxmlformats.org/officeDocument/2006/relationships/image" Target="../media/image13.png"/><Relationship Id="rId7" Type="http://schemas.openxmlformats.org/officeDocument/2006/relationships/tags" Target="../tags/tag76.xml"/><Relationship Id="rId12" Type="http://schemas.openxmlformats.org/officeDocument/2006/relationships/tags" Target="../tags/tag81.xml"/><Relationship Id="rId17" Type="http://schemas.openxmlformats.org/officeDocument/2006/relationships/tags" Target="../tags/tag86.xml"/><Relationship Id="rId25" Type="http://schemas.openxmlformats.org/officeDocument/2006/relationships/hyperlink" Target="http://www.linkedin.com/company/capgemini" TargetMode="External"/><Relationship Id="rId33" Type="http://schemas.openxmlformats.org/officeDocument/2006/relationships/oleObject" Target="../embeddings/oleObject19.bin"/><Relationship Id="rId2" Type="http://schemas.openxmlformats.org/officeDocument/2006/relationships/tags" Target="../tags/tag71.xml"/><Relationship Id="rId16" Type="http://schemas.openxmlformats.org/officeDocument/2006/relationships/tags" Target="../tags/tag85.xml"/><Relationship Id="rId20" Type="http://schemas.openxmlformats.org/officeDocument/2006/relationships/image" Target="../media/image1.emf"/><Relationship Id="rId29" Type="http://schemas.openxmlformats.org/officeDocument/2006/relationships/hyperlink" Target="http://www.youtube.com/capgemini" TargetMode="External"/><Relationship Id="rId1" Type="http://schemas.openxmlformats.org/officeDocument/2006/relationships/vmlDrawing" Target="../drawings/vmlDrawing12.vml"/><Relationship Id="rId6" Type="http://schemas.openxmlformats.org/officeDocument/2006/relationships/tags" Target="../tags/tag75.xml"/><Relationship Id="rId11" Type="http://schemas.openxmlformats.org/officeDocument/2006/relationships/tags" Target="../tags/tag80.xml"/><Relationship Id="rId24" Type="http://schemas.openxmlformats.org/officeDocument/2006/relationships/image" Target="../media/image7.png"/><Relationship Id="rId32" Type="http://schemas.openxmlformats.org/officeDocument/2006/relationships/image" Target="../media/image11.gif"/><Relationship Id="rId5" Type="http://schemas.openxmlformats.org/officeDocument/2006/relationships/tags" Target="../tags/tag74.xml"/><Relationship Id="rId15" Type="http://schemas.openxmlformats.org/officeDocument/2006/relationships/tags" Target="../tags/tag84.xml"/><Relationship Id="rId23" Type="http://schemas.openxmlformats.org/officeDocument/2006/relationships/hyperlink" Target="http://www.facebook.com/Capgemini" TargetMode="External"/><Relationship Id="rId28" Type="http://schemas.openxmlformats.org/officeDocument/2006/relationships/image" Target="../media/image9.png"/><Relationship Id="rId10" Type="http://schemas.openxmlformats.org/officeDocument/2006/relationships/tags" Target="../tags/tag79.xml"/><Relationship Id="rId19" Type="http://schemas.openxmlformats.org/officeDocument/2006/relationships/oleObject" Target="../embeddings/oleObject18.bin"/><Relationship Id="rId31" Type="http://schemas.openxmlformats.org/officeDocument/2006/relationships/hyperlink" Target="http://www.slideshare.net/capgemini" TargetMode="External"/><Relationship Id="rId4" Type="http://schemas.openxmlformats.org/officeDocument/2006/relationships/tags" Target="../tags/tag73.xml"/><Relationship Id="rId9" Type="http://schemas.openxmlformats.org/officeDocument/2006/relationships/tags" Target="../tags/tag78.xml"/><Relationship Id="rId14" Type="http://schemas.openxmlformats.org/officeDocument/2006/relationships/tags" Target="../tags/tag83.xml"/><Relationship Id="rId22" Type="http://schemas.openxmlformats.org/officeDocument/2006/relationships/image" Target="../media/image4.emf"/><Relationship Id="rId27" Type="http://schemas.openxmlformats.org/officeDocument/2006/relationships/hyperlink" Target="http://www.twitter.com/capgemini" TargetMode="External"/><Relationship Id="rId30" Type="http://schemas.openxmlformats.org/officeDocument/2006/relationships/image" Target="../media/image10.png"/></Relationships>
</file>

<file path=ppt/slideLayouts/_rels/slideLayout11.xml.rels><?xml version="1.0" encoding="UTF-8" standalone="yes"?>
<Relationships xmlns="http://schemas.openxmlformats.org/package/2006/relationships"><Relationship Id="rId8" Type="http://schemas.openxmlformats.org/officeDocument/2006/relationships/tags" Target="../tags/tag93.xml"/><Relationship Id="rId13" Type="http://schemas.openxmlformats.org/officeDocument/2006/relationships/tags" Target="../tags/tag98.xml"/><Relationship Id="rId18" Type="http://schemas.openxmlformats.org/officeDocument/2006/relationships/image" Target="../media/image12.png"/><Relationship Id="rId26" Type="http://schemas.openxmlformats.org/officeDocument/2006/relationships/hyperlink" Target="http://www.youtube.com/capgemini" TargetMode="External"/><Relationship Id="rId3" Type="http://schemas.openxmlformats.org/officeDocument/2006/relationships/tags" Target="../tags/tag88.xml"/><Relationship Id="rId21" Type="http://schemas.openxmlformats.org/officeDocument/2006/relationships/image" Target="../media/image7.png"/><Relationship Id="rId7" Type="http://schemas.openxmlformats.org/officeDocument/2006/relationships/tags" Target="../tags/tag92.xml"/><Relationship Id="rId12" Type="http://schemas.openxmlformats.org/officeDocument/2006/relationships/tags" Target="../tags/tag97.xml"/><Relationship Id="rId17" Type="http://schemas.openxmlformats.org/officeDocument/2006/relationships/image" Target="../media/image1.emf"/><Relationship Id="rId25" Type="http://schemas.openxmlformats.org/officeDocument/2006/relationships/image" Target="../media/image9.png"/><Relationship Id="rId2" Type="http://schemas.openxmlformats.org/officeDocument/2006/relationships/tags" Target="../tags/tag87.xml"/><Relationship Id="rId16" Type="http://schemas.openxmlformats.org/officeDocument/2006/relationships/oleObject" Target="../embeddings/oleObject20.bin"/><Relationship Id="rId20" Type="http://schemas.openxmlformats.org/officeDocument/2006/relationships/hyperlink" Target="http://www.facebook.com/Capgemini" TargetMode="External"/><Relationship Id="rId29" Type="http://schemas.openxmlformats.org/officeDocument/2006/relationships/image" Target="../media/image11.gif"/><Relationship Id="rId1" Type="http://schemas.openxmlformats.org/officeDocument/2006/relationships/vmlDrawing" Target="../drawings/vmlDrawing13.vml"/><Relationship Id="rId6" Type="http://schemas.openxmlformats.org/officeDocument/2006/relationships/tags" Target="../tags/tag91.xml"/><Relationship Id="rId11" Type="http://schemas.openxmlformats.org/officeDocument/2006/relationships/tags" Target="../tags/tag96.xml"/><Relationship Id="rId24" Type="http://schemas.openxmlformats.org/officeDocument/2006/relationships/hyperlink" Target="http://www.twitter.com/capgemini" TargetMode="External"/><Relationship Id="rId5" Type="http://schemas.openxmlformats.org/officeDocument/2006/relationships/tags" Target="../tags/tag90.xml"/><Relationship Id="rId15" Type="http://schemas.openxmlformats.org/officeDocument/2006/relationships/slideMaster" Target="../slideMasters/slideMaster2.xml"/><Relationship Id="rId23" Type="http://schemas.openxmlformats.org/officeDocument/2006/relationships/image" Target="../media/image8.png"/><Relationship Id="rId28" Type="http://schemas.openxmlformats.org/officeDocument/2006/relationships/hyperlink" Target="http://www.slideshare.net/capgemini" TargetMode="External"/><Relationship Id="rId10" Type="http://schemas.openxmlformats.org/officeDocument/2006/relationships/tags" Target="../tags/tag95.xml"/><Relationship Id="rId19" Type="http://schemas.openxmlformats.org/officeDocument/2006/relationships/image" Target="../media/image4.emf"/><Relationship Id="rId31" Type="http://schemas.openxmlformats.org/officeDocument/2006/relationships/image" Target="../media/image13.png"/><Relationship Id="rId4" Type="http://schemas.openxmlformats.org/officeDocument/2006/relationships/tags" Target="../tags/tag89.xml"/><Relationship Id="rId9" Type="http://schemas.openxmlformats.org/officeDocument/2006/relationships/tags" Target="../tags/tag94.xml"/><Relationship Id="rId14" Type="http://schemas.openxmlformats.org/officeDocument/2006/relationships/tags" Target="../tags/tag99.xml"/><Relationship Id="rId22" Type="http://schemas.openxmlformats.org/officeDocument/2006/relationships/hyperlink" Target="http://www.linkedin.com/company/capgemini" TargetMode="External"/><Relationship Id="rId27" Type="http://schemas.openxmlformats.org/officeDocument/2006/relationships/image" Target="../media/image10.png"/><Relationship Id="rId30" Type="http://schemas.openxmlformats.org/officeDocument/2006/relationships/oleObject" Target="../embeddings/oleObject21.bin"/></Relationships>
</file>

<file path=ppt/slideLayouts/_rels/slideLayout12.xml.rels><?xml version="1.0" encoding="UTF-8" standalone="yes"?>
<Relationships xmlns="http://schemas.openxmlformats.org/package/2006/relationships"><Relationship Id="rId8" Type="http://schemas.openxmlformats.org/officeDocument/2006/relationships/tags" Target="../tags/tag106.xml"/><Relationship Id="rId13" Type="http://schemas.openxmlformats.org/officeDocument/2006/relationships/tags" Target="../tags/tag111.xml"/><Relationship Id="rId18" Type="http://schemas.openxmlformats.org/officeDocument/2006/relationships/image" Target="../media/image4.emf"/><Relationship Id="rId26" Type="http://schemas.openxmlformats.org/officeDocument/2006/relationships/image" Target="../media/image10.png"/><Relationship Id="rId3" Type="http://schemas.openxmlformats.org/officeDocument/2006/relationships/tags" Target="../tags/tag101.xml"/><Relationship Id="rId21" Type="http://schemas.openxmlformats.org/officeDocument/2006/relationships/hyperlink" Target="http://www.linkedin.com/company/capgemini" TargetMode="External"/><Relationship Id="rId7" Type="http://schemas.openxmlformats.org/officeDocument/2006/relationships/tags" Target="../tags/tag105.xml"/><Relationship Id="rId12" Type="http://schemas.openxmlformats.org/officeDocument/2006/relationships/tags" Target="../tags/tag110.xml"/><Relationship Id="rId17" Type="http://schemas.openxmlformats.org/officeDocument/2006/relationships/image" Target="../media/image12.png"/><Relationship Id="rId25" Type="http://schemas.openxmlformats.org/officeDocument/2006/relationships/hyperlink" Target="http://www.youtube.com/capgemini" TargetMode="External"/><Relationship Id="rId2" Type="http://schemas.openxmlformats.org/officeDocument/2006/relationships/tags" Target="../tags/tag100.xml"/><Relationship Id="rId16" Type="http://schemas.openxmlformats.org/officeDocument/2006/relationships/image" Target="../media/image1.emf"/><Relationship Id="rId20" Type="http://schemas.openxmlformats.org/officeDocument/2006/relationships/image" Target="../media/image7.png"/><Relationship Id="rId29" Type="http://schemas.openxmlformats.org/officeDocument/2006/relationships/oleObject" Target="../embeddings/oleObject23.bin"/><Relationship Id="rId1" Type="http://schemas.openxmlformats.org/officeDocument/2006/relationships/vmlDrawing" Target="../drawings/vmlDrawing14.vml"/><Relationship Id="rId6" Type="http://schemas.openxmlformats.org/officeDocument/2006/relationships/tags" Target="../tags/tag104.xml"/><Relationship Id="rId11" Type="http://schemas.openxmlformats.org/officeDocument/2006/relationships/tags" Target="../tags/tag109.xml"/><Relationship Id="rId24" Type="http://schemas.openxmlformats.org/officeDocument/2006/relationships/image" Target="../media/image9.png"/><Relationship Id="rId5" Type="http://schemas.openxmlformats.org/officeDocument/2006/relationships/tags" Target="../tags/tag103.xml"/><Relationship Id="rId15" Type="http://schemas.openxmlformats.org/officeDocument/2006/relationships/oleObject" Target="../embeddings/oleObject22.bin"/><Relationship Id="rId23" Type="http://schemas.openxmlformats.org/officeDocument/2006/relationships/hyperlink" Target="http://www.twitter.com/capgemini" TargetMode="External"/><Relationship Id="rId28" Type="http://schemas.openxmlformats.org/officeDocument/2006/relationships/image" Target="../media/image11.gif"/><Relationship Id="rId10" Type="http://schemas.openxmlformats.org/officeDocument/2006/relationships/tags" Target="../tags/tag108.xml"/><Relationship Id="rId19" Type="http://schemas.openxmlformats.org/officeDocument/2006/relationships/hyperlink" Target="http://www.facebook.com/Capgemini" TargetMode="External"/><Relationship Id="rId4" Type="http://schemas.openxmlformats.org/officeDocument/2006/relationships/tags" Target="../tags/tag102.xml"/><Relationship Id="rId9" Type="http://schemas.openxmlformats.org/officeDocument/2006/relationships/tags" Target="../tags/tag107.xml"/><Relationship Id="rId14" Type="http://schemas.openxmlformats.org/officeDocument/2006/relationships/slideMaster" Target="../slideMasters/slideMaster2.xml"/><Relationship Id="rId22" Type="http://schemas.openxmlformats.org/officeDocument/2006/relationships/image" Target="../media/image8.png"/><Relationship Id="rId27" Type="http://schemas.openxmlformats.org/officeDocument/2006/relationships/hyperlink" Target="http://www.slideshare.net/capgemini" TargetMode="External"/></Relationships>
</file>

<file path=ppt/slideLayouts/_rels/slideLayout13.xml.rels><?xml version="1.0" encoding="UTF-8" standalone="yes"?>
<Relationships xmlns="http://schemas.openxmlformats.org/package/2006/relationships"><Relationship Id="rId8" Type="http://schemas.openxmlformats.org/officeDocument/2006/relationships/oleObject" Target="../embeddings/oleObject26.bin"/><Relationship Id="rId3" Type="http://schemas.openxmlformats.org/officeDocument/2006/relationships/tags" Target="../tags/tag114.xml"/><Relationship Id="rId7" Type="http://schemas.openxmlformats.org/officeDocument/2006/relationships/image" Target="../media/image1.emf"/><Relationship Id="rId2" Type="http://schemas.openxmlformats.org/officeDocument/2006/relationships/tags" Target="../tags/tag113.xml"/><Relationship Id="rId1" Type="http://schemas.openxmlformats.org/officeDocument/2006/relationships/vmlDrawing" Target="../drawings/vmlDrawing16.vml"/><Relationship Id="rId6" Type="http://schemas.openxmlformats.org/officeDocument/2006/relationships/oleObject" Target="../embeddings/oleObject25.bin"/><Relationship Id="rId5" Type="http://schemas.openxmlformats.org/officeDocument/2006/relationships/slideMaster" Target="../slideMasters/slideMaster3.xml"/><Relationship Id="rId4" Type="http://schemas.openxmlformats.org/officeDocument/2006/relationships/tags" Target="../tags/tag115.xml"/><Relationship Id="rId9" Type="http://schemas.openxmlformats.org/officeDocument/2006/relationships/image" Target="../media/image14.png"/></Relationships>
</file>

<file path=ppt/slideLayouts/_rels/slideLayout2.xml.rels><?xml version="1.0" encoding="UTF-8" standalone="yes"?>
<Relationships xmlns="http://schemas.openxmlformats.org/package/2006/relationships"><Relationship Id="rId8" Type="http://schemas.openxmlformats.org/officeDocument/2006/relationships/tags" Target="../tags/tag19.xml"/><Relationship Id="rId13" Type="http://schemas.openxmlformats.org/officeDocument/2006/relationships/oleObject" Target="../embeddings/oleObject4.bin"/><Relationship Id="rId3" Type="http://schemas.openxmlformats.org/officeDocument/2006/relationships/tags" Target="../tags/tag14.xml"/><Relationship Id="rId7" Type="http://schemas.openxmlformats.org/officeDocument/2006/relationships/tags" Target="../tags/tag18.xml"/><Relationship Id="rId12" Type="http://schemas.openxmlformats.org/officeDocument/2006/relationships/image" Target="../media/image5.jpeg"/><Relationship Id="rId2" Type="http://schemas.openxmlformats.org/officeDocument/2006/relationships/tags" Target="../tags/tag13.xml"/><Relationship Id="rId1" Type="http://schemas.openxmlformats.org/officeDocument/2006/relationships/vmlDrawing" Target="../drawings/vmlDrawing3.vml"/><Relationship Id="rId6" Type="http://schemas.openxmlformats.org/officeDocument/2006/relationships/tags" Target="../tags/tag17.xml"/><Relationship Id="rId11" Type="http://schemas.openxmlformats.org/officeDocument/2006/relationships/image" Target="../media/image1.emf"/><Relationship Id="rId5" Type="http://schemas.openxmlformats.org/officeDocument/2006/relationships/tags" Target="../tags/tag16.xml"/><Relationship Id="rId10" Type="http://schemas.openxmlformats.org/officeDocument/2006/relationships/oleObject" Target="../embeddings/oleObject3.bin"/><Relationship Id="rId4" Type="http://schemas.openxmlformats.org/officeDocument/2006/relationships/tags" Target="../tags/tag15.xml"/><Relationship Id="rId9" Type="http://schemas.openxmlformats.org/officeDocument/2006/relationships/slideMaster" Target="../slideMasters/slideMaster1.xml"/><Relationship Id="rId14" Type="http://schemas.openxmlformats.org/officeDocument/2006/relationships/image" Target="../media/image2.jpg"/></Relationships>
</file>

<file path=ppt/slideLayouts/_rels/slideLayout3.xml.rels><?xml version="1.0" encoding="UTF-8" standalone="yes"?>
<Relationships xmlns="http://schemas.openxmlformats.org/package/2006/relationships"><Relationship Id="rId8" Type="http://schemas.openxmlformats.org/officeDocument/2006/relationships/tags" Target="../tags/tag26.xml"/><Relationship Id="rId13" Type="http://schemas.openxmlformats.org/officeDocument/2006/relationships/oleObject" Target="../embeddings/oleObject6.bin"/><Relationship Id="rId3" Type="http://schemas.openxmlformats.org/officeDocument/2006/relationships/tags" Target="../tags/tag21.xml"/><Relationship Id="rId7" Type="http://schemas.openxmlformats.org/officeDocument/2006/relationships/tags" Target="../tags/tag25.xml"/><Relationship Id="rId12" Type="http://schemas.openxmlformats.org/officeDocument/2006/relationships/image" Target="../media/image6.png"/><Relationship Id="rId2" Type="http://schemas.openxmlformats.org/officeDocument/2006/relationships/tags" Target="../tags/tag20.xml"/><Relationship Id="rId1" Type="http://schemas.openxmlformats.org/officeDocument/2006/relationships/vmlDrawing" Target="../drawings/vmlDrawing4.vml"/><Relationship Id="rId6" Type="http://schemas.openxmlformats.org/officeDocument/2006/relationships/tags" Target="../tags/tag24.xml"/><Relationship Id="rId11" Type="http://schemas.openxmlformats.org/officeDocument/2006/relationships/image" Target="../media/image1.emf"/><Relationship Id="rId5" Type="http://schemas.openxmlformats.org/officeDocument/2006/relationships/tags" Target="../tags/tag23.xml"/><Relationship Id="rId10" Type="http://schemas.openxmlformats.org/officeDocument/2006/relationships/oleObject" Target="../embeddings/oleObject5.bin"/><Relationship Id="rId4" Type="http://schemas.openxmlformats.org/officeDocument/2006/relationships/tags" Target="../tags/tag22.xml"/><Relationship Id="rId9"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8" Type="http://schemas.openxmlformats.org/officeDocument/2006/relationships/tags" Target="../tags/tag33.xml"/><Relationship Id="rId13" Type="http://schemas.openxmlformats.org/officeDocument/2006/relationships/oleObject" Target="../embeddings/oleObject8.bin"/><Relationship Id="rId3" Type="http://schemas.openxmlformats.org/officeDocument/2006/relationships/tags" Target="../tags/tag28.xml"/><Relationship Id="rId7" Type="http://schemas.openxmlformats.org/officeDocument/2006/relationships/tags" Target="../tags/tag32.xml"/><Relationship Id="rId12" Type="http://schemas.openxmlformats.org/officeDocument/2006/relationships/image" Target="../media/image6.png"/><Relationship Id="rId2" Type="http://schemas.openxmlformats.org/officeDocument/2006/relationships/tags" Target="../tags/tag27.xml"/><Relationship Id="rId1" Type="http://schemas.openxmlformats.org/officeDocument/2006/relationships/vmlDrawing" Target="../drawings/vmlDrawing5.vml"/><Relationship Id="rId6" Type="http://schemas.openxmlformats.org/officeDocument/2006/relationships/tags" Target="../tags/tag31.xml"/><Relationship Id="rId11" Type="http://schemas.openxmlformats.org/officeDocument/2006/relationships/image" Target="../media/image1.emf"/><Relationship Id="rId5" Type="http://schemas.openxmlformats.org/officeDocument/2006/relationships/tags" Target="../tags/tag30.xml"/><Relationship Id="rId10" Type="http://schemas.openxmlformats.org/officeDocument/2006/relationships/oleObject" Target="../embeddings/oleObject7.bin"/><Relationship Id="rId4" Type="http://schemas.openxmlformats.org/officeDocument/2006/relationships/tags" Target="../tags/tag29.xml"/><Relationship Id="rId9"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8" Type="http://schemas.openxmlformats.org/officeDocument/2006/relationships/tags" Target="../tags/tag40.xml"/><Relationship Id="rId13" Type="http://schemas.openxmlformats.org/officeDocument/2006/relationships/oleObject" Target="../embeddings/oleObject10.bin"/><Relationship Id="rId3" Type="http://schemas.openxmlformats.org/officeDocument/2006/relationships/tags" Target="../tags/tag35.xml"/><Relationship Id="rId7" Type="http://schemas.openxmlformats.org/officeDocument/2006/relationships/tags" Target="../tags/tag39.xml"/><Relationship Id="rId12" Type="http://schemas.openxmlformats.org/officeDocument/2006/relationships/image" Target="../media/image6.png"/><Relationship Id="rId2" Type="http://schemas.openxmlformats.org/officeDocument/2006/relationships/tags" Target="../tags/tag34.xml"/><Relationship Id="rId1" Type="http://schemas.openxmlformats.org/officeDocument/2006/relationships/vmlDrawing" Target="../drawings/vmlDrawing6.vml"/><Relationship Id="rId6" Type="http://schemas.openxmlformats.org/officeDocument/2006/relationships/tags" Target="../tags/tag38.xml"/><Relationship Id="rId11" Type="http://schemas.openxmlformats.org/officeDocument/2006/relationships/image" Target="../media/image1.emf"/><Relationship Id="rId5" Type="http://schemas.openxmlformats.org/officeDocument/2006/relationships/tags" Target="../tags/tag37.xml"/><Relationship Id="rId10" Type="http://schemas.openxmlformats.org/officeDocument/2006/relationships/oleObject" Target="../embeddings/oleObject9.bin"/><Relationship Id="rId4" Type="http://schemas.openxmlformats.org/officeDocument/2006/relationships/tags" Target="../tags/tag36.xml"/><Relationship Id="rId9"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8" Type="http://schemas.openxmlformats.org/officeDocument/2006/relationships/tags" Target="../tags/tag47.xml"/><Relationship Id="rId13" Type="http://schemas.openxmlformats.org/officeDocument/2006/relationships/oleObject" Target="../embeddings/oleObject12.bin"/><Relationship Id="rId3" Type="http://schemas.openxmlformats.org/officeDocument/2006/relationships/tags" Target="../tags/tag42.xml"/><Relationship Id="rId7" Type="http://schemas.openxmlformats.org/officeDocument/2006/relationships/tags" Target="../tags/tag46.xml"/><Relationship Id="rId12" Type="http://schemas.openxmlformats.org/officeDocument/2006/relationships/image" Target="../media/image6.png"/><Relationship Id="rId2" Type="http://schemas.openxmlformats.org/officeDocument/2006/relationships/tags" Target="../tags/tag41.xml"/><Relationship Id="rId1" Type="http://schemas.openxmlformats.org/officeDocument/2006/relationships/vmlDrawing" Target="../drawings/vmlDrawing7.vml"/><Relationship Id="rId6" Type="http://schemas.openxmlformats.org/officeDocument/2006/relationships/tags" Target="../tags/tag45.xml"/><Relationship Id="rId11" Type="http://schemas.openxmlformats.org/officeDocument/2006/relationships/image" Target="../media/image1.emf"/><Relationship Id="rId5" Type="http://schemas.openxmlformats.org/officeDocument/2006/relationships/tags" Target="../tags/tag44.xml"/><Relationship Id="rId10" Type="http://schemas.openxmlformats.org/officeDocument/2006/relationships/oleObject" Target="../embeddings/oleObject11.bin"/><Relationship Id="rId4" Type="http://schemas.openxmlformats.org/officeDocument/2006/relationships/tags" Target="../tags/tag43.xml"/><Relationship Id="rId9"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8" Type="http://schemas.openxmlformats.org/officeDocument/2006/relationships/tags" Target="../tags/tag54.xml"/><Relationship Id="rId13" Type="http://schemas.openxmlformats.org/officeDocument/2006/relationships/oleObject" Target="../embeddings/oleObject14.bin"/><Relationship Id="rId3" Type="http://schemas.openxmlformats.org/officeDocument/2006/relationships/tags" Target="../tags/tag49.xml"/><Relationship Id="rId7" Type="http://schemas.openxmlformats.org/officeDocument/2006/relationships/tags" Target="../tags/tag53.xml"/><Relationship Id="rId12" Type="http://schemas.openxmlformats.org/officeDocument/2006/relationships/image" Target="../media/image6.png"/><Relationship Id="rId2" Type="http://schemas.openxmlformats.org/officeDocument/2006/relationships/tags" Target="../tags/tag48.xml"/><Relationship Id="rId1" Type="http://schemas.openxmlformats.org/officeDocument/2006/relationships/vmlDrawing" Target="../drawings/vmlDrawing8.vml"/><Relationship Id="rId6" Type="http://schemas.openxmlformats.org/officeDocument/2006/relationships/tags" Target="../tags/tag52.xml"/><Relationship Id="rId11" Type="http://schemas.openxmlformats.org/officeDocument/2006/relationships/image" Target="../media/image1.emf"/><Relationship Id="rId5" Type="http://schemas.openxmlformats.org/officeDocument/2006/relationships/tags" Target="../tags/tag51.xml"/><Relationship Id="rId10" Type="http://schemas.openxmlformats.org/officeDocument/2006/relationships/oleObject" Target="../embeddings/oleObject13.bin"/><Relationship Id="rId4" Type="http://schemas.openxmlformats.org/officeDocument/2006/relationships/tags" Target="../tags/tag50.xml"/><Relationship Id="rId9"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55.xml"/><Relationship Id="rId1" Type="http://schemas.openxmlformats.org/officeDocument/2006/relationships/vmlDrawing" Target="../drawings/vmlDrawing9.vml"/><Relationship Id="rId5" Type="http://schemas.openxmlformats.org/officeDocument/2006/relationships/image" Target="../media/image1.emf"/><Relationship Id="rId4" Type="http://schemas.openxmlformats.org/officeDocument/2006/relationships/oleObject" Target="../embeddings/oleObject15.bin"/></Relationships>
</file>

<file path=ppt/slideLayouts/_rels/slideLayout9.xml.rels><?xml version="1.0" encoding="UTF-8" standalone="yes"?>
<Relationships xmlns="http://schemas.openxmlformats.org/package/2006/relationships"><Relationship Id="rId8" Type="http://schemas.openxmlformats.org/officeDocument/2006/relationships/oleObject" Target="../embeddings/oleObject16.bin"/><Relationship Id="rId3" Type="http://schemas.openxmlformats.org/officeDocument/2006/relationships/tags" Target="../tags/tag57.xml"/><Relationship Id="rId7" Type="http://schemas.openxmlformats.org/officeDocument/2006/relationships/slideMaster" Target="../slideMasters/slideMaster1.xml"/><Relationship Id="rId2" Type="http://schemas.openxmlformats.org/officeDocument/2006/relationships/tags" Target="../tags/tag56.xml"/><Relationship Id="rId1" Type="http://schemas.openxmlformats.org/officeDocument/2006/relationships/vmlDrawing" Target="../drawings/vmlDrawing10.vml"/><Relationship Id="rId6" Type="http://schemas.openxmlformats.org/officeDocument/2006/relationships/tags" Target="../tags/tag60.xml"/><Relationship Id="rId5" Type="http://schemas.openxmlformats.org/officeDocument/2006/relationships/tags" Target="../tags/tag59.xml"/><Relationship Id="rId10" Type="http://schemas.openxmlformats.org/officeDocument/2006/relationships/image" Target="../media/image2.jpg"/><Relationship Id="rId4" Type="http://schemas.openxmlformats.org/officeDocument/2006/relationships/tags" Target="../tags/tag58.xml"/><Relationship Id="rId9" Type="http://schemas.openxmlformats.org/officeDocument/2006/relationships/image" Target="../media/image1.emf"/></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4" name="Image 15" descr="test1.jpg"/>
          <p:cNvPicPr>
            <a:picLocks noChangeAspect="1"/>
          </p:cNvPicPr>
          <p:nvPr userDrawn="1"/>
        </p:nvPicPr>
        <p:blipFill>
          <a:blip r:embed="rId7" cstate="print"/>
          <a:srcRect/>
          <a:stretch>
            <a:fillRect/>
          </a:stretch>
        </p:blipFill>
        <p:spPr bwMode="auto">
          <a:xfrm>
            <a:off x="0" y="1323975"/>
            <a:ext cx="9906000" cy="5534025"/>
          </a:xfrm>
          <a:prstGeom prst="rect">
            <a:avLst/>
          </a:prstGeom>
          <a:noFill/>
          <a:ln w="9525">
            <a:noFill/>
            <a:miter lim="800000"/>
            <a:headEnd/>
            <a:tailEnd/>
          </a:ln>
        </p:spPr>
      </p:pic>
      <p:sp>
        <p:nvSpPr>
          <p:cNvPr id="5" name="Rectangle 4"/>
          <p:cNvSpPr/>
          <p:nvPr userDrawn="1">
            <p:custDataLst>
              <p:tags r:id="rId2"/>
            </p:custDataLst>
          </p:nvPr>
        </p:nvSpPr>
        <p:spPr>
          <a:xfrm>
            <a:off x="0" y="6400800"/>
            <a:ext cx="99060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anchor="ctr"/>
          <a:lstStyle/>
          <a:p>
            <a:pPr algn="ctr" defTabSz="957756" fontAlgn="auto">
              <a:spcBef>
                <a:spcPts val="0"/>
              </a:spcBef>
              <a:spcAft>
                <a:spcPts val="0"/>
              </a:spcAft>
              <a:defRPr/>
            </a:pPr>
            <a:endParaRPr lang="en-US" sz="1300" dirty="0"/>
          </a:p>
        </p:txBody>
      </p:sp>
      <p:sp>
        <p:nvSpPr>
          <p:cNvPr id="6" name="Rectangle 7"/>
          <p:cNvSpPr/>
          <p:nvPr userDrawn="1">
            <p:custDataLst>
              <p:tags r:id="rId3"/>
            </p:custDataLst>
          </p:nvPr>
        </p:nvSpPr>
        <p:spPr bwMode="auto">
          <a:xfrm>
            <a:off x="-1588" y="0"/>
            <a:ext cx="9907588" cy="2682875"/>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lIns="33059" tIns="42976" rIns="33059" bIns="42976" anchor="ctr"/>
          <a:lstStyle/>
          <a:p>
            <a:pPr algn="ctr" defTabSz="957756" fontAlgn="auto">
              <a:spcBef>
                <a:spcPts val="0"/>
              </a:spcBef>
              <a:spcAft>
                <a:spcPts val="0"/>
              </a:spcAft>
              <a:defRPr/>
            </a:pPr>
            <a:endParaRPr lang="en-US" sz="1000" dirty="0">
              <a:solidFill>
                <a:schemeClr val="bg1"/>
              </a:solidFill>
              <a:latin typeface="Arial"/>
              <a:cs typeface="Arial"/>
            </a:endParaRPr>
          </a:p>
        </p:txBody>
      </p:sp>
      <p:graphicFrame>
        <p:nvGraphicFramePr>
          <p:cNvPr id="7" name="Object 2" hidden="1"/>
          <p:cNvGraphicFramePr>
            <a:graphicFrameLocks noChangeAspect="1"/>
          </p:cNvGraphicFramePr>
          <p:nvPr>
            <p:custDataLst>
              <p:tags r:id="rId4"/>
            </p:custData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72790" name="think-cell Slide" r:id="rId8" imgW="360" imgH="360" progId="">
                  <p:embed/>
                </p:oleObj>
              </mc:Choice>
              <mc:Fallback>
                <p:oleObj name="think-cell Slide" r:id="rId8" imgW="360" imgH="360" progId="">
                  <p:embed/>
                  <p:pic>
                    <p:nvPicPr>
                      <p:cNvPr id="0" name="Picture 7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0" y="0"/>
                        <a:ext cx="158750"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8" name="Picture 104" descr="C:\Users\UserSim\Desktop\Capgemini\moto.emf"/>
          <p:cNvPicPr>
            <a:picLocks noChangeAspect="1" noChangeArrowheads="1"/>
          </p:cNvPicPr>
          <p:nvPr userDrawn="1">
            <p:custDataLst>
              <p:tags r:id="rId5"/>
            </p:custDataLst>
          </p:nvPr>
        </p:nvPicPr>
        <p:blipFill>
          <a:blip r:embed="rId10" cstate="print"/>
          <a:srcRect/>
          <a:stretch>
            <a:fillRect/>
          </a:stretch>
        </p:blipFill>
        <p:spPr bwMode="auto">
          <a:xfrm>
            <a:off x="6569075" y="6521450"/>
            <a:ext cx="3001963" cy="238125"/>
          </a:xfrm>
          <a:prstGeom prst="rect">
            <a:avLst/>
          </a:prstGeom>
          <a:noFill/>
          <a:ln w="9525">
            <a:noFill/>
            <a:miter lim="800000"/>
            <a:headEnd/>
            <a:tailEnd/>
          </a:ln>
        </p:spPr>
      </p:pic>
      <p:sp>
        <p:nvSpPr>
          <p:cNvPr id="2" name="Title 1"/>
          <p:cNvSpPr>
            <a:spLocks noGrp="1"/>
          </p:cNvSpPr>
          <p:nvPr>
            <p:ph type="ctrTitle"/>
          </p:nvPr>
        </p:nvSpPr>
        <p:spPr>
          <a:xfrm>
            <a:off x="0" y="2256613"/>
            <a:ext cx="4540683" cy="2261632"/>
          </a:xfrm>
        </p:spPr>
        <p:txBody>
          <a:bodyPr lIns="231412" rIns="33059"/>
          <a:lstStyle>
            <a:lvl1pPr algn="l">
              <a:defRPr sz="3300" b="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0" y="4551798"/>
            <a:ext cx="4541230" cy="947750"/>
          </a:xfrm>
        </p:spPr>
        <p:txBody>
          <a:bodyPr lIns="231412"/>
          <a:lstStyle>
            <a:lvl1pPr marL="0" indent="0" algn="l">
              <a:buNone/>
              <a:defRPr sz="2200" b="0">
                <a:solidFill>
                  <a:schemeClr val="tx1"/>
                </a:solidFill>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en-US"/>
              <a:t>Click to edit Master subtitle style</a:t>
            </a:r>
            <a:endParaRPr lang="fr-FR" dirty="0"/>
          </a:p>
        </p:txBody>
      </p:sp>
      <p:pic>
        <p:nvPicPr>
          <p:cNvPr id="10" name="Picture 9">
            <a:extLst>
              <a:ext uri="{FF2B5EF4-FFF2-40B4-BE49-F238E27FC236}">
                <a16:creationId xmlns:a16="http://schemas.microsoft.com/office/drawing/2014/main" id="{C601F114-89E0-4B81-A3AC-0B24DCF79BFE}"/>
              </a:ext>
            </a:extLst>
          </p:cNvPr>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322384" y="774391"/>
            <a:ext cx="1524000" cy="388620"/>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Closing 1">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82090" name="think-cell Slide" r:id="rId19" imgW="360" imgH="360" progId="">
                  <p:embed/>
                </p:oleObj>
              </mc:Choice>
              <mc:Fallback>
                <p:oleObj name="think-cell Slide" r:id="rId19" imgW="360" imgH="360" progId="">
                  <p:embed/>
                  <p:pic>
                    <p:nvPicPr>
                      <p:cNvPr id="0" name="Picture 144"/>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0" y="0"/>
                        <a:ext cx="158750"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Rectangle 7"/>
          <p:cNvSpPr/>
          <p:nvPr>
            <p:custDataLst>
              <p:tags r:id="rId3"/>
            </p:custDataLst>
          </p:nvPr>
        </p:nvSpPr>
        <p:spPr bwMode="auto">
          <a:xfrm flipV="1">
            <a:off x="-1588" y="1677988"/>
            <a:ext cx="9907588" cy="5180012"/>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411"/>
              <a:gd name="connsiteY0" fmla="*/ 2791 h 3881172"/>
              <a:gd name="connsiteX1" fmla="*/ 10561655 w 10562411"/>
              <a:gd name="connsiteY1" fmla="*/ 0 h 3881172"/>
              <a:gd name="connsiteX2" fmla="*/ 10561157 w 10562411"/>
              <a:gd name="connsiteY2" fmla="*/ 1476338 h 3881172"/>
              <a:gd name="connsiteX3" fmla="*/ 9288594 w 10562411"/>
              <a:gd name="connsiteY3" fmla="*/ 2153103 h 3881172"/>
              <a:gd name="connsiteX4" fmla="*/ 2317558 w 10562411"/>
              <a:gd name="connsiteY4" fmla="*/ 2159512 h 3881172"/>
              <a:gd name="connsiteX5" fmla="*/ 1180889 w 10562411"/>
              <a:gd name="connsiteY5" fmla="*/ 2958168 h 3881172"/>
              <a:gd name="connsiteX6" fmla="*/ 0 w 10562411"/>
              <a:gd name="connsiteY6" fmla="*/ 2174065 h 3881172"/>
              <a:gd name="connsiteX7" fmla="*/ 1331 w 10562411"/>
              <a:gd name="connsiteY7" fmla="*/ 2791 h 3881172"/>
              <a:gd name="connsiteX0" fmla="*/ 1331 w 10562411"/>
              <a:gd name="connsiteY0" fmla="*/ 2791 h 4143392"/>
              <a:gd name="connsiteX1" fmla="*/ 10561655 w 10562411"/>
              <a:gd name="connsiteY1" fmla="*/ 0 h 4143392"/>
              <a:gd name="connsiteX2" fmla="*/ 10561157 w 10562411"/>
              <a:gd name="connsiteY2" fmla="*/ 1476338 h 4143392"/>
              <a:gd name="connsiteX3" fmla="*/ 9288594 w 10562411"/>
              <a:gd name="connsiteY3" fmla="*/ 2153103 h 4143392"/>
              <a:gd name="connsiteX4" fmla="*/ 2317558 w 10562411"/>
              <a:gd name="connsiteY4" fmla="*/ 2159512 h 4143392"/>
              <a:gd name="connsiteX5" fmla="*/ 1180889 w 10562411"/>
              <a:gd name="connsiteY5" fmla="*/ 2958168 h 4143392"/>
              <a:gd name="connsiteX6" fmla="*/ 0 w 10562411"/>
              <a:gd name="connsiteY6" fmla="*/ 2174065 h 4143392"/>
              <a:gd name="connsiteX7" fmla="*/ 1331 w 10562411"/>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336031 w 10580884"/>
              <a:gd name="connsiteY4" fmla="*/ 2159512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013072 w 10580884"/>
              <a:gd name="connsiteY3" fmla="*/ 3716089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641"/>
              <a:gd name="connsiteY0" fmla="*/ 2791 h 4143392"/>
              <a:gd name="connsiteX1" fmla="*/ 10580128 w 10580641"/>
              <a:gd name="connsiteY1" fmla="*/ 0 h 4143392"/>
              <a:gd name="connsiteX2" fmla="*/ 10559884 w 10580641"/>
              <a:gd name="connsiteY2" fmla="*/ 3400831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625733"/>
              <a:gd name="connsiteX1" fmla="*/ 10580128 w 10580641"/>
              <a:gd name="connsiteY1" fmla="*/ 0 h 4625733"/>
              <a:gd name="connsiteX2" fmla="*/ 10559883 w 10580641"/>
              <a:gd name="connsiteY2" fmla="*/ 3953724 h 4625733"/>
              <a:gd name="connsiteX3" fmla="*/ 9013072 w 10580641"/>
              <a:gd name="connsiteY3" fmla="*/ 3716089 h 4625733"/>
              <a:gd name="connsiteX4" fmla="*/ 2283533 w 10580641"/>
              <a:gd name="connsiteY4" fmla="*/ 3711866 h 4625733"/>
              <a:gd name="connsiteX5" fmla="*/ 1199362 w 10580641"/>
              <a:gd name="connsiteY5" fmla="*/ 2958168 h 4625733"/>
              <a:gd name="connsiteX6" fmla="*/ 0 w 10580641"/>
              <a:gd name="connsiteY6" fmla="*/ 3726419 h 4625733"/>
              <a:gd name="connsiteX7" fmla="*/ 19804 w 10580641"/>
              <a:gd name="connsiteY7" fmla="*/ 2791 h 4625733"/>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37052 h 3953724"/>
              <a:gd name="connsiteX7" fmla="*/ 19804 w 10580641"/>
              <a:gd name="connsiteY7" fmla="*/ 2791 h 3953724"/>
              <a:gd name="connsiteX0" fmla="*/ 0 w 10581837"/>
              <a:gd name="connsiteY0" fmla="*/ 13424 h 3953724"/>
              <a:gd name="connsiteX1" fmla="*/ 10581324 w 10581837"/>
              <a:gd name="connsiteY1" fmla="*/ 0 h 3953724"/>
              <a:gd name="connsiteX2" fmla="*/ 10561079 w 10581837"/>
              <a:gd name="connsiteY2" fmla="*/ 3953724 h 3953724"/>
              <a:gd name="connsiteX3" fmla="*/ 9014268 w 10581837"/>
              <a:gd name="connsiteY3" fmla="*/ 3716089 h 3953724"/>
              <a:gd name="connsiteX4" fmla="*/ 2284729 w 10581837"/>
              <a:gd name="connsiteY4" fmla="*/ 3711866 h 3953724"/>
              <a:gd name="connsiteX5" fmla="*/ 1200558 w 10581837"/>
              <a:gd name="connsiteY5" fmla="*/ 2958168 h 3953724"/>
              <a:gd name="connsiteX6" fmla="*/ 1196 w 10581837"/>
              <a:gd name="connsiteY6" fmla="*/ 3737052 h 3953724"/>
              <a:gd name="connsiteX7" fmla="*/ 0 w 10581837"/>
              <a:gd name="connsiteY7" fmla="*/ 13424 h 3953724"/>
              <a:gd name="connsiteX0" fmla="*/ 0 w 10562333"/>
              <a:gd name="connsiteY0" fmla="*/ 24056 h 3964356"/>
              <a:gd name="connsiteX1" fmla="*/ 10549824 w 10562333"/>
              <a:gd name="connsiteY1" fmla="*/ 0 h 3964356"/>
              <a:gd name="connsiteX2" fmla="*/ 10561079 w 10562333"/>
              <a:gd name="connsiteY2" fmla="*/ 3964356 h 3964356"/>
              <a:gd name="connsiteX3" fmla="*/ 9014268 w 10562333"/>
              <a:gd name="connsiteY3" fmla="*/ 3726721 h 3964356"/>
              <a:gd name="connsiteX4" fmla="*/ 2284729 w 10562333"/>
              <a:gd name="connsiteY4" fmla="*/ 3722498 h 3964356"/>
              <a:gd name="connsiteX5" fmla="*/ 1200558 w 10562333"/>
              <a:gd name="connsiteY5" fmla="*/ 2968800 h 3964356"/>
              <a:gd name="connsiteX6" fmla="*/ 1196 w 10562333"/>
              <a:gd name="connsiteY6" fmla="*/ 3747684 h 3964356"/>
              <a:gd name="connsiteX7" fmla="*/ 0 w 10562333"/>
              <a:gd name="connsiteY7" fmla="*/ 24056 h 3964356"/>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10559884 w 10650182"/>
              <a:gd name="connsiteY0" fmla="*/ 18474 h 3993463"/>
              <a:gd name="connsiteX1" fmla="*/ 10561079 w 10650182"/>
              <a:gd name="connsiteY1" fmla="*/ 3993463 h 3993463"/>
              <a:gd name="connsiteX2" fmla="*/ 9024769 w 10650182"/>
              <a:gd name="connsiteY2" fmla="*/ 3734563 h 3993463"/>
              <a:gd name="connsiteX3" fmla="*/ 2295230 w 10650182"/>
              <a:gd name="connsiteY3" fmla="*/ 3719707 h 3993463"/>
              <a:gd name="connsiteX4" fmla="*/ 1200558 w 10650182"/>
              <a:gd name="connsiteY4" fmla="*/ 2997907 h 3993463"/>
              <a:gd name="connsiteX5" fmla="*/ 0 w 10650182"/>
              <a:gd name="connsiteY5" fmla="*/ 3712996 h 3993463"/>
              <a:gd name="connsiteX6" fmla="*/ 0 w 10650182"/>
              <a:gd name="connsiteY6" fmla="*/ 0 h 3993463"/>
              <a:gd name="connsiteX7" fmla="*/ 10650182 w 10650182"/>
              <a:gd name="connsiteY7" fmla="*/ 109914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10285606 w 10562333"/>
              <a:gd name="connsiteY7" fmla="*/ 418258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9991611 w 10562333"/>
              <a:gd name="connsiteY7" fmla="*/ 56751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0 w 10562846"/>
              <a:gd name="connsiteY5" fmla="*/ 3712996 h 3993463"/>
              <a:gd name="connsiteX6" fmla="*/ 0 w 10562846"/>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2449 w 10562846"/>
              <a:gd name="connsiteY5" fmla="*/ 3734261 h 3993463"/>
              <a:gd name="connsiteX6" fmla="*/ 0 w 10562846"/>
              <a:gd name="connsiteY6" fmla="*/ 0 h 3993463"/>
              <a:gd name="connsiteX0" fmla="*/ 10562334 w 10562847"/>
              <a:gd name="connsiteY0" fmla="*/ 1074357 h 5067820"/>
              <a:gd name="connsiteX1" fmla="*/ 10561080 w 10562847"/>
              <a:gd name="connsiteY1" fmla="*/ 5067820 h 5067820"/>
              <a:gd name="connsiteX2" fmla="*/ 9024770 w 10562847"/>
              <a:gd name="connsiteY2" fmla="*/ 4808920 h 5067820"/>
              <a:gd name="connsiteX3" fmla="*/ 2295231 w 10562847"/>
              <a:gd name="connsiteY3" fmla="*/ 4794064 h 5067820"/>
              <a:gd name="connsiteX4" fmla="*/ 1200559 w 10562847"/>
              <a:gd name="connsiteY4" fmla="*/ 4072264 h 5067820"/>
              <a:gd name="connsiteX5" fmla="*/ 2450 w 10562847"/>
              <a:gd name="connsiteY5" fmla="*/ 4808618 h 5067820"/>
              <a:gd name="connsiteX6" fmla="*/ 0 w 10562847"/>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2450 w 10563360"/>
              <a:gd name="connsiteY5" fmla="*/ 4808618 h 5067820"/>
              <a:gd name="connsiteX6" fmla="*/ 0 w 10563360"/>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514 w 10563360"/>
              <a:gd name="connsiteY5" fmla="*/ 4819150 h 5067820"/>
              <a:gd name="connsiteX6" fmla="*/ 0 w 10563360"/>
              <a:gd name="connsiteY6" fmla="*/ 0 h 5067820"/>
              <a:gd name="connsiteX0" fmla="*/ 10562847 w 10564614"/>
              <a:gd name="connsiteY0" fmla="*/ 0 h 5152083"/>
              <a:gd name="connsiteX1" fmla="*/ 10563360 w 10564614"/>
              <a:gd name="connsiteY1" fmla="*/ 5152083 h 5152083"/>
              <a:gd name="connsiteX2" fmla="*/ 9024770 w 10564614"/>
              <a:gd name="connsiteY2" fmla="*/ 4808920 h 5152083"/>
              <a:gd name="connsiteX3" fmla="*/ 2295231 w 10564614"/>
              <a:gd name="connsiteY3" fmla="*/ 4794064 h 5152083"/>
              <a:gd name="connsiteX4" fmla="*/ 1200559 w 10564614"/>
              <a:gd name="connsiteY4" fmla="*/ 4072264 h 5152083"/>
              <a:gd name="connsiteX5" fmla="*/ 514 w 10564614"/>
              <a:gd name="connsiteY5" fmla="*/ 4819150 h 5152083"/>
              <a:gd name="connsiteX6" fmla="*/ 0 w 10564614"/>
              <a:gd name="connsiteY6" fmla="*/ 0 h 5152083"/>
              <a:gd name="connsiteX0" fmla="*/ 10562847 w 10564614"/>
              <a:gd name="connsiteY0" fmla="*/ 0 h 5183681"/>
              <a:gd name="connsiteX1" fmla="*/ 10563360 w 10564614"/>
              <a:gd name="connsiteY1" fmla="*/ 5183681 h 5183681"/>
              <a:gd name="connsiteX2" fmla="*/ 9024770 w 10564614"/>
              <a:gd name="connsiteY2" fmla="*/ 4808920 h 5183681"/>
              <a:gd name="connsiteX3" fmla="*/ 2295231 w 10564614"/>
              <a:gd name="connsiteY3" fmla="*/ 4794064 h 5183681"/>
              <a:gd name="connsiteX4" fmla="*/ 1200559 w 10564614"/>
              <a:gd name="connsiteY4" fmla="*/ 4072264 h 5183681"/>
              <a:gd name="connsiteX5" fmla="*/ 514 w 10564614"/>
              <a:gd name="connsiteY5" fmla="*/ 4819150 h 5183681"/>
              <a:gd name="connsiteX6" fmla="*/ 0 w 10564614"/>
              <a:gd name="connsiteY6" fmla="*/ 0 h 518368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87552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64614" h="5657661">
                <a:moveTo>
                  <a:pt x="10562847" y="0"/>
                </a:moveTo>
                <a:cubicBezTo>
                  <a:pt x="10563360" y="67600"/>
                  <a:pt x="10564614" y="5614246"/>
                  <a:pt x="10563360" y="5657661"/>
                </a:cubicBezTo>
                <a:cubicBezTo>
                  <a:pt x="10190941" y="4920324"/>
                  <a:pt x="9462356" y="4792975"/>
                  <a:pt x="9024770" y="4808920"/>
                </a:cubicBezTo>
                <a:lnTo>
                  <a:pt x="2295231" y="4794064"/>
                </a:lnTo>
                <a:cubicBezTo>
                  <a:pt x="1854598" y="4794612"/>
                  <a:pt x="1423669" y="4544310"/>
                  <a:pt x="1200559" y="4072264"/>
                </a:cubicBezTo>
                <a:cubicBezTo>
                  <a:pt x="965203" y="4750718"/>
                  <a:pt x="279154" y="4797207"/>
                  <a:pt x="514" y="4798085"/>
                </a:cubicBezTo>
                <a:cubicBezTo>
                  <a:pt x="2581" y="4762572"/>
                  <a:pt x="1272" y="95582"/>
                  <a:pt x="0" y="0"/>
                </a:cubicBezTo>
              </a:path>
            </a:pathLst>
          </a:custGeom>
          <a:gradFill flip="none" rotWithShape="1">
            <a:gsLst>
              <a:gs pos="0">
                <a:srgbClr val="005B7C"/>
              </a:gs>
              <a:gs pos="50000">
                <a:srgbClr val="0085B3"/>
              </a:gs>
              <a:gs pos="100000">
                <a:srgbClr val="00A0D6"/>
              </a:gs>
            </a:gsLst>
            <a:lin ang="18900000" scaled="1"/>
            <a:tileRect/>
          </a:gradFill>
          <a:ln w="12700" cmpd="sng" algn="ctr">
            <a:noFill/>
            <a:miter lim="800000"/>
            <a:headEnd/>
            <a:tailEnd/>
          </a:ln>
          <a:effectLst>
            <a:outerShdw blurRad="41275" dist="38100" dir="5400000" algn="t" rotWithShape="0">
              <a:schemeClr val="bg1">
                <a:lumMod val="65000"/>
                <a:alpha val="25000"/>
              </a:schemeClr>
            </a:outerShdw>
          </a:effectLst>
        </p:spPr>
        <p:txBody>
          <a:bodyPr lIns="33059" tIns="42976" rIns="33059" bIns="42976" anchor="ctr"/>
          <a:lstStyle/>
          <a:p>
            <a:pPr algn="ctr" defTabSz="957756" fontAlgn="auto">
              <a:spcBef>
                <a:spcPts val="0"/>
              </a:spcBef>
              <a:spcAft>
                <a:spcPts val="0"/>
              </a:spcAft>
              <a:defRPr/>
            </a:pPr>
            <a:endParaRPr lang="en-US" sz="1000" dirty="0">
              <a:solidFill>
                <a:schemeClr val="bg1"/>
              </a:solidFill>
              <a:latin typeface="Arial"/>
              <a:cs typeface="Arial"/>
            </a:endParaRPr>
          </a:p>
        </p:txBody>
      </p:sp>
      <p:pic>
        <p:nvPicPr>
          <p:cNvPr id="4" name="Image 10" descr="Capgemini_logo_lr.tif"/>
          <p:cNvPicPr>
            <a:picLocks noChangeAspect="1"/>
          </p:cNvPicPr>
          <p:nvPr>
            <p:custDataLst>
              <p:tags r:id="rId4"/>
            </p:custDataLst>
          </p:nvPr>
        </p:nvPicPr>
        <p:blipFill>
          <a:blip r:embed="rId21" cstate="print"/>
          <a:srcRect/>
          <a:stretch>
            <a:fillRect/>
          </a:stretch>
        </p:blipFill>
        <p:spPr bwMode="auto">
          <a:xfrm>
            <a:off x="690563" y="930275"/>
            <a:ext cx="3154362" cy="776288"/>
          </a:xfrm>
          <a:prstGeom prst="rect">
            <a:avLst/>
          </a:prstGeom>
          <a:noFill/>
          <a:ln w="9525">
            <a:noFill/>
            <a:miter lim="800000"/>
            <a:headEnd/>
            <a:tailEnd/>
          </a:ln>
        </p:spPr>
      </p:pic>
      <p:pic>
        <p:nvPicPr>
          <p:cNvPr id="5" name="Picture 104" descr="C:\Users\UserSim\Desktop\Capgemini\moto.emf"/>
          <p:cNvPicPr>
            <a:picLocks noChangeAspect="1" noChangeArrowheads="1"/>
          </p:cNvPicPr>
          <p:nvPr>
            <p:custDataLst>
              <p:tags r:id="rId5"/>
            </p:custDataLst>
          </p:nvPr>
        </p:nvPicPr>
        <p:blipFill>
          <a:blip r:embed="rId22" cstate="print"/>
          <a:srcRect/>
          <a:stretch>
            <a:fillRect/>
          </a:stretch>
        </p:blipFill>
        <p:spPr bwMode="auto">
          <a:xfrm>
            <a:off x="5491163" y="1173163"/>
            <a:ext cx="3646487" cy="290512"/>
          </a:xfrm>
          <a:prstGeom prst="rect">
            <a:avLst/>
          </a:prstGeom>
          <a:noFill/>
          <a:ln w="9525">
            <a:noFill/>
            <a:miter lim="800000"/>
            <a:headEnd/>
            <a:tailEnd/>
          </a:ln>
        </p:spPr>
      </p:pic>
      <p:sp>
        <p:nvSpPr>
          <p:cNvPr id="6" name="Rectangle 5"/>
          <p:cNvSpPr/>
          <p:nvPr>
            <p:custDataLst>
              <p:tags r:id="rId6"/>
            </p:custDataLst>
          </p:nvPr>
        </p:nvSpPr>
        <p:spPr>
          <a:xfrm>
            <a:off x="5524500" y="6380163"/>
            <a:ext cx="4381500" cy="280987"/>
          </a:xfrm>
          <a:prstGeom prst="rect">
            <a:avLst/>
          </a:prstGeom>
        </p:spPr>
        <p:txBody>
          <a:bodyPr lIns="33059" tIns="33059" rIns="330588" bIns="33059" anchor="b">
            <a:spAutoFit/>
          </a:bodyPr>
          <a:lstStyle/>
          <a:p>
            <a:pPr algn="r" defTabSz="957756" fontAlgn="auto">
              <a:spcBef>
                <a:spcPts val="0"/>
              </a:spcBef>
              <a:spcAft>
                <a:spcPts val="0"/>
              </a:spcAft>
              <a:defRPr/>
            </a:pPr>
            <a:r>
              <a:rPr lang="en-US" sz="700" dirty="0">
                <a:solidFill>
                  <a:schemeClr val="bg1"/>
                </a:solidFill>
                <a:latin typeface="Arial"/>
                <a:cs typeface="Arial"/>
              </a:rPr>
              <a:t>The information contained in this presentation is proprietary.</a:t>
            </a:r>
          </a:p>
          <a:p>
            <a:pPr algn="r" defTabSz="957756" fontAlgn="auto">
              <a:spcBef>
                <a:spcPts val="0"/>
              </a:spcBef>
              <a:spcAft>
                <a:spcPts val="0"/>
              </a:spcAft>
              <a:defRPr/>
            </a:pPr>
            <a:r>
              <a:rPr lang="en-US" sz="700" dirty="0">
                <a:solidFill>
                  <a:schemeClr val="bg1"/>
                </a:solidFill>
                <a:latin typeface="Arial"/>
                <a:cs typeface="Arial"/>
              </a:rPr>
              <a:t>© 2012 Capgemini. All rights reserved.</a:t>
            </a:r>
          </a:p>
        </p:txBody>
      </p:sp>
      <p:sp>
        <p:nvSpPr>
          <p:cNvPr id="7" name="Rectangle 6"/>
          <p:cNvSpPr/>
          <p:nvPr userDrawn="1">
            <p:custDataLst>
              <p:tags r:id="rId7"/>
            </p:custDataLst>
          </p:nvPr>
        </p:nvSpPr>
        <p:spPr>
          <a:xfrm>
            <a:off x="6983413" y="5457825"/>
            <a:ext cx="2922587" cy="381000"/>
          </a:xfrm>
          <a:prstGeom prst="rect">
            <a:avLst/>
          </a:prstGeom>
        </p:spPr>
        <p:txBody>
          <a:bodyPr wrap="none" lIns="36000" tIns="36000" rIns="360000" bIns="36000" anchor="b">
            <a:spAutoFit/>
          </a:bodyPr>
          <a:lstStyle/>
          <a:p>
            <a:pPr algn="r" defTabSz="957756" fontAlgn="auto">
              <a:spcBef>
                <a:spcPts val="0"/>
              </a:spcBef>
              <a:spcAft>
                <a:spcPts val="0"/>
              </a:spcAft>
              <a:defRPr/>
            </a:pPr>
            <a:r>
              <a:rPr lang="en-US" sz="2000" b="1" dirty="0">
                <a:solidFill>
                  <a:schemeClr val="bg1"/>
                </a:solidFill>
              </a:rPr>
              <a:t>www.capgemini.com</a:t>
            </a:r>
          </a:p>
        </p:txBody>
      </p:sp>
      <p:pic>
        <p:nvPicPr>
          <p:cNvPr id="8" name="Picture 3" descr="C:\Users\UserSim\Desktop\DS_icons\128x128 shadows\facebook.png">
            <a:hlinkClick r:id="rId23"/>
          </p:cNvPr>
          <p:cNvPicPr>
            <a:picLocks noChangeAspect="1" noChangeArrowheads="1"/>
          </p:cNvPicPr>
          <p:nvPr userDrawn="1">
            <p:custDataLst>
              <p:tags r:id="rId8"/>
            </p:custDataLst>
          </p:nvPr>
        </p:nvPicPr>
        <p:blipFill>
          <a:blip r:embed="rId24" cstate="print"/>
          <a:srcRect/>
          <a:stretch>
            <a:fillRect/>
          </a:stretch>
        </p:blipFill>
        <p:spPr bwMode="auto">
          <a:xfrm>
            <a:off x="7939088" y="5932488"/>
            <a:ext cx="277812" cy="263525"/>
          </a:xfrm>
          <a:prstGeom prst="rect">
            <a:avLst/>
          </a:prstGeom>
          <a:noFill/>
          <a:ln w="9525">
            <a:noFill/>
            <a:miter lim="800000"/>
            <a:headEnd/>
            <a:tailEnd/>
          </a:ln>
        </p:spPr>
      </p:pic>
      <p:pic>
        <p:nvPicPr>
          <p:cNvPr id="9" name="Picture 4" descr="C:\Users\UserSim\Desktop\DS_icons\128x128 shadows\linkedin.png">
            <a:hlinkClick r:id="rId25"/>
          </p:cNvPr>
          <p:cNvPicPr>
            <a:picLocks noChangeAspect="1" noChangeArrowheads="1"/>
          </p:cNvPicPr>
          <p:nvPr userDrawn="1">
            <p:custDataLst>
              <p:tags r:id="rId9"/>
            </p:custDataLst>
          </p:nvPr>
        </p:nvPicPr>
        <p:blipFill>
          <a:blip r:embed="rId26" cstate="print"/>
          <a:srcRect/>
          <a:stretch>
            <a:fillRect/>
          </a:stretch>
        </p:blipFill>
        <p:spPr bwMode="auto">
          <a:xfrm>
            <a:off x="8274050" y="5932488"/>
            <a:ext cx="282575" cy="266700"/>
          </a:xfrm>
          <a:prstGeom prst="rect">
            <a:avLst/>
          </a:prstGeom>
          <a:noFill/>
          <a:ln w="9525">
            <a:noFill/>
            <a:miter lim="800000"/>
            <a:headEnd/>
            <a:tailEnd/>
          </a:ln>
        </p:spPr>
      </p:pic>
      <p:pic>
        <p:nvPicPr>
          <p:cNvPr id="10" name="Picture 5" descr="C:\Users\UserSim\Desktop\DS_icons\128x128 shadows\twitter.png">
            <a:hlinkClick r:id="rId27"/>
          </p:cNvPr>
          <p:cNvPicPr>
            <a:picLocks noChangeAspect="1" noChangeArrowheads="1"/>
          </p:cNvPicPr>
          <p:nvPr userDrawn="1">
            <p:custDataLst>
              <p:tags r:id="rId10"/>
            </p:custDataLst>
          </p:nvPr>
        </p:nvPicPr>
        <p:blipFill>
          <a:blip r:embed="rId28" cstate="print"/>
          <a:srcRect/>
          <a:stretch>
            <a:fillRect/>
          </a:stretch>
        </p:blipFill>
        <p:spPr bwMode="auto">
          <a:xfrm>
            <a:off x="8904288" y="5932488"/>
            <a:ext cx="280987" cy="266700"/>
          </a:xfrm>
          <a:prstGeom prst="rect">
            <a:avLst/>
          </a:prstGeom>
          <a:noFill/>
          <a:ln w="9525">
            <a:noFill/>
            <a:miter lim="800000"/>
            <a:headEnd/>
            <a:tailEnd/>
          </a:ln>
        </p:spPr>
      </p:pic>
      <p:pic>
        <p:nvPicPr>
          <p:cNvPr id="11" name="Picture 6" descr="C:\Users\UserSim\Desktop\DS_icons\128x128 shadows\youtube.png">
            <a:hlinkClick r:id="rId29"/>
          </p:cNvPr>
          <p:cNvPicPr>
            <a:picLocks noChangeAspect="1" noChangeArrowheads="1"/>
          </p:cNvPicPr>
          <p:nvPr userDrawn="1">
            <p:custDataLst>
              <p:tags r:id="rId11"/>
            </p:custDataLst>
          </p:nvPr>
        </p:nvPicPr>
        <p:blipFill>
          <a:blip r:embed="rId30" cstate="print"/>
          <a:srcRect/>
          <a:stretch>
            <a:fillRect/>
          </a:stretch>
        </p:blipFill>
        <p:spPr bwMode="auto">
          <a:xfrm>
            <a:off x="9242425" y="5932488"/>
            <a:ext cx="280988" cy="266700"/>
          </a:xfrm>
          <a:prstGeom prst="rect">
            <a:avLst/>
          </a:prstGeom>
          <a:noFill/>
          <a:ln w="9525">
            <a:noFill/>
            <a:miter lim="800000"/>
            <a:headEnd/>
            <a:tailEnd/>
          </a:ln>
        </p:spPr>
      </p:pic>
      <p:pic>
        <p:nvPicPr>
          <p:cNvPr id="12" name="Image 22" descr="Picto_Slideshare.gif">
            <a:hlinkClick r:id="rId31"/>
          </p:cNvPr>
          <p:cNvPicPr preferRelativeResize="0">
            <a:picLocks/>
          </p:cNvPicPr>
          <p:nvPr userDrawn="1">
            <p:custDataLst>
              <p:tags r:id="rId12"/>
            </p:custDataLst>
          </p:nvPr>
        </p:nvPicPr>
        <p:blipFill>
          <a:blip r:embed="rId32" cstate="email"/>
          <a:srcRect l="4793" t="6316" r="5718" b="7969"/>
          <a:stretch>
            <a:fillRect/>
          </a:stretch>
        </p:blipFill>
        <p:spPr>
          <a:xfrm>
            <a:off x="8613168" y="5932547"/>
            <a:ext cx="233362" cy="238125"/>
          </a:xfrm>
          <a:prstGeom prst="roundRect">
            <a:avLst/>
          </a:prstGeom>
          <a:effectLst>
            <a:outerShdw blurRad="38100" dist="25400" dir="5400000" sx="98000" sy="98000" algn="t" rotWithShape="0">
              <a:schemeClr val="tx2">
                <a:alpha val="51000"/>
              </a:schemeClr>
            </a:outerShdw>
          </a:effectLst>
        </p:spPr>
      </p:pic>
      <p:graphicFrame>
        <p:nvGraphicFramePr>
          <p:cNvPr id="13" name="Object 3" hidden="1"/>
          <p:cNvGraphicFramePr>
            <a:graphicFrameLocks noChangeAspect="1"/>
          </p:cNvGraphicFramePr>
          <p:nvPr>
            <p:custDataLst>
              <p:tags r:id="rId13"/>
            </p:custDataLst>
          </p:nvPr>
        </p:nvGraphicFramePr>
        <p:xfrm>
          <a:off x="0" y="0"/>
          <a:ext cx="147638" cy="144463"/>
        </p:xfrm>
        <a:graphic>
          <a:graphicData uri="http://schemas.openxmlformats.org/presentationml/2006/ole">
            <mc:AlternateContent xmlns:mc="http://schemas.openxmlformats.org/markup-compatibility/2006">
              <mc:Choice xmlns:v="urn:schemas-microsoft-com:vml" Requires="v">
                <p:oleObj spid="_x0000_s82091" name="think-cell Slide" r:id="rId33" imgW="360" imgH="360" progId="">
                  <p:embed/>
                </p:oleObj>
              </mc:Choice>
              <mc:Fallback>
                <p:oleObj name="think-cell Slide" r:id="rId33" imgW="360" imgH="360" progId="">
                  <p:embed/>
                  <p:pic>
                    <p:nvPicPr>
                      <p:cNvPr id="0" name="Picture 145"/>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0" y="0"/>
                        <a:ext cx="147638" cy="1444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14" name="Group 351"/>
          <p:cNvGrpSpPr>
            <a:grpSpLocks/>
          </p:cNvGrpSpPr>
          <p:nvPr userDrawn="1">
            <p:custDataLst>
              <p:tags r:id="rId14"/>
            </p:custDataLst>
          </p:nvPr>
        </p:nvGrpSpPr>
        <p:grpSpPr bwMode="auto">
          <a:xfrm>
            <a:off x="5781675" y="3259138"/>
            <a:ext cx="3702050" cy="2117725"/>
            <a:chOff x="5511798" y="3584333"/>
            <a:chExt cx="4818106" cy="2816468"/>
          </a:xfrm>
        </p:grpSpPr>
        <p:grpSp>
          <p:nvGrpSpPr>
            <p:cNvPr id="15" name="Group 54"/>
            <p:cNvGrpSpPr>
              <a:grpSpLocks/>
            </p:cNvGrpSpPr>
            <p:nvPr userDrawn="1">
              <p:custDataLst>
                <p:tags r:id="rId16"/>
              </p:custDataLst>
            </p:nvPr>
          </p:nvGrpSpPr>
          <p:grpSpPr bwMode="auto">
            <a:xfrm>
              <a:off x="5511798" y="3584333"/>
              <a:ext cx="4818106" cy="2816468"/>
              <a:chOff x="-6346822" y="2366960"/>
              <a:chExt cx="5613397" cy="3281360"/>
            </a:xfrm>
          </p:grpSpPr>
          <p:grpSp>
            <p:nvGrpSpPr>
              <p:cNvPr id="49" name="Group 205"/>
              <p:cNvGrpSpPr>
                <a:grpSpLocks/>
              </p:cNvGrpSpPr>
              <p:nvPr/>
            </p:nvGrpSpPr>
            <p:grpSpPr bwMode="auto">
              <a:xfrm>
                <a:off x="-6170610" y="2416173"/>
                <a:ext cx="5135561" cy="3197223"/>
                <a:chOff x="-3887" y="1522"/>
                <a:chExt cx="3235" cy="2014"/>
              </a:xfrm>
            </p:grpSpPr>
            <p:sp>
              <p:nvSpPr>
                <p:cNvPr id="144" name="Freeform 5"/>
                <p:cNvSpPr>
                  <a:spLocks noEditPoints="1"/>
                </p:cNvSpPr>
                <p:nvPr/>
              </p:nvSpPr>
              <p:spPr bwMode="auto">
                <a:xfrm>
                  <a:off x="-2016" y="3070"/>
                  <a:ext cx="136" cy="2"/>
                </a:xfrm>
                <a:custGeom>
                  <a:avLst/>
                  <a:gdLst/>
                  <a:ahLst/>
                  <a:cxnLst>
                    <a:cxn ang="0">
                      <a:pos x="58" y="1"/>
                    </a:cxn>
                    <a:cxn ang="0">
                      <a:pos x="58" y="0"/>
                    </a:cxn>
                    <a:cxn ang="0">
                      <a:pos x="0" y="0"/>
                    </a:cxn>
                    <a:cxn ang="0">
                      <a:pos x="0" y="1"/>
                    </a:cxn>
                    <a:cxn ang="0">
                      <a:pos x="58" y="0"/>
                    </a:cxn>
                    <a:cxn ang="0">
                      <a:pos x="58" y="0"/>
                    </a:cxn>
                  </a:cxnLst>
                  <a:rect l="0" t="0" r="r" b="b"/>
                  <a:pathLst>
                    <a:path w="58" h="1">
                      <a:moveTo>
                        <a:pt x="58" y="1"/>
                      </a:moveTo>
                      <a:cubicBezTo>
                        <a:pt x="58" y="0"/>
                        <a:pt x="58" y="0"/>
                        <a:pt x="58" y="0"/>
                      </a:cubicBezTo>
                      <a:moveTo>
                        <a:pt x="0" y="0"/>
                      </a:moveTo>
                      <a:cubicBezTo>
                        <a:pt x="0" y="1"/>
                        <a:pt x="0" y="1"/>
                        <a:pt x="0" y="1"/>
                      </a:cubicBezTo>
                      <a:moveTo>
                        <a:pt x="58" y="0"/>
                      </a:moveTo>
                      <a:cubicBezTo>
                        <a:pt x="58" y="0"/>
                        <a:pt x="58" y="0"/>
                        <a:pt x="58"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145" name="Freeform 6"/>
                <p:cNvSpPr>
                  <a:spLocks/>
                </p:cNvSpPr>
                <p:nvPr/>
              </p:nvSpPr>
              <p:spPr bwMode="auto">
                <a:xfrm>
                  <a:off x="-2718" y="2861"/>
                  <a:ext cx="12" cy="3"/>
                </a:xfrm>
                <a:custGeom>
                  <a:avLst/>
                  <a:gdLst/>
                  <a:ahLst/>
                  <a:cxnLst>
                    <a:cxn ang="0">
                      <a:pos x="5" y="0"/>
                    </a:cxn>
                    <a:cxn ang="0">
                      <a:pos x="0" y="0"/>
                    </a:cxn>
                    <a:cxn ang="0">
                      <a:pos x="0" y="1"/>
                    </a:cxn>
                    <a:cxn ang="0">
                      <a:pos x="5" y="1"/>
                    </a:cxn>
                    <a:cxn ang="0">
                      <a:pos x="5" y="0"/>
                    </a:cxn>
                  </a:cxnLst>
                  <a:rect l="0" t="0" r="r" b="b"/>
                  <a:pathLst>
                    <a:path w="5" h="1">
                      <a:moveTo>
                        <a:pt x="5" y="0"/>
                      </a:moveTo>
                      <a:cubicBezTo>
                        <a:pt x="0" y="0"/>
                        <a:pt x="0" y="0"/>
                        <a:pt x="0" y="0"/>
                      </a:cubicBezTo>
                      <a:cubicBezTo>
                        <a:pt x="0" y="1"/>
                        <a:pt x="0" y="1"/>
                        <a:pt x="0" y="1"/>
                      </a:cubicBezTo>
                      <a:cubicBezTo>
                        <a:pt x="5" y="1"/>
                        <a:pt x="5" y="1"/>
                        <a:pt x="5" y="1"/>
                      </a:cubicBezTo>
                      <a:cubicBezTo>
                        <a:pt x="5" y="0"/>
                        <a:pt x="5" y="0"/>
                        <a:pt x="5"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146" name="Freeform 7"/>
                <p:cNvSpPr>
                  <a:spLocks/>
                </p:cNvSpPr>
                <p:nvPr/>
              </p:nvSpPr>
              <p:spPr bwMode="auto">
                <a:xfrm>
                  <a:off x="-1028" y="2861"/>
                  <a:ext cx="2" cy="3"/>
                </a:xfrm>
                <a:custGeom>
                  <a:avLst/>
                  <a:gdLst/>
                  <a:ahLst/>
                  <a:cxnLst>
                    <a:cxn ang="0">
                      <a:pos x="0" y="0"/>
                    </a:cxn>
                    <a:cxn ang="0">
                      <a:pos x="0" y="1"/>
                    </a:cxn>
                    <a:cxn ang="0">
                      <a:pos x="0" y="1"/>
                    </a:cxn>
                    <a:cxn ang="0">
                      <a:pos x="0" y="0"/>
                    </a:cxn>
                  </a:cxnLst>
                  <a:rect l="0" t="0" r="r" b="b"/>
                  <a:pathLst>
                    <a:path h="1">
                      <a:moveTo>
                        <a:pt x="0" y="0"/>
                      </a:moveTo>
                      <a:cubicBezTo>
                        <a:pt x="0" y="1"/>
                        <a:pt x="0" y="1"/>
                        <a:pt x="0" y="1"/>
                      </a:cubicBezTo>
                      <a:cubicBezTo>
                        <a:pt x="0" y="1"/>
                        <a:pt x="0" y="1"/>
                        <a:pt x="0" y="1"/>
                      </a:cubicBezTo>
                      <a:cubicBezTo>
                        <a:pt x="0" y="0"/>
                        <a:pt x="0" y="0"/>
                        <a:pt x="0"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147" name="Freeform 8"/>
                <p:cNvSpPr>
                  <a:spLocks noEditPoints="1"/>
                </p:cNvSpPr>
                <p:nvPr/>
              </p:nvSpPr>
              <p:spPr bwMode="auto">
                <a:xfrm>
                  <a:off x="-2197" y="2222"/>
                  <a:ext cx="1257" cy="3"/>
                </a:xfrm>
                <a:custGeom>
                  <a:avLst/>
                  <a:gdLst/>
                  <a:ahLst/>
                  <a:cxnLst>
                    <a:cxn ang="0">
                      <a:pos x="0" y="0"/>
                    </a:cxn>
                    <a:cxn ang="0">
                      <a:pos x="0" y="0"/>
                    </a:cxn>
                    <a:cxn ang="0">
                      <a:pos x="0" y="1"/>
                    </a:cxn>
                    <a:cxn ang="0">
                      <a:pos x="0" y="0"/>
                    </a:cxn>
                    <a:cxn ang="0">
                      <a:pos x="230" y="0"/>
                    </a:cxn>
                    <a:cxn ang="0">
                      <a:pos x="228" y="0"/>
                    </a:cxn>
                    <a:cxn ang="0">
                      <a:pos x="228" y="1"/>
                    </a:cxn>
                    <a:cxn ang="0">
                      <a:pos x="230" y="1"/>
                    </a:cxn>
                    <a:cxn ang="0">
                      <a:pos x="230" y="0"/>
                    </a:cxn>
                    <a:cxn ang="0">
                      <a:pos x="431" y="0"/>
                    </a:cxn>
                    <a:cxn ang="0">
                      <a:pos x="426" y="0"/>
                    </a:cxn>
                    <a:cxn ang="0">
                      <a:pos x="426" y="1"/>
                    </a:cxn>
                    <a:cxn ang="0">
                      <a:pos x="431" y="1"/>
                    </a:cxn>
                    <a:cxn ang="0">
                      <a:pos x="431" y="0"/>
                    </a:cxn>
                    <a:cxn ang="0">
                      <a:pos x="442" y="0"/>
                    </a:cxn>
                    <a:cxn ang="0">
                      <a:pos x="436" y="0"/>
                    </a:cxn>
                    <a:cxn ang="0">
                      <a:pos x="436" y="1"/>
                    </a:cxn>
                    <a:cxn ang="0">
                      <a:pos x="442" y="1"/>
                    </a:cxn>
                    <a:cxn ang="0">
                      <a:pos x="442" y="0"/>
                    </a:cxn>
                    <a:cxn ang="0">
                      <a:pos x="462" y="0"/>
                    </a:cxn>
                    <a:cxn ang="0">
                      <a:pos x="458" y="0"/>
                    </a:cxn>
                    <a:cxn ang="0">
                      <a:pos x="459" y="1"/>
                    </a:cxn>
                    <a:cxn ang="0">
                      <a:pos x="462" y="1"/>
                    </a:cxn>
                    <a:cxn ang="0">
                      <a:pos x="462" y="0"/>
                    </a:cxn>
                    <a:cxn ang="0">
                      <a:pos x="530" y="0"/>
                    </a:cxn>
                    <a:cxn ang="0">
                      <a:pos x="530" y="0"/>
                    </a:cxn>
                    <a:cxn ang="0">
                      <a:pos x="530" y="1"/>
                    </a:cxn>
                    <a:cxn ang="0">
                      <a:pos x="531" y="1"/>
                    </a:cxn>
                    <a:cxn ang="0">
                      <a:pos x="530" y="0"/>
                    </a:cxn>
                  </a:cxnLst>
                  <a:rect l="0" t="0" r="r" b="b"/>
                  <a:pathLst>
                    <a:path w="531" h="1">
                      <a:moveTo>
                        <a:pt x="0" y="0"/>
                      </a:moveTo>
                      <a:cubicBezTo>
                        <a:pt x="0" y="0"/>
                        <a:pt x="0" y="0"/>
                        <a:pt x="0" y="0"/>
                      </a:cubicBezTo>
                      <a:cubicBezTo>
                        <a:pt x="0" y="1"/>
                        <a:pt x="0" y="1"/>
                        <a:pt x="0" y="1"/>
                      </a:cubicBezTo>
                      <a:cubicBezTo>
                        <a:pt x="0" y="0"/>
                        <a:pt x="0" y="0"/>
                        <a:pt x="0" y="0"/>
                      </a:cubicBezTo>
                      <a:moveTo>
                        <a:pt x="230" y="0"/>
                      </a:moveTo>
                      <a:cubicBezTo>
                        <a:pt x="228" y="0"/>
                        <a:pt x="228" y="0"/>
                        <a:pt x="228" y="0"/>
                      </a:cubicBezTo>
                      <a:cubicBezTo>
                        <a:pt x="228" y="1"/>
                        <a:pt x="228" y="1"/>
                        <a:pt x="228" y="1"/>
                      </a:cubicBezTo>
                      <a:cubicBezTo>
                        <a:pt x="230" y="1"/>
                        <a:pt x="230" y="1"/>
                        <a:pt x="230" y="1"/>
                      </a:cubicBezTo>
                      <a:cubicBezTo>
                        <a:pt x="230" y="0"/>
                        <a:pt x="230" y="0"/>
                        <a:pt x="230" y="0"/>
                      </a:cubicBezTo>
                      <a:moveTo>
                        <a:pt x="431" y="0"/>
                      </a:moveTo>
                      <a:cubicBezTo>
                        <a:pt x="426" y="0"/>
                        <a:pt x="426" y="0"/>
                        <a:pt x="426" y="0"/>
                      </a:cubicBezTo>
                      <a:cubicBezTo>
                        <a:pt x="426" y="1"/>
                        <a:pt x="426" y="1"/>
                        <a:pt x="426" y="1"/>
                      </a:cubicBezTo>
                      <a:cubicBezTo>
                        <a:pt x="431" y="1"/>
                        <a:pt x="431" y="1"/>
                        <a:pt x="431" y="1"/>
                      </a:cubicBezTo>
                      <a:cubicBezTo>
                        <a:pt x="431" y="0"/>
                        <a:pt x="431" y="0"/>
                        <a:pt x="431" y="0"/>
                      </a:cubicBezTo>
                      <a:moveTo>
                        <a:pt x="442" y="0"/>
                      </a:moveTo>
                      <a:cubicBezTo>
                        <a:pt x="436" y="0"/>
                        <a:pt x="436" y="0"/>
                        <a:pt x="436" y="0"/>
                      </a:cubicBezTo>
                      <a:cubicBezTo>
                        <a:pt x="436" y="1"/>
                        <a:pt x="436" y="1"/>
                        <a:pt x="436" y="1"/>
                      </a:cubicBezTo>
                      <a:cubicBezTo>
                        <a:pt x="442" y="1"/>
                        <a:pt x="442" y="1"/>
                        <a:pt x="442" y="1"/>
                      </a:cubicBezTo>
                      <a:cubicBezTo>
                        <a:pt x="442" y="0"/>
                        <a:pt x="442" y="0"/>
                        <a:pt x="442" y="0"/>
                      </a:cubicBezTo>
                      <a:moveTo>
                        <a:pt x="462" y="0"/>
                      </a:moveTo>
                      <a:cubicBezTo>
                        <a:pt x="458" y="0"/>
                        <a:pt x="458" y="0"/>
                        <a:pt x="458" y="0"/>
                      </a:cubicBezTo>
                      <a:cubicBezTo>
                        <a:pt x="458" y="0"/>
                        <a:pt x="458" y="0"/>
                        <a:pt x="459" y="1"/>
                      </a:cubicBezTo>
                      <a:cubicBezTo>
                        <a:pt x="462" y="1"/>
                        <a:pt x="462" y="1"/>
                        <a:pt x="462" y="1"/>
                      </a:cubicBezTo>
                      <a:cubicBezTo>
                        <a:pt x="462" y="0"/>
                        <a:pt x="462" y="0"/>
                        <a:pt x="462" y="0"/>
                      </a:cubicBezTo>
                      <a:moveTo>
                        <a:pt x="530" y="0"/>
                      </a:moveTo>
                      <a:cubicBezTo>
                        <a:pt x="530" y="0"/>
                        <a:pt x="530" y="0"/>
                        <a:pt x="530" y="0"/>
                      </a:cubicBezTo>
                      <a:cubicBezTo>
                        <a:pt x="530" y="1"/>
                        <a:pt x="530" y="1"/>
                        <a:pt x="530" y="1"/>
                      </a:cubicBezTo>
                      <a:cubicBezTo>
                        <a:pt x="531" y="1"/>
                        <a:pt x="531" y="1"/>
                        <a:pt x="531" y="1"/>
                      </a:cubicBezTo>
                      <a:cubicBezTo>
                        <a:pt x="530" y="0"/>
                        <a:pt x="530" y="0"/>
                        <a:pt x="530"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148" name="Freeform 9"/>
                <p:cNvSpPr>
                  <a:spLocks noEditPoints="1"/>
                </p:cNvSpPr>
                <p:nvPr/>
              </p:nvSpPr>
              <p:spPr bwMode="auto">
                <a:xfrm>
                  <a:off x="-3755" y="2222"/>
                  <a:ext cx="74" cy="3"/>
                </a:xfrm>
                <a:custGeom>
                  <a:avLst/>
                  <a:gdLst/>
                  <a:ahLst/>
                  <a:cxnLst>
                    <a:cxn ang="0">
                      <a:pos x="0" y="0"/>
                    </a:cxn>
                    <a:cxn ang="0">
                      <a:pos x="0" y="0"/>
                    </a:cxn>
                    <a:cxn ang="0">
                      <a:pos x="0" y="1"/>
                    </a:cxn>
                    <a:cxn ang="0">
                      <a:pos x="0" y="1"/>
                    </a:cxn>
                    <a:cxn ang="0">
                      <a:pos x="0" y="0"/>
                    </a:cxn>
                    <a:cxn ang="0">
                      <a:pos x="31" y="0"/>
                    </a:cxn>
                    <a:cxn ang="0">
                      <a:pos x="31" y="0"/>
                    </a:cxn>
                  </a:cxnLst>
                  <a:rect l="0" t="0" r="r" b="b"/>
                  <a:pathLst>
                    <a:path w="31" h="1">
                      <a:moveTo>
                        <a:pt x="0" y="0"/>
                      </a:moveTo>
                      <a:cubicBezTo>
                        <a:pt x="0" y="0"/>
                        <a:pt x="0" y="0"/>
                        <a:pt x="0" y="0"/>
                      </a:cubicBezTo>
                      <a:cubicBezTo>
                        <a:pt x="0" y="0"/>
                        <a:pt x="0" y="0"/>
                        <a:pt x="0" y="1"/>
                      </a:cubicBezTo>
                      <a:cubicBezTo>
                        <a:pt x="0" y="1"/>
                        <a:pt x="0" y="1"/>
                        <a:pt x="0" y="1"/>
                      </a:cubicBezTo>
                      <a:cubicBezTo>
                        <a:pt x="0" y="0"/>
                        <a:pt x="0" y="0"/>
                        <a:pt x="0" y="0"/>
                      </a:cubicBezTo>
                      <a:moveTo>
                        <a:pt x="31" y="0"/>
                      </a:moveTo>
                      <a:cubicBezTo>
                        <a:pt x="31" y="0"/>
                        <a:pt x="31" y="0"/>
                        <a:pt x="31"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149" name="Freeform 10"/>
                <p:cNvSpPr>
                  <a:spLocks noEditPoints="1"/>
                </p:cNvSpPr>
                <p:nvPr/>
              </p:nvSpPr>
              <p:spPr bwMode="auto">
                <a:xfrm>
                  <a:off x="-2263" y="1682"/>
                  <a:ext cx="1069" cy="3"/>
                </a:xfrm>
                <a:custGeom>
                  <a:avLst/>
                  <a:gdLst/>
                  <a:ahLst/>
                  <a:cxnLst>
                    <a:cxn ang="0">
                      <a:pos x="5" y="0"/>
                    </a:cxn>
                    <a:cxn ang="0">
                      <a:pos x="0" y="0"/>
                    </a:cxn>
                    <a:cxn ang="0">
                      <a:pos x="0" y="1"/>
                    </a:cxn>
                    <a:cxn ang="0">
                      <a:pos x="5" y="1"/>
                    </a:cxn>
                    <a:cxn ang="0">
                      <a:pos x="5" y="0"/>
                    </a:cxn>
                    <a:cxn ang="0">
                      <a:pos x="119" y="0"/>
                    </a:cxn>
                    <a:cxn ang="0">
                      <a:pos x="114" y="0"/>
                    </a:cxn>
                    <a:cxn ang="0">
                      <a:pos x="114" y="1"/>
                    </a:cxn>
                    <a:cxn ang="0">
                      <a:pos x="119" y="1"/>
                    </a:cxn>
                    <a:cxn ang="0">
                      <a:pos x="119" y="0"/>
                    </a:cxn>
                    <a:cxn ang="0">
                      <a:pos x="167" y="0"/>
                    </a:cxn>
                    <a:cxn ang="0">
                      <a:pos x="166" y="0"/>
                    </a:cxn>
                    <a:cxn ang="0">
                      <a:pos x="166" y="1"/>
                    </a:cxn>
                    <a:cxn ang="0">
                      <a:pos x="167" y="1"/>
                    </a:cxn>
                    <a:cxn ang="0">
                      <a:pos x="167" y="0"/>
                    </a:cxn>
                    <a:cxn ang="0">
                      <a:pos x="223" y="0"/>
                    </a:cxn>
                    <a:cxn ang="0">
                      <a:pos x="218" y="0"/>
                    </a:cxn>
                    <a:cxn ang="0">
                      <a:pos x="218" y="1"/>
                    </a:cxn>
                    <a:cxn ang="0">
                      <a:pos x="223" y="1"/>
                    </a:cxn>
                    <a:cxn ang="0">
                      <a:pos x="223" y="0"/>
                    </a:cxn>
                    <a:cxn ang="0">
                      <a:pos x="327" y="0"/>
                    </a:cxn>
                    <a:cxn ang="0">
                      <a:pos x="326" y="0"/>
                    </a:cxn>
                    <a:cxn ang="0">
                      <a:pos x="327" y="1"/>
                    </a:cxn>
                    <a:cxn ang="0">
                      <a:pos x="327" y="1"/>
                    </a:cxn>
                    <a:cxn ang="0">
                      <a:pos x="327" y="0"/>
                    </a:cxn>
                    <a:cxn ang="0">
                      <a:pos x="431" y="0"/>
                    </a:cxn>
                    <a:cxn ang="0">
                      <a:pos x="426" y="0"/>
                    </a:cxn>
                    <a:cxn ang="0">
                      <a:pos x="426" y="1"/>
                    </a:cxn>
                    <a:cxn ang="0">
                      <a:pos x="431" y="1"/>
                    </a:cxn>
                    <a:cxn ang="0">
                      <a:pos x="431" y="0"/>
                    </a:cxn>
                    <a:cxn ang="0">
                      <a:pos x="442" y="0"/>
                    </a:cxn>
                    <a:cxn ang="0">
                      <a:pos x="437" y="0"/>
                    </a:cxn>
                    <a:cxn ang="0">
                      <a:pos x="437" y="1"/>
                    </a:cxn>
                    <a:cxn ang="0">
                      <a:pos x="442" y="1"/>
                    </a:cxn>
                    <a:cxn ang="0">
                      <a:pos x="442" y="0"/>
                    </a:cxn>
                    <a:cxn ang="0">
                      <a:pos x="447" y="0"/>
                    </a:cxn>
                    <a:cxn ang="0">
                      <a:pos x="447" y="0"/>
                    </a:cxn>
                    <a:cxn ang="0">
                      <a:pos x="447" y="1"/>
                    </a:cxn>
                    <a:cxn ang="0">
                      <a:pos x="449" y="1"/>
                    </a:cxn>
                    <a:cxn ang="0">
                      <a:pos x="447" y="0"/>
                    </a:cxn>
                    <a:cxn ang="0">
                      <a:pos x="452" y="0"/>
                    </a:cxn>
                    <a:cxn ang="0">
                      <a:pos x="450" y="0"/>
                    </a:cxn>
                    <a:cxn ang="0">
                      <a:pos x="451" y="1"/>
                    </a:cxn>
                    <a:cxn ang="0">
                      <a:pos x="452" y="1"/>
                    </a:cxn>
                    <a:cxn ang="0">
                      <a:pos x="452" y="0"/>
                    </a:cxn>
                  </a:cxnLst>
                  <a:rect l="0" t="0" r="r" b="b"/>
                  <a:pathLst>
                    <a:path w="452" h="1">
                      <a:moveTo>
                        <a:pt x="5" y="0"/>
                      </a:moveTo>
                      <a:cubicBezTo>
                        <a:pt x="0" y="0"/>
                        <a:pt x="0" y="0"/>
                        <a:pt x="0" y="0"/>
                      </a:cubicBezTo>
                      <a:cubicBezTo>
                        <a:pt x="0" y="1"/>
                        <a:pt x="0" y="1"/>
                        <a:pt x="0" y="1"/>
                      </a:cubicBezTo>
                      <a:cubicBezTo>
                        <a:pt x="5" y="1"/>
                        <a:pt x="5" y="1"/>
                        <a:pt x="5" y="1"/>
                      </a:cubicBezTo>
                      <a:cubicBezTo>
                        <a:pt x="5" y="0"/>
                        <a:pt x="5" y="0"/>
                        <a:pt x="5" y="0"/>
                      </a:cubicBezTo>
                      <a:moveTo>
                        <a:pt x="119" y="0"/>
                      </a:moveTo>
                      <a:cubicBezTo>
                        <a:pt x="114" y="0"/>
                        <a:pt x="114" y="0"/>
                        <a:pt x="114" y="0"/>
                      </a:cubicBezTo>
                      <a:cubicBezTo>
                        <a:pt x="114" y="1"/>
                        <a:pt x="114" y="1"/>
                        <a:pt x="114" y="1"/>
                      </a:cubicBezTo>
                      <a:cubicBezTo>
                        <a:pt x="119" y="1"/>
                        <a:pt x="119" y="1"/>
                        <a:pt x="119" y="1"/>
                      </a:cubicBezTo>
                      <a:cubicBezTo>
                        <a:pt x="119" y="0"/>
                        <a:pt x="119" y="0"/>
                        <a:pt x="119" y="0"/>
                      </a:cubicBezTo>
                      <a:moveTo>
                        <a:pt x="167" y="0"/>
                      </a:moveTo>
                      <a:cubicBezTo>
                        <a:pt x="166" y="0"/>
                        <a:pt x="166" y="0"/>
                        <a:pt x="166" y="0"/>
                      </a:cubicBezTo>
                      <a:cubicBezTo>
                        <a:pt x="166" y="1"/>
                        <a:pt x="166" y="1"/>
                        <a:pt x="166" y="1"/>
                      </a:cubicBezTo>
                      <a:cubicBezTo>
                        <a:pt x="167" y="1"/>
                        <a:pt x="167" y="1"/>
                        <a:pt x="167" y="1"/>
                      </a:cubicBezTo>
                      <a:cubicBezTo>
                        <a:pt x="167" y="1"/>
                        <a:pt x="167" y="1"/>
                        <a:pt x="167" y="0"/>
                      </a:cubicBezTo>
                      <a:moveTo>
                        <a:pt x="223" y="0"/>
                      </a:moveTo>
                      <a:cubicBezTo>
                        <a:pt x="218" y="0"/>
                        <a:pt x="218" y="0"/>
                        <a:pt x="218" y="0"/>
                      </a:cubicBezTo>
                      <a:cubicBezTo>
                        <a:pt x="218" y="1"/>
                        <a:pt x="218" y="1"/>
                        <a:pt x="218" y="1"/>
                      </a:cubicBezTo>
                      <a:cubicBezTo>
                        <a:pt x="223" y="1"/>
                        <a:pt x="223" y="1"/>
                        <a:pt x="223" y="1"/>
                      </a:cubicBezTo>
                      <a:cubicBezTo>
                        <a:pt x="223" y="0"/>
                        <a:pt x="223" y="0"/>
                        <a:pt x="223" y="0"/>
                      </a:cubicBezTo>
                      <a:moveTo>
                        <a:pt x="327" y="0"/>
                      </a:moveTo>
                      <a:cubicBezTo>
                        <a:pt x="326" y="0"/>
                        <a:pt x="326" y="0"/>
                        <a:pt x="326" y="0"/>
                      </a:cubicBezTo>
                      <a:cubicBezTo>
                        <a:pt x="327" y="1"/>
                        <a:pt x="327" y="1"/>
                        <a:pt x="327" y="1"/>
                      </a:cubicBezTo>
                      <a:cubicBezTo>
                        <a:pt x="327" y="1"/>
                        <a:pt x="327" y="1"/>
                        <a:pt x="327" y="1"/>
                      </a:cubicBezTo>
                      <a:cubicBezTo>
                        <a:pt x="327" y="0"/>
                        <a:pt x="327" y="0"/>
                        <a:pt x="327" y="0"/>
                      </a:cubicBezTo>
                      <a:moveTo>
                        <a:pt x="431" y="0"/>
                      </a:moveTo>
                      <a:cubicBezTo>
                        <a:pt x="426" y="0"/>
                        <a:pt x="426" y="0"/>
                        <a:pt x="426" y="0"/>
                      </a:cubicBezTo>
                      <a:cubicBezTo>
                        <a:pt x="426" y="1"/>
                        <a:pt x="426" y="1"/>
                        <a:pt x="426" y="1"/>
                      </a:cubicBezTo>
                      <a:cubicBezTo>
                        <a:pt x="431" y="1"/>
                        <a:pt x="431" y="1"/>
                        <a:pt x="431" y="1"/>
                      </a:cubicBezTo>
                      <a:cubicBezTo>
                        <a:pt x="431" y="0"/>
                        <a:pt x="431" y="0"/>
                        <a:pt x="431" y="0"/>
                      </a:cubicBezTo>
                      <a:moveTo>
                        <a:pt x="442" y="0"/>
                      </a:moveTo>
                      <a:cubicBezTo>
                        <a:pt x="437" y="0"/>
                        <a:pt x="437" y="0"/>
                        <a:pt x="437" y="0"/>
                      </a:cubicBezTo>
                      <a:cubicBezTo>
                        <a:pt x="437" y="1"/>
                        <a:pt x="437" y="1"/>
                        <a:pt x="437" y="1"/>
                      </a:cubicBezTo>
                      <a:cubicBezTo>
                        <a:pt x="442" y="1"/>
                        <a:pt x="442" y="1"/>
                        <a:pt x="442" y="1"/>
                      </a:cubicBezTo>
                      <a:cubicBezTo>
                        <a:pt x="442" y="0"/>
                        <a:pt x="442" y="0"/>
                        <a:pt x="442" y="0"/>
                      </a:cubicBezTo>
                      <a:moveTo>
                        <a:pt x="447" y="0"/>
                      </a:moveTo>
                      <a:cubicBezTo>
                        <a:pt x="447" y="0"/>
                        <a:pt x="447" y="0"/>
                        <a:pt x="447" y="0"/>
                      </a:cubicBezTo>
                      <a:cubicBezTo>
                        <a:pt x="447" y="1"/>
                        <a:pt x="447" y="1"/>
                        <a:pt x="447" y="1"/>
                      </a:cubicBezTo>
                      <a:cubicBezTo>
                        <a:pt x="449" y="1"/>
                        <a:pt x="449" y="1"/>
                        <a:pt x="449" y="1"/>
                      </a:cubicBezTo>
                      <a:cubicBezTo>
                        <a:pt x="449" y="1"/>
                        <a:pt x="448" y="1"/>
                        <a:pt x="447" y="0"/>
                      </a:cubicBezTo>
                      <a:moveTo>
                        <a:pt x="452" y="0"/>
                      </a:moveTo>
                      <a:cubicBezTo>
                        <a:pt x="450" y="0"/>
                        <a:pt x="450" y="0"/>
                        <a:pt x="450" y="0"/>
                      </a:cubicBezTo>
                      <a:cubicBezTo>
                        <a:pt x="450" y="1"/>
                        <a:pt x="451" y="1"/>
                        <a:pt x="451" y="1"/>
                      </a:cubicBezTo>
                      <a:cubicBezTo>
                        <a:pt x="452" y="1"/>
                        <a:pt x="452" y="1"/>
                        <a:pt x="452" y="1"/>
                      </a:cubicBezTo>
                      <a:cubicBezTo>
                        <a:pt x="452" y="0"/>
                        <a:pt x="452" y="0"/>
                        <a:pt x="452"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150" name="Freeform 11"/>
                <p:cNvSpPr>
                  <a:spLocks noEditPoints="1"/>
                </p:cNvSpPr>
                <p:nvPr/>
              </p:nvSpPr>
              <p:spPr bwMode="auto">
                <a:xfrm>
                  <a:off x="-3519" y="1682"/>
                  <a:ext cx="531" cy="3"/>
                </a:xfrm>
                <a:custGeom>
                  <a:avLst/>
                  <a:gdLst/>
                  <a:ahLst/>
                  <a:cxnLst>
                    <a:cxn ang="0">
                      <a:pos x="5" y="1"/>
                    </a:cxn>
                    <a:cxn ang="0">
                      <a:pos x="5" y="1"/>
                    </a:cxn>
                    <a:cxn ang="0">
                      <a:pos x="5" y="1"/>
                    </a:cxn>
                    <a:cxn ang="0">
                      <a:pos x="5" y="1"/>
                    </a:cxn>
                    <a:cxn ang="0">
                      <a:pos x="3" y="0"/>
                    </a:cxn>
                    <a:cxn ang="0">
                      <a:pos x="0" y="0"/>
                    </a:cxn>
                    <a:cxn ang="0">
                      <a:pos x="0" y="1"/>
                    </a:cxn>
                    <a:cxn ang="0">
                      <a:pos x="2" y="1"/>
                    </a:cxn>
                    <a:cxn ang="0">
                      <a:pos x="3" y="0"/>
                    </a:cxn>
                    <a:cxn ang="0">
                      <a:pos x="88" y="0"/>
                    </a:cxn>
                    <a:cxn ang="0">
                      <a:pos x="88" y="0"/>
                    </a:cxn>
                    <a:cxn ang="0">
                      <a:pos x="88" y="1"/>
                    </a:cxn>
                    <a:cxn ang="0">
                      <a:pos x="88" y="1"/>
                    </a:cxn>
                    <a:cxn ang="0">
                      <a:pos x="88" y="0"/>
                    </a:cxn>
                    <a:cxn ang="0">
                      <a:pos x="224" y="0"/>
                    </a:cxn>
                    <a:cxn ang="0">
                      <a:pos x="223" y="0"/>
                    </a:cxn>
                    <a:cxn ang="0">
                      <a:pos x="224" y="1"/>
                    </a:cxn>
                    <a:cxn ang="0">
                      <a:pos x="224" y="0"/>
                    </a:cxn>
                  </a:cxnLst>
                  <a:rect l="0" t="0" r="r" b="b"/>
                  <a:pathLst>
                    <a:path w="224" h="1">
                      <a:moveTo>
                        <a:pt x="5" y="1"/>
                      </a:moveTo>
                      <a:cubicBezTo>
                        <a:pt x="5" y="1"/>
                        <a:pt x="5" y="1"/>
                        <a:pt x="5" y="1"/>
                      </a:cubicBezTo>
                      <a:cubicBezTo>
                        <a:pt x="5" y="1"/>
                        <a:pt x="5" y="1"/>
                        <a:pt x="5" y="1"/>
                      </a:cubicBezTo>
                      <a:cubicBezTo>
                        <a:pt x="5" y="1"/>
                        <a:pt x="5" y="1"/>
                        <a:pt x="5" y="1"/>
                      </a:cubicBezTo>
                      <a:moveTo>
                        <a:pt x="3" y="0"/>
                      </a:moveTo>
                      <a:cubicBezTo>
                        <a:pt x="0" y="0"/>
                        <a:pt x="0" y="0"/>
                        <a:pt x="0" y="0"/>
                      </a:cubicBezTo>
                      <a:cubicBezTo>
                        <a:pt x="0" y="1"/>
                        <a:pt x="0" y="1"/>
                        <a:pt x="0" y="1"/>
                      </a:cubicBezTo>
                      <a:cubicBezTo>
                        <a:pt x="2" y="1"/>
                        <a:pt x="2" y="1"/>
                        <a:pt x="2" y="1"/>
                      </a:cubicBezTo>
                      <a:cubicBezTo>
                        <a:pt x="3" y="1"/>
                        <a:pt x="3" y="1"/>
                        <a:pt x="3" y="0"/>
                      </a:cubicBezTo>
                      <a:moveTo>
                        <a:pt x="88" y="0"/>
                      </a:moveTo>
                      <a:cubicBezTo>
                        <a:pt x="88" y="0"/>
                        <a:pt x="88" y="0"/>
                        <a:pt x="88" y="0"/>
                      </a:cubicBezTo>
                      <a:cubicBezTo>
                        <a:pt x="88" y="1"/>
                        <a:pt x="88" y="1"/>
                        <a:pt x="88" y="1"/>
                      </a:cubicBezTo>
                      <a:cubicBezTo>
                        <a:pt x="88" y="1"/>
                        <a:pt x="88" y="1"/>
                        <a:pt x="88" y="1"/>
                      </a:cubicBezTo>
                      <a:cubicBezTo>
                        <a:pt x="88" y="0"/>
                        <a:pt x="88" y="0"/>
                        <a:pt x="88" y="0"/>
                      </a:cubicBezTo>
                      <a:moveTo>
                        <a:pt x="224" y="0"/>
                      </a:moveTo>
                      <a:cubicBezTo>
                        <a:pt x="223" y="0"/>
                        <a:pt x="223" y="0"/>
                        <a:pt x="223" y="0"/>
                      </a:cubicBezTo>
                      <a:cubicBezTo>
                        <a:pt x="223" y="1"/>
                        <a:pt x="224" y="1"/>
                        <a:pt x="224" y="1"/>
                      </a:cubicBezTo>
                      <a:cubicBezTo>
                        <a:pt x="224" y="0"/>
                        <a:pt x="224" y="0"/>
                        <a:pt x="224"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151" name="Freeform 12"/>
                <p:cNvSpPr>
                  <a:spLocks/>
                </p:cNvSpPr>
                <p:nvPr/>
              </p:nvSpPr>
              <p:spPr bwMode="auto">
                <a:xfrm>
                  <a:off x="-1232" y="1987"/>
                  <a:ext cx="133" cy="270"/>
                </a:xfrm>
                <a:custGeom>
                  <a:avLst/>
                  <a:gdLst/>
                  <a:ahLst/>
                  <a:cxnLst>
                    <a:cxn ang="0">
                      <a:pos x="2" y="0"/>
                    </a:cxn>
                    <a:cxn ang="0">
                      <a:pos x="0" y="0"/>
                    </a:cxn>
                    <a:cxn ang="0">
                      <a:pos x="48" y="100"/>
                    </a:cxn>
                    <a:cxn ang="0">
                      <a:pos x="48" y="100"/>
                    </a:cxn>
                    <a:cxn ang="0">
                      <a:pos x="48" y="100"/>
                    </a:cxn>
                    <a:cxn ang="0">
                      <a:pos x="49" y="103"/>
                    </a:cxn>
                    <a:cxn ang="0">
                      <a:pos x="54" y="114"/>
                    </a:cxn>
                    <a:cxn ang="0">
                      <a:pos x="56" y="114"/>
                    </a:cxn>
                    <a:cxn ang="0">
                      <a:pos x="51" y="101"/>
                    </a:cxn>
                    <a:cxn ang="0">
                      <a:pos x="49" y="101"/>
                    </a:cxn>
                    <a:cxn ang="0">
                      <a:pos x="49" y="100"/>
                    </a:cxn>
                    <a:cxn ang="0">
                      <a:pos x="50" y="100"/>
                    </a:cxn>
                    <a:cxn ang="0">
                      <a:pos x="50" y="99"/>
                    </a:cxn>
                    <a:cxn ang="0">
                      <a:pos x="50" y="99"/>
                    </a:cxn>
                    <a:cxn ang="0">
                      <a:pos x="2" y="0"/>
                    </a:cxn>
                  </a:cxnLst>
                  <a:rect l="0" t="0" r="r" b="b"/>
                  <a:pathLst>
                    <a:path w="56" h="114">
                      <a:moveTo>
                        <a:pt x="2" y="0"/>
                      </a:moveTo>
                      <a:cubicBezTo>
                        <a:pt x="0" y="0"/>
                        <a:pt x="0" y="0"/>
                        <a:pt x="0" y="0"/>
                      </a:cubicBezTo>
                      <a:cubicBezTo>
                        <a:pt x="18" y="29"/>
                        <a:pt x="35" y="62"/>
                        <a:pt x="48" y="100"/>
                      </a:cubicBezTo>
                      <a:cubicBezTo>
                        <a:pt x="48" y="100"/>
                        <a:pt x="48" y="100"/>
                        <a:pt x="48" y="100"/>
                      </a:cubicBezTo>
                      <a:cubicBezTo>
                        <a:pt x="48" y="100"/>
                        <a:pt x="48" y="100"/>
                        <a:pt x="48" y="100"/>
                      </a:cubicBezTo>
                      <a:cubicBezTo>
                        <a:pt x="48" y="100"/>
                        <a:pt x="48" y="101"/>
                        <a:pt x="49" y="103"/>
                      </a:cubicBezTo>
                      <a:cubicBezTo>
                        <a:pt x="50" y="105"/>
                        <a:pt x="52" y="109"/>
                        <a:pt x="54" y="114"/>
                      </a:cubicBezTo>
                      <a:cubicBezTo>
                        <a:pt x="56" y="114"/>
                        <a:pt x="56" y="114"/>
                        <a:pt x="56" y="114"/>
                      </a:cubicBezTo>
                      <a:cubicBezTo>
                        <a:pt x="54" y="107"/>
                        <a:pt x="52" y="103"/>
                        <a:pt x="51" y="101"/>
                      </a:cubicBezTo>
                      <a:cubicBezTo>
                        <a:pt x="49" y="101"/>
                        <a:pt x="49" y="101"/>
                        <a:pt x="49" y="101"/>
                      </a:cubicBezTo>
                      <a:cubicBezTo>
                        <a:pt x="49" y="100"/>
                        <a:pt x="49" y="100"/>
                        <a:pt x="49" y="100"/>
                      </a:cubicBezTo>
                      <a:cubicBezTo>
                        <a:pt x="50" y="100"/>
                        <a:pt x="50" y="100"/>
                        <a:pt x="50" y="100"/>
                      </a:cubicBezTo>
                      <a:cubicBezTo>
                        <a:pt x="50" y="99"/>
                        <a:pt x="50" y="99"/>
                        <a:pt x="50" y="99"/>
                      </a:cubicBezTo>
                      <a:cubicBezTo>
                        <a:pt x="50" y="99"/>
                        <a:pt x="50" y="99"/>
                        <a:pt x="50" y="99"/>
                      </a:cubicBezTo>
                      <a:cubicBezTo>
                        <a:pt x="37" y="62"/>
                        <a:pt x="20" y="29"/>
                        <a:pt x="2"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152" name="Freeform 13"/>
                <p:cNvSpPr>
                  <a:spLocks/>
                </p:cNvSpPr>
                <p:nvPr/>
              </p:nvSpPr>
              <p:spPr bwMode="auto">
                <a:xfrm>
                  <a:off x="-1116" y="2222"/>
                  <a:ext cx="5" cy="3"/>
                </a:xfrm>
                <a:custGeom>
                  <a:avLst/>
                  <a:gdLst/>
                  <a:ahLst/>
                  <a:cxnLst>
                    <a:cxn ang="0">
                      <a:pos x="1" y="0"/>
                    </a:cxn>
                    <a:cxn ang="0">
                      <a:pos x="0" y="0"/>
                    </a:cxn>
                    <a:cxn ang="0">
                      <a:pos x="0" y="1"/>
                    </a:cxn>
                    <a:cxn ang="0">
                      <a:pos x="2" y="1"/>
                    </a:cxn>
                    <a:cxn ang="0">
                      <a:pos x="1" y="0"/>
                    </a:cxn>
                  </a:cxnLst>
                  <a:rect l="0" t="0" r="r" b="b"/>
                  <a:pathLst>
                    <a:path w="2" h="1">
                      <a:moveTo>
                        <a:pt x="1" y="0"/>
                      </a:moveTo>
                      <a:cubicBezTo>
                        <a:pt x="0" y="0"/>
                        <a:pt x="0" y="0"/>
                        <a:pt x="0" y="0"/>
                      </a:cubicBezTo>
                      <a:cubicBezTo>
                        <a:pt x="0" y="1"/>
                        <a:pt x="0" y="1"/>
                        <a:pt x="0" y="1"/>
                      </a:cubicBezTo>
                      <a:cubicBezTo>
                        <a:pt x="2" y="1"/>
                        <a:pt x="2" y="1"/>
                        <a:pt x="2" y="1"/>
                      </a:cubicBezTo>
                      <a:cubicBezTo>
                        <a:pt x="1" y="0"/>
                        <a:pt x="1" y="0"/>
                        <a:pt x="1"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153" name="Freeform 14"/>
                <p:cNvSpPr>
                  <a:spLocks noEditPoints="1"/>
                </p:cNvSpPr>
                <p:nvPr/>
              </p:nvSpPr>
              <p:spPr bwMode="auto">
                <a:xfrm>
                  <a:off x="-1103" y="2260"/>
                  <a:ext cx="171" cy="1016"/>
                </a:xfrm>
                <a:custGeom>
                  <a:avLst/>
                  <a:gdLst/>
                  <a:ahLst/>
                  <a:cxnLst>
                    <a:cxn ang="0">
                      <a:pos x="55" y="343"/>
                    </a:cxn>
                    <a:cxn ang="0">
                      <a:pos x="53" y="343"/>
                    </a:cxn>
                    <a:cxn ang="0">
                      <a:pos x="53" y="343"/>
                    </a:cxn>
                    <a:cxn ang="0">
                      <a:pos x="62" y="394"/>
                    </a:cxn>
                    <a:cxn ang="0">
                      <a:pos x="70" y="429"/>
                    </a:cxn>
                    <a:cxn ang="0">
                      <a:pos x="72" y="429"/>
                    </a:cxn>
                    <a:cxn ang="0">
                      <a:pos x="60" y="374"/>
                    </a:cxn>
                    <a:cxn ang="0">
                      <a:pos x="57" y="352"/>
                    </a:cxn>
                    <a:cxn ang="0">
                      <a:pos x="55" y="343"/>
                    </a:cxn>
                    <a:cxn ang="0">
                      <a:pos x="34" y="255"/>
                    </a:cxn>
                    <a:cxn ang="0">
                      <a:pos x="32" y="255"/>
                    </a:cxn>
                    <a:cxn ang="0">
                      <a:pos x="39" y="292"/>
                    </a:cxn>
                    <a:cxn ang="0">
                      <a:pos x="46" y="324"/>
                    </a:cxn>
                    <a:cxn ang="0">
                      <a:pos x="50" y="336"/>
                    </a:cxn>
                    <a:cxn ang="0">
                      <a:pos x="52" y="342"/>
                    </a:cxn>
                    <a:cxn ang="0">
                      <a:pos x="55" y="342"/>
                    </a:cxn>
                    <a:cxn ang="0">
                      <a:pos x="52" y="336"/>
                    </a:cxn>
                    <a:cxn ang="0">
                      <a:pos x="40" y="284"/>
                    </a:cxn>
                    <a:cxn ang="0">
                      <a:pos x="35" y="259"/>
                    </a:cxn>
                    <a:cxn ang="0">
                      <a:pos x="34" y="255"/>
                    </a:cxn>
                    <a:cxn ang="0">
                      <a:pos x="32" y="233"/>
                    </a:cxn>
                    <a:cxn ang="0">
                      <a:pos x="30" y="233"/>
                    </a:cxn>
                    <a:cxn ang="0">
                      <a:pos x="31" y="249"/>
                    </a:cxn>
                    <a:cxn ang="0">
                      <a:pos x="31" y="249"/>
                    </a:cxn>
                    <a:cxn ang="0">
                      <a:pos x="32" y="254"/>
                    </a:cxn>
                    <a:cxn ang="0">
                      <a:pos x="32" y="254"/>
                    </a:cxn>
                    <a:cxn ang="0">
                      <a:pos x="34" y="254"/>
                    </a:cxn>
                    <a:cxn ang="0">
                      <a:pos x="33" y="249"/>
                    </a:cxn>
                    <a:cxn ang="0">
                      <a:pos x="33" y="249"/>
                    </a:cxn>
                    <a:cxn ang="0">
                      <a:pos x="32" y="233"/>
                    </a:cxn>
                    <a:cxn ang="0">
                      <a:pos x="25" y="102"/>
                    </a:cxn>
                    <a:cxn ang="0">
                      <a:pos x="23" y="102"/>
                    </a:cxn>
                    <a:cxn ang="0">
                      <a:pos x="22" y="112"/>
                    </a:cxn>
                    <a:cxn ang="0">
                      <a:pos x="22" y="112"/>
                    </a:cxn>
                    <a:cxn ang="0">
                      <a:pos x="30" y="232"/>
                    </a:cxn>
                    <a:cxn ang="0">
                      <a:pos x="32" y="232"/>
                    </a:cxn>
                    <a:cxn ang="0">
                      <a:pos x="24" y="113"/>
                    </a:cxn>
                    <a:cxn ang="0">
                      <a:pos x="25" y="102"/>
                    </a:cxn>
                    <a:cxn ang="0">
                      <a:pos x="3" y="0"/>
                    </a:cxn>
                    <a:cxn ang="0">
                      <a:pos x="0" y="0"/>
                    </a:cxn>
                    <a:cxn ang="0">
                      <a:pos x="23" y="95"/>
                    </a:cxn>
                    <a:cxn ang="0">
                      <a:pos x="23" y="101"/>
                    </a:cxn>
                    <a:cxn ang="0">
                      <a:pos x="25" y="101"/>
                    </a:cxn>
                    <a:cxn ang="0">
                      <a:pos x="25" y="95"/>
                    </a:cxn>
                    <a:cxn ang="0">
                      <a:pos x="3" y="0"/>
                    </a:cxn>
                  </a:cxnLst>
                  <a:rect l="0" t="0" r="r" b="b"/>
                  <a:pathLst>
                    <a:path w="72" h="429">
                      <a:moveTo>
                        <a:pt x="55" y="343"/>
                      </a:moveTo>
                      <a:cubicBezTo>
                        <a:pt x="53" y="343"/>
                        <a:pt x="53" y="343"/>
                        <a:pt x="53" y="343"/>
                      </a:cubicBezTo>
                      <a:cubicBezTo>
                        <a:pt x="53" y="343"/>
                        <a:pt x="53" y="343"/>
                        <a:pt x="53" y="343"/>
                      </a:cubicBezTo>
                      <a:cubicBezTo>
                        <a:pt x="54" y="346"/>
                        <a:pt x="57" y="369"/>
                        <a:pt x="62" y="394"/>
                      </a:cubicBezTo>
                      <a:cubicBezTo>
                        <a:pt x="64" y="406"/>
                        <a:pt x="67" y="418"/>
                        <a:pt x="70" y="429"/>
                      </a:cubicBezTo>
                      <a:cubicBezTo>
                        <a:pt x="72" y="429"/>
                        <a:pt x="72" y="429"/>
                        <a:pt x="72" y="429"/>
                      </a:cubicBezTo>
                      <a:cubicBezTo>
                        <a:pt x="67" y="411"/>
                        <a:pt x="63" y="391"/>
                        <a:pt x="60" y="374"/>
                      </a:cubicBezTo>
                      <a:cubicBezTo>
                        <a:pt x="59" y="365"/>
                        <a:pt x="57" y="357"/>
                        <a:pt x="57" y="352"/>
                      </a:cubicBezTo>
                      <a:cubicBezTo>
                        <a:pt x="56" y="347"/>
                        <a:pt x="55" y="344"/>
                        <a:pt x="55" y="343"/>
                      </a:cubicBezTo>
                      <a:moveTo>
                        <a:pt x="34" y="255"/>
                      </a:moveTo>
                      <a:cubicBezTo>
                        <a:pt x="32" y="255"/>
                        <a:pt x="32" y="255"/>
                        <a:pt x="32" y="255"/>
                      </a:cubicBezTo>
                      <a:cubicBezTo>
                        <a:pt x="34" y="263"/>
                        <a:pt x="36" y="277"/>
                        <a:pt x="39" y="292"/>
                      </a:cubicBezTo>
                      <a:cubicBezTo>
                        <a:pt x="42" y="303"/>
                        <a:pt x="44" y="315"/>
                        <a:pt x="46" y="324"/>
                      </a:cubicBezTo>
                      <a:cubicBezTo>
                        <a:pt x="48" y="329"/>
                        <a:pt x="49" y="333"/>
                        <a:pt x="50" y="336"/>
                      </a:cubicBezTo>
                      <a:cubicBezTo>
                        <a:pt x="51" y="339"/>
                        <a:pt x="52" y="340"/>
                        <a:pt x="52" y="342"/>
                      </a:cubicBezTo>
                      <a:cubicBezTo>
                        <a:pt x="55" y="342"/>
                        <a:pt x="55" y="342"/>
                        <a:pt x="55" y="342"/>
                      </a:cubicBezTo>
                      <a:cubicBezTo>
                        <a:pt x="54" y="341"/>
                        <a:pt x="53" y="338"/>
                        <a:pt x="52" y="336"/>
                      </a:cubicBezTo>
                      <a:cubicBezTo>
                        <a:pt x="48" y="324"/>
                        <a:pt x="43" y="303"/>
                        <a:pt x="40" y="284"/>
                      </a:cubicBezTo>
                      <a:cubicBezTo>
                        <a:pt x="38" y="274"/>
                        <a:pt x="36" y="266"/>
                        <a:pt x="35" y="259"/>
                      </a:cubicBezTo>
                      <a:cubicBezTo>
                        <a:pt x="35" y="258"/>
                        <a:pt x="35" y="256"/>
                        <a:pt x="34" y="255"/>
                      </a:cubicBezTo>
                      <a:moveTo>
                        <a:pt x="32" y="233"/>
                      </a:moveTo>
                      <a:cubicBezTo>
                        <a:pt x="30" y="233"/>
                        <a:pt x="30" y="233"/>
                        <a:pt x="30" y="233"/>
                      </a:cubicBezTo>
                      <a:cubicBezTo>
                        <a:pt x="31" y="249"/>
                        <a:pt x="31" y="249"/>
                        <a:pt x="31" y="249"/>
                      </a:cubicBezTo>
                      <a:cubicBezTo>
                        <a:pt x="31" y="249"/>
                        <a:pt x="31" y="249"/>
                        <a:pt x="31" y="249"/>
                      </a:cubicBezTo>
                      <a:cubicBezTo>
                        <a:pt x="31" y="249"/>
                        <a:pt x="32" y="251"/>
                        <a:pt x="32" y="254"/>
                      </a:cubicBezTo>
                      <a:cubicBezTo>
                        <a:pt x="32" y="254"/>
                        <a:pt x="32" y="254"/>
                        <a:pt x="32" y="254"/>
                      </a:cubicBezTo>
                      <a:cubicBezTo>
                        <a:pt x="34" y="254"/>
                        <a:pt x="34" y="254"/>
                        <a:pt x="34" y="254"/>
                      </a:cubicBezTo>
                      <a:cubicBezTo>
                        <a:pt x="34" y="251"/>
                        <a:pt x="33" y="249"/>
                        <a:pt x="33" y="249"/>
                      </a:cubicBezTo>
                      <a:cubicBezTo>
                        <a:pt x="33" y="249"/>
                        <a:pt x="33" y="249"/>
                        <a:pt x="33" y="249"/>
                      </a:cubicBezTo>
                      <a:cubicBezTo>
                        <a:pt x="32" y="233"/>
                        <a:pt x="32" y="233"/>
                        <a:pt x="32" y="233"/>
                      </a:cubicBezTo>
                      <a:moveTo>
                        <a:pt x="25" y="102"/>
                      </a:moveTo>
                      <a:cubicBezTo>
                        <a:pt x="23" y="102"/>
                        <a:pt x="23" y="102"/>
                        <a:pt x="23" y="102"/>
                      </a:cubicBezTo>
                      <a:cubicBezTo>
                        <a:pt x="23" y="105"/>
                        <a:pt x="22" y="109"/>
                        <a:pt x="22" y="112"/>
                      </a:cubicBezTo>
                      <a:cubicBezTo>
                        <a:pt x="22" y="112"/>
                        <a:pt x="22" y="112"/>
                        <a:pt x="22" y="112"/>
                      </a:cubicBezTo>
                      <a:cubicBezTo>
                        <a:pt x="30" y="232"/>
                        <a:pt x="30" y="232"/>
                        <a:pt x="30" y="232"/>
                      </a:cubicBezTo>
                      <a:cubicBezTo>
                        <a:pt x="32" y="232"/>
                        <a:pt x="32" y="232"/>
                        <a:pt x="32" y="232"/>
                      </a:cubicBezTo>
                      <a:cubicBezTo>
                        <a:pt x="24" y="113"/>
                        <a:pt x="24" y="113"/>
                        <a:pt x="24" y="113"/>
                      </a:cubicBezTo>
                      <a:cubicBezTo>
                        <a:pt x="24" y="109"/>
                        <a:pt x="25" y="106"/>
                        <a:pt x="25" y="102"/>
                      </a:cubicBezTo>
                      <a:moveTo>
                        <a:pt x="3" y="0"/>
                      </a:moveTo>
                      <a:cubicBezTo>
                        <a:pt x="0" y="0"/>
                        <a:pt x="0" y="0"/>
                        <a:pt x="0" y="0"/>
                      </a:cubicBezTo>
                      <a:cubicBezTo>
                        <a:pt x="9" y="20"/>
                        <a:pt x="23" y="60"/>
                        <a:pt x="23" y="95"/>
                      </a:cubicBezTo>
                      <a:cubicBezTo>
                        <a:pt x="23" y="97"/>
                        <a:pt x="23" y="99"/>
                        <a:pt x="23" y="101"/>
                      </a:cubicBezTo>
                      <a:cubicBezTo>
                        <a:pt x="25" y="101"/>
                        <a:pt x="25" y="101"/>
                        <a:pt x="25" y="101"/>
                      </a:cubicBezTo>
                      <a:cubicBezTo>
                        <a:pt x="25" y="99"/>
                        <a:pt x="25" y="97"/>
                        <a:pt x="25" y="95"/>
                      </a:cubicBezTo>
                      <a:cubicBezTo>
                        <a:pt x="25" y="60"/>
                        <a:pt x="11" y="20"/>
                        <a:pt x="3"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154" name="Freeform 15"/>
                <p:cNvSpPr>
                  <a:spLocks/>
                </p:cNvSpPr>
                <p:nvPr/>
              </p:nvSpPr>
              <p:spPr bwMode="auto">
                <a:xfrm>
                  <a:off x="-981" y="3070"/>
                  <a:ext cx="8" cy="2"/>
                </a:xfrm>
                <a:custGeom>
                  <a:avLst/>
                  <a:gdLst/>
                  <a:ahLst/>
                  <a:cxnLst>
                    <a:cxn ang="0">
                      <a:pos x="3" y="0"/>
                    </a:cxn>
                    <a:cxn ang="0">
                      <a:pos x="0" y="0"/>
                    </a:cxn>
                    <a:cxn ang="0">
                      <a:pos x="1" y="1"/>
                    </a:cxn>
                    <a:cxn ang="0">
                      <a:pos x="3" y="1"/>
                    </a:cxn>
                    <a:cxn ang="0">
                      <a:pos x="3" y="1"/>
                    </a:cxn>
                    <a:cxn ang="0">
                      <a:pos x="3" y="1"/>
                    </a:cxn>
                    <a:cxn ang="0">
                      <a:pos x="3" y="0"/>
                    </a:cxn>
                    <a:cxn ang="0">
                      <a:pos x="3" y="0"/>
                    </a:cxn>
                  </a:cxnLst>
                  <a:rect l="0" t="0" r="r" b="b"/>
                  <a:pathLst>
                    <a:path w="3" h="1">
                      <a:moveTo>
                        <a:pt x="3" y="0"/>
                      </a:moveTo>
                      <a:cubicBezTo>
                        <a:pt x="0" y="0"/>
                        <a:pt x="0" y="0"/>
                        <a:pt x="0" y="0"/>
                      </a:cubicBezTo>
                      <a:cubicBezTo>
                        <a:pt x="1" y="0"/>
                        <a:pt x="1" y="1"/>
                        <a:pt x="1" y="1"/>
                      </a:cubicBezTo>
                      <a:cubicBezTo>
                        <a:pt x="3" y="1"/>
                        <a:pt x="3" y="1"/>
                        <a:pt x="3" y="1"/>
                      </a:cubicBezTo>
                      <a:cubicBezTo>
                        <a:pt x="3" y="1"/>
                        <a:pt x="3" y="1"/>
                        <a:pt x="3" y="1"/>
                      </a:cubicBezTo>
                      <a:cubicBezTo>
                        <a:pt x="3" y="1"/>
                        <a:pt x="3" y="1"/>
                        <a:pt x="3" y="1"/>
                      </a:cubicBezTo>
                      <a:cubicBezTo>
                        <a:pt x="3" y="0"/>
                        <a:pt x="3" y="0"/>
                        <a:pt x="3" y="0"/>
                      </a:cubicBezTo>
                      <a:cubicBezTo>
                        <a:pt x="3" y="0"/>
                        <a:pt x="3" y="0"/>
                        <a:pt x="3"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155" name="Freeform 16"/>
                <p:cNvSpPr>
                  <a:spLocks/>
                </p:cNvSpPr>
                <p:nvPr/>
              </p:nvSpPr>
              <p:spPr bwMode="auto">
                <a:xfrm>
                  <a:off x="-1028" y="2861"/>
                  <a:ext cx="5" cy="3"/>
                </a:xfrm>
                <a:custGeom>
                  <a:avLst/>
                  <a:gdLst/>
                  <a:ahLst/>
                  <a:cxnLst>
                    <a:cxn ang="0">
                      <a:pos x="2" y="0"/>
                    </a:cxn>
                    <a:cxn ang="0">
                      <a:pos x="0"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156" name="Freeform 17"/>
                <p:cNvSpPr>
                  <a:spLocks noEditPoints="1"/>
                </p:cNvSpPr>
                <p:nvPr/>
              </p:nvSpPr>
              <p:spPr bwMode="auto">
                <a:xfrm>
                  <a:off x="-1749" y="1524"/>
                  <a:ext cx="843" cy="1831"/>
                </a:xfrm>
                <a:custGeom>
                  <a:avLst/>
                  <a:gdLst/>
                  <a:ahLst/>
                  <a:cxnLst>
                    <a:cxn ang="0">
                      <a:pos x="345" y="740"/>
                    </a:cxn>
                    <a:cxn ang="0">
                      <a:pos x="343" y="740"/>
                    </a:cxn>
                    <a:cxn ang="0">
                      <a:pos x="344" y="744"/>
                    </a:cxn>
                    <a:cxn ang="0">
                      <a:pos x="354" y="772"/>
                    </a:cxn>
                    <a:cxn ang="0">
                      <a:pos x="355" y="772"/>
                    </a:cxn>
                    <a:cxn ang="0">
                      <a:pos x="356" y="772"/>
                    </a:cxn>
                    <a:cxn ang="0">
                      <a:pos x="356" y="771"/>
                    </a:cxn>
                    <a:cxn ang="0">
                      <a:pos x="346" y="744"/>
                    </a:cxn>
                    <a:cxn ang="0">
                      <a:pos x="345" y="740"/>
                    </a:cxn>
                    <a:cxn ang="0">
                      <a:pos x="145" y="98"/>
                    </a:cxn>
                    <a:cxn ang="0">
                      <a:pos x="142" y="98"/>
                    </a:cxn>
                    <a:cxn ang="0">
                      <a:pos x="219" y="194"/>
                    </a:cxn>
                    <a:cxn ang="0">
                      <a:pos x="221" y="194"/>
                    </a:cxn>
                    <a:cxn ang="0">
                      <a:pos x="145" y="98"/>
                    </a:cxn>
                    <a:cxn ang="0">
                      <a:pos x="110" y="67"/>
                    </a:cxn>
                    <a:cxn ang="0">
                      <a:pos x="107" y="67"/>
                    </a:cxn>
                    <a:cxn ang="0">
                      <a:pos x="141" y="97"/>
                    </a:cxn>
                    <a:cxn ang="0">
                      <a:pos x="144" y="97"/>
                    </a:cxn>
                    <a:cxn ang="0">
                      <a:pos x="110" y="67"/>
                    </a:cxn>
                    <a:cxn ang="0">
                      <a:pos x="2" y="0"/>
                    </a:cxn>
                    <a:cxn ang="0">
                      <a:pos x="0" y="0"/>
                    </a:cxn>
                    <a:cxn ang="0">
                      <a:pos x="0" y="1"/>
                    </a:cxn>
                    <a:cxn ang="0">
                      <a:pos x="0" y="1"/>
                    </a:cxn>
                    <a:cxn ang="0">
                      <a:pos x="2" y="2"/>
                    </a:cxn>
                    <a:cxn ang="0">
                      <a:pos x="106" y="66"/>
                    </a:cxn>
                    <a:cxn ang="0">
                      <a:pos x="109" y="66"/>
                    </a:cxn>
                    <a:cxn ang="0">
                      <a:pos x="2" y="0"/>
                    </a:cxn>
                  </a:cxnLst>
                  <a:rect l="0" t="0" r="r" b="b"/>
                  <a:pathLst>
                    <a:path w="356" h="772">
                      <a:moveTo>
                        <a:pt x="345" y="740"/>
                      </a:moveTo>
                      <a:cubicBezTo>
                        <a:pt x="343" y="740"/>
                        <a:pt x="343" y="740"/>
                        <a:pt x="343" y="740"/>
                      </a:cubicBezTo>
                      <a:cubicBezTo>
                        <a:pt x="343" y="741"/>
                        <a:pt x="344" y="743"/>
                        <a:pt x="344" y="744"/>
                      </a:cubicBezTo>
                      <a:cubicBezTo>
                        <a:pt x="347" y="756"/>
                        <a:pt x="351" y="766"/>
                        <a:pt x="354" y="772"/>
                      </a:cubicBezTo>
                      <a:cubicBezTo>
                        <a:pt x="355" y="772"/>
                        <a:pt x="355" y="772"/>
                        <a:pt x="355" y="772"/>
                      </a:cubicBezTo>
                      <a:cubicBezTo>
                        <a:pt x="356" y="772"/>
                        <a:pt x="356" y="772"/>
                        <a:pt x="356" y="772"/>
                      </a:cubicBezTo>
                      <a:cubicBezTo>
                        <a:pt x="356" y="771"/>
                        <a:pt x="356" y="771"/>
                        <a:pt x="356" y="771"/>
                      </a:cubicBezTo>
                      <a:cubicBezTo>
                        <a:pt x="352" y="765"/>
                        <a:pt x="349" y="755"/>
                        <a:pt x="346" y="744"/>
                      </a:cubicBezTo>
                      <a:cubicBezTo>
                        <a:pt x="346" y="742"/>
                        <a:pt x="345" y="741"/>
                        <a:pt x="345" y="740"/>
                      </a:cubicBezTo>
                      <a:moveTo>
                        <a:pt x="145" y="98"/>
                      </a:moveTo>
                      <a:cubicBezTo>
                        <a:pt x="142" y="98"/>
                        <a:pt x="142" y="98"/>
                        <a:pt x="142" y="98"/>
                      </a:cubicBezTo>
                      <a:cubicBezTo>
                        <a:pt x="168" y="124"/>
                        <a:pt x="195" y="155"/>
                        <a:pt x="219" y="194"/>
                      </a:cubicBezTo>
                      <a:cubicBezTo>
                        <a:pt x="221" y="194"/>
                        <a:pt x="221" y="194"/>
                        <a:pt x="221" y="194"/>
                      </a:cubicBezTo>
                      <a:cubicBezTo>
                        <a:pt x="197" y="155"/>
                        <a:pt x="171" y="124"/>
                        <a:pt x="145" y="98"/>
                      </a:cubicBezTo>
                      <a:moveTo>
                        <a:pt x="110" y="67"/>
                      </a:moveTo>
                      <a:cubicBezTo>
                        <a:pt x="107" y="67"/>
                        <a:pt x="107" y="67"/>
                        <a:pt x="107" y="67"/>
                      </a:cubicBezTo>
                      <a:cubicBezTo>
                        <a:pt x="118" y="76"/>
                        <a:pt x="129" y="86"/>
                        <a:pt x="141" y="97"/>
                      </a:cubicBezTo>
                      <a:cubicBezTo>
                        <a:pt x="144" y="97"/>
                        <a:pt x="144" y="97"/>
                        <a:pt x="144" y="97"/>
                      </a:cubicBezTo>
                      <a:cubicBezTo>
                        <a:pt x="132" y="86"/>
                        <a:pt x="121" y="76"/>
                        <a:pt x="110" y="67"/>
                      </a:cubicBezTo>
                      <a:moveTo>
                        <a:pt x="2" y="0"/>
                      </a:moveTo>
                      <a:cubicBezTo>
                        <a:pt x="0" y="0"/>
                        <a:pt x="0" y="0"/>
                        <a:pt x="0" y="0"/>
                      </a:cubicBezTo>
                      <a:cubicBezTo>
                        <a:pt x="0" y="1"/>
                        <a:pt x="0" y="1"/>
                        <a:pt x="0" y="1"/>
                      </a:cubicBezTo>
                      <a:cubicBezTo>
                        <a:pt x="0" y="1"/>
                        <a:pt x="0" y="1"/>
                        <a:pt x="0" y="1"/>
                      </a:cubicBezTo>
                      <a:cubicBezTo>
                        <a:pt x="0" y="2"/>
                        <a:pt x="1" y="2"/>
                        <a:pt x="2" y="2"/>
                      </a:cubicBezTo>
                      <a:cubicBezTo>
                        <a:pt x="12" y="6"/>
                        <a:pt x="55" y="25"/>
                        <a:pt x="106" y="66"/>
                      </a:cubicBezTo>
                      <a:cubicBezTo>
                        <a:pt x="109" y="66"/>
                        <a:pt x="109" y="66"/>
                        <a:pt x="109" y="66"/>
                      </a:cubicBezTo>
                      <a:cubicBezTo>
                        <a:pt x="56" y="23"/>
                        <a:pt x="10" y="3"/>
                        <a:pt x="2"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157" name="Freeform 18"/>
                <p:cNvSpPr>
                  <a:spLocks/>
                </p:cNvSpPr>
                <p:nvPr/>
              </p:nvSpPr>
              <p:spPr bwMode="auto">
                <a:xfrm>
                  <a:off x="-1416" y="1754"/>
                  <a:ext cx="9"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0" y="0"/>
                        <a:pt x="0" y="1"/>
                        <a:pt x="1" y="1"/>
                      </a:cubicBezTo>
                      <a:cubicBezTo>
                        <a:pt x="4" y="1"/>
                        <a:pt x="4" y="1"/>
                        <a:pt x="4" y="1"/>
                      </a:cubicBezTo>
                      <a:cubicBezTo>
                        <a:pt x="3" y="1"/>
                        <a:pt x="3" y="0"/>
                        <a:pt x="3"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158" name="Freeform 19"/>
                <p:cNvSpPr>
                  <a:spLocks/>
                </p:cNvSpPr>
                <p:nvPr/>
              </p:nvSpPr>
              <p:spPr bwMode="auto">
                <a:xfrm>
                  <a:off x="-1499" y="1682"/>
                  <a:ext cx="9" cy="3"/>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0" y="1"/>
                        <a:pt x="1" y="1"/>
                        <a:pt x="1" y="1"/>
                      </a:cubicBezTo>
                      <a:cubicBezTo>
                        <a:pt x="4" y="1"/>
                        <a:pt x="4" y="1"/>
                        <a:pt x="4" y="1"/>
                      </a:cubicBezTo>
                      <a:cubicBezTo>
                        <a:pt x="4" y="1"/>
                        <a:pt x="4" y="1"/>
                        <a:pt x="3"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159" name="Freeform 20"/>
                <p:cNvSpPr>
                  <a:spLocks noEditPoints="1"/>
                </p:cNvSpPr>
                <p:nvPr/>
              </p:nvSpPr>
              <p:spPr bwMode="auto">
                <a:xfrm>
                  <a:off x="-2620" y="2810"/>
                  <a:ext cx="179" cy="3"/>
                </a:xfrm>
                <a:custGeom>
                  <a:avLst/>
                  <a:gdLst/>
                  <a:ahLst/>
                  <a:cxnLst>
                    <a:cxn ang="0">
                      <a:pos x="178" y="2"/>
                    </a:cxn>
                    <a:cxn ang="0">
                      <a:pos x="178" y="0"/>
                    </a:cxn>
                    <a:cxn ang="0">
                      <a:pos x="178" y="2"/>
                    </a:cxn>
                    <a:cxn ang="0">
                      <a:pos x="0" y="0"/>
                    </a:cxn>
                    <a:cxn ang="0">
                      <a:pos x="0" y="2"/>
                    </a:cxn>
                    <a:cxn ang="0">
                      <a:pos x="0" y="2"/>
                    </a:cxn>
                    <a:cxn ang="0">
                      <a:pos x="0" y="2"/>
                    </a:cxn>
                    <a:cxn ang="0">
                      <a:pos x="0" y="0"/>
                    </a:cxn>
                    <a:cxn ang="0">
                      <a:pos x="178" y="0"/>
                    </a:cxn>
                    <a:cxn ang="0">
                      <a:pos x="178" y="0"/>
                    </a:cxn>
                  </a:cxnLst>
                  <a:rect l="0" t="0" r="r" b="b"/>
                  <a:pathLst>
                    <a:path w="178" h="2">
                      <a:moveTo>
                        <a:pt x="178" y="2"/>
                      </a:moveTo>
                      <a:lnTo>
                        <a:pt x="178" y="0"/>
                      </a:lnTo>
                      <a:lnTo>
                        <a:pt x="178" y="2"/>
                      </a:lnTo>
                      <a:close/>
                      <a:moveTo>
                        <a:pt x="0" y="0"/>
                      </a:moveTo>
                      <a:lnTo>
                        <a:pt x="0" y="2"/>
                      </a:lnTo>
                      <a:lnTo>
                        <a:pt x="0" y="2"/>
                      </a:lnTo>
                      <a:lnTo>
                        <a:pt x="0" y="2"/>
                      </a:lnTo>
                      <a:lnTo>
                        <a:pt x="0" y="0"/>
                      </a:lnTo>
                      <a:close/>
                      <a:moveTo>
                        <a:pt x="178" y="0"/>
                      </a:moveTo>
                      <a:lnTo>
                        <a:pt x="178" y="0"/>
                      </a:lnTo>
                      <a:close/>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160" name="Freeform 21"/>
                <p:cNvSpPr>
                  <a:spLocks noEditPoints="1"/>
                </p:cNvSpPr>
                <p:nvPr/>
              </p:nvSpPr>
              <p:spPr bwMode="auto">
                <a:xfrm>
                  <a:off x="-2620" y="2810"/>
                  <a:ext cx="179" cy="3"/>
                </a:xfrm>
                <a:custGeom>
                  <a:avLst/>
                  <a:gdLst/>
                  <a:ahLst/>
                  <a:cxnLst>
                    <a:cxn ang="0">
                      <a:pos x="178" y="2"/>
                    </a:cxn>
                    <a:cxn ang="0">
                      <a:pos x="178" y="0"/>
                    </a:cxn>
                    <a:cxn ang="0">
                      <a:pos x="0" y="0"/>
                    </a:cxn>
                    <a:cxn ang="0">
                      <a:pos x="0" y="2"/>
                    </a:cxn>
                    <a:cxn ang="0">
                      <a:pos x="0" y="2"/>
                    </a:cxn>
                    <a:cxn ang="0">
                      <a:pos x="0" y="2"/>
                    </a:cxn>
                    <a:cxn ang="0">
                      <a:pos x="178" y="0"/>
                    </a:cxn>
                    <a:cxn ang="0">
                      <a:pos x="178" y="0"/>
                    </a:cxn>
                  </a:cxnLst>
                  <a:rect l="0" t="0" r="r" b="b"/>
                  <a:pathLst>
                    <a:path w="178" h="2">
                      <a:moveTo>
                        <a:pt x="178" y="2"/>
                      </a:moveTo>
                      <a:lnTo>
                        <a:pt x="178" y="0"/>
                      </a:lnTo>
                      <a:moveTo>
                        <a:pt x="0" y="0"/>
                      </a:moveTo>
                      <a:lnTo>
                        <a:pt x="0" y="2"/>
                      </a:lnTo>
                      <a:lnTo>
                        <a:pt x="0" y="2"/>
                      </a:lnTo>
                      <a:lnTo>
                        <a:pt x="0" y="2"/>
                      </a:lnTo>
                      <a:moveTo>
                        <a:pt x="178" y="0"/>
                      </a:moveTo>
                      <a:lnTo>
                        <a:pt x="178" y="0"/>
                      </a:lnTo>
                    </a:path>
                  </a:pathLst>
                </a:custGeom>
                <a:no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161" name="Freeform 22"/>
                <p:cNvSpPr>
                  <a:spLocks/>
                </p:cNvSpPr>
                <p:nvPr/>
              </p:nvSpPr>
              <p:spPr bwMode="auto">
                <a:xfrm>
                  <a:off x="-1032" y="2810"/>
                  <a:ext cx="6" cy="3"/>
                </a:xfrm>
                <a:custGeom>
                  <a:avLst/>
                  <a:gdLst/>
                  <a:ahLst/>
                  <a:cxnLst>
                    <a:cxn ang="0">
                      <a:pos x="5" y="0"/>
                    </a:cxn>
                    <a:cxn ang="0">
                      <a:pos x="0" y="0"/>
                    </a:cxn>
                    <a:cxn ang="0">
                      <a:pos x="0" y="2"/>
                    </a:cxn>
                    <a:cxn ang="0">
                      <a:pos x="5" y="2"/>
                    </a:cxn>
                    <a:cxn ang="0">
                      <a:pos x="5" y="0"/>
                    </a:cxn>
                    <a:cxn ang="0">
                      <a:pos x="5" y="0"/>
                    </a:cxn>
                  </a:cxnLst>
                  <a:rect l="0" t="0" r="r" b="b"/>
                  <a:pathLst>
                    <a:path w="5" h="2">
                      <a:moveTo>
                        <a:pt x="5" y="0"/>
                      </a:moveTo>
                      <a:lnTo>
                        <a:pt x="0" y="0"/>
                      </a:lnTo>
                      <a:lnTo>
                        <a:pt x="0" y="2"/>
                      </a:lnTo>
                      <a:lnTo>
                        <a:pt x="5" y="2"/>
                      </a:lnTo>
                      <a:lnTo>
                        <a:pt x="5" y="0"/>
                      </a:lnTo>
                      <a:lnTo>
                        <a:pt x="5" y="0"/>
                      </a:lnTo>
                      <a:close/>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162" name="Freeform 23"/>
                <p:cNvSpPr>
                  <a:spLocks/>
                </p:cNvSpPr>
                <p:nvPr/>
              </p:nvSpPr>
              <p:spPr bwMode="auto">
                <a:xfrm>
                  <a:off x="-938" y="3276"/>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163" name="Freeform 24"/>
                <p:cNvSpPr>
                  <a:spLocks noEditPoints="1"/>
                </p:cNvSpPr>
                <p:nvPr/>
              </p:nvSpPr>
              <p:spPr bwMode="auto">
                <a:xfrm>
                  <a:off x="-3887" y="3352"/>
                  <a:ext cx="396" cy="0"/>
                </a:xfrm>
                <a:custGeom>
                  <a:avLst/>
                  <a:gdLst/>
                  <a:ahLst/>
                  <a:cxnLst>
                    <a:cxn ang="0">
                      <a:pos x="0" y="0"/>
                    </a:cxn>
                    <a:cxn ang="0">
                      <a:pos x="0" y="0"/>
                    </a:cxn>
                    <a:cxn ang="0">
                      <a:pos x="4" y="0"/>
                    </a:cxn>
                    <a:cxn ang="0">
                      <a:pos x="15" y="0"/>
                    </a:cxn>
                    <a:cxn ang="0">
                      <a:pos x="10" y="0"/>
                    </a:cxn>
                    <a:cxn ang="0">
                      <a:pos x="15" y="0"/>
                    </a:cxn>
                    <a:cxn ang="0">
                      <a:pos x="20" y="0"/>
                    </a:cxn>
                    <a:cxn ang="0">
                      <a:pos x="25" y="0"/>
                    </a:cxn>
                    <a:cxn ang="0">
                      <a:pos x="36" y="0"/>
                    </a:cxn>
                    <a:cxn ang="0">
                      <a:pos x="30" y="0"/>
                    </a:cxn>
                    <a:cxn ang="0">
                      <a:pos x="36" y="0"/>
                    </a:cxn>
                    <a:cxn ang="0">
                      <a:pos x="43" y="0"/>
                    </a:cxn>
                    <a:cxn ang="0">
                      <a:pos x="46" y="0"/>
                    </a:cxn>
                    <a:cxn ang="0">
                      <a:pos x="56" y="0"/>
                    </a:cxn>
                    <a:cxn ang="0">
                      <a:pos x="51" y="0"/>
                    </a:cxn>
                    <a:cxn ang="0">
                      <a:pos x="56" y="0"/>
                    </a:cxn>
                    <a:cxn ang="0">
                      <a:pos x="62" y="0"/>
                    </a:cxn>
                    <a:cxn ang="0">
                      <a:pos x="67" y="0"/>
                    </a:cxn>
                    <a:cxn ang="0">
                      <a:pos x="77" y="0"/>
                    </a:cxn>
                    <a:cxn ang="0">
                      <a:pos x="72" y="0"/>
                    </a:cxn>
                    <a:cxn ang="0">
                      <a:pos x="77" y="0"/>
                    </a:cxn>
                    <a:cxn ang="0">
                      <a:pos x="82" y="0"/>
                    </a:cxn>
                    <a:cxn ang="0">
                      <a:pos x="84" y="0"/>
                    </a:cxn>
                    <a:cxn ang="0">
                      <a:pos x="88" y="0"/>
                    </a:cxn>
                    <a:cxn ang="0">
                      <a:pos x="86" y="0"/>
                    </a:cxn>
                    <a:cxn ang="0">
                      <a:pos x="88" y="0"/>
                    </a:cxn>
                    <a:cxn ang="0">
                      <a:pos x="93" y="0"/>
                    </a:cxn>
                    <a:cxn ang="0">
                      <a:pos x="98" y="0"/>
                    </a:cxn>
                    <a:cxn ang="0">
                      <a:pos x="108" y="0"/>
                    </a:cxn>
                    <a:cxn ang="0">
                      <a:pos x="103" y="0"/>
                    </a:cxn>
                    <a:cxn ang="0">
                      <a:pos x="108" y="0"/>
                    </a:cxn>
                    <a:cxn ang="0">
                      <a:pos x="114" y="0"/>
                    </a:cxn>
                    <a:cxn ang="0">
                      <a:pos x="119" y="0"/>
                    </a:cxn>
                    <a:cxn ang="0">
                      <a:pos x="126" y="0"/>
                    </a:cxn>
                    <a:cxn ang="0">
                      <a:pos x="124" y="0"/>
                    </a:cxn>
                    <a:cxn ang="0">
                      <a:pos x="126" y="0"/>
                    </a:cxn>
                    <a:cxn ang="0">
                      <a:pos x="128" y="0"/>
                    </a:cxn>
                    <a:cxn ang="0">
                      <a:pos x="129" y="0"/>
                    </a:cxn>
                    <a:cxn ang="0">
                      <a:pos x="140" y="0"/>
                    </a:cxn>
                    <a:cxn ang="0">
                      <a:pos x="134" y="0"/>
                    </a:cxn>
                    <a:cxn ang="0">
                      <a:pos x="140" y="0"/>
                    </a:cxn>
                    <a:cxn ang="0">
                      <a:pos x="145" y="0"/>
                    </a:cxn>
                    <a:cxn ang="0">
                      <a:pos x="150" y="0"/>
                    </a:cxn>
                    <a:cxn ang="0">
                      <a:pos x="160" y="0"/>
                    </a:cxn>
                    <a:cxn ang="0">
                      <a:pos x="155" y="0"/>
                    </a:cxn>
                    <a:cxn ang="0">
                      <a:pos x="160" y="0"/>
                    </a:cxn>
                    <a:cxn ang="0">
                      <a:pos x="166" y="0"/>
                    </a:cxn>
                    <a:cxn ang="0">
                      <a:pos x="167" y="0"/>
                    </a:cxn>
                  </a:cxnLst>
                  <a:rect l="0" t="0" r="r" b="b"/>
                  <a:pathLst>
                    <a:path w="167">
                      <a:moveTo>
                        <a:pt x="4" y="0"/>
                      </a:moveTo>
                      <a:cubicBezTo>
                        <a:pt x="0" y="0"/>
                        <a:pt x="0" y="0"/>
                        <a:pt x="0" y="0"/>
                      </a:cubicBezTo>
                      <a:cubicBezTo>
                        <a:pt x="0" y="0"/>
                        <a:pt x="0" y="0"/>
                        <a:pt x="0" y="0"/>
                      </a:cubicBezTo>
                      <a:cubicBezTo>
                        <a:pt x="0" y="0"/>
                        <a:pt x="0" y="0"/>
                        <a:pt x="0" y="0"/>
                      </a:cubicBezTo>
                      <a:cubicBezTo>
                        <a:pt x="0" y="0"/>
                        <a:pt x="0" y="0"/>
                        <a:pt x="0" y="0"/>
                      </a:cubicBezTo>
                      <a:cubicBezTo>
                        <a:pt x="4" y="0"/>
                        <a:pt x="4" y="0"/>
                        <a:pt x="4" y="0"/>
                      </a:cubicBezTo>
                      <a:cubicBezTo>
                        <a:pt x="4" y="0"/>
                        <a:pt x="4" y="0"/>
                        <a:pt x="4" y="0"/>
                      </a:cubicBezTo>
                      <a:moveTo>
                        <a:pt x="15" y="0"/>
                      </a:moveTo>
                      <a:cubicBezTo>
                        <a:pt x="10" y="0"/>
                        <a:pt x="10" y="0"/>
                        <a:pt x="10" y="0"/>
                      </a:cubicBezTo>
                      <a:cubicBezTo>
                        <a:pt x="10" y="0"/>
                        <a:pt x="10" y="0"/>
                        <a:pt x="10" y="0"/>
                      </a:cubicBezTo>
                      <a:cubicBezTo>
                        <a:pt x="15" y="0"/>
                        <a:pt x="15" y="0"/>
                        <a:pt x="15" y="0"/>
                      </a:cubicBezTo>
                      <a:cubicBezTo>
                        <a:pt x="15" y="0"/>
                        <a:pt x="15" y="0"/>
                        <a:pt x="15" y="0"/>
                      </a:cubicBezTo>
                      <a:moveTo>
                        <a:pt x="25" y="0"/>
                      </a:moveTo>
                      <a:cubicBezTo>
                        <a:pt x="20" y="0"/>
                        <a:pt x="20" y="0"/>
                        <a:pt x="20" y="0"/>
                      </a:cubicBezTo>
                      <a:cubicBezTo>
                        <a:pt x="20" y="0"/>
                        <a:pt x="20" y="0"/>
                        <a:pt x="20" y="0"/>
                      </a:cubicBezTo>
                      <a:cubicBezTo>
                        <a:pt x="25" y="0"/>
                        <a:pt x="25" y="0"/>
                        <a:pt x="25" y="0"/>
                      </a:cubicBezTo>
                      <a:cubicBezTo>
                        <a:pt x="25" y="0"/>
                        <a:pt x="25" y="0"/>
                        <a:pt x="25" y="0"/>
                      </a:cubicBezTo>
                      <a:moveTo>
                        <a:pt x="36" y="0"/>
                      </a:moveTo>
                      <a:cubicBezTo>
                        <a:pt x="30" y="0"/>
                        <a:pt x="30" y="0"/>
                        <a:pt x="30" y="0"/>
                      </a:cubicBezTo>
                      <a:cubicBezTo>
                        <a:pt x="30" y="0"/>
                        <a:pt x="30" y="0"/>
                        <a:pt x="30" y="0"/>
                      </a:cubicBezTo>
                      <a:cubicBezTo>
                        <a:pt x="36" y="0"/>
                        <a:pt x="36" y="0"/>
                        <a:pt x="36" y="0"/>
                      </a:cubicBezTo>
                      <a:cubicBezTo>
                        <a:pt x="36" y="0"/>
                        <a:pt x="36" y="0"/>
                        <a:pt x="36" y="0"/>
                      </a:cubicBezTo>
                      <a:moveTo>
                        <a:pt x="46" y="0"/>
                      </a:moveTo>
                      <a:cubicBezTo>
                        <a:pt x="43" y="0"/>
                        <a:pt x="43" y="0"/>
                        <a:pt x="43" y="0"/>
                      </a:cubicBezTo>
                      <a:cubicBezTo>
                        <a:pt x="43" y="0"/>
                        <a:pt x="43" y="0"/>
                        <a:pt x="43" y="0"/>
                      </a:cubicBezTo>
                      <a:cubicBezTo>
                        <a:pt x="46" y="0"/>
                        <a:pt x="46" y="0"/>
                        <a:pt x="46" y="0"/>
                      </a:cubicBezTo>
                      <a:cubicBezTo>
                        <a:pt x="46" y="0"/>
                        <a:pt x="46" y="0"/>
                        <a:pt x="46" y="0"/>
                      </a:cubicBezTo>
                      <a:moveTo>
                        <a:pt x="56" y="0"/>
                      </a:moveTo>
                      <a:cubicBezTo>
                        <a:pt x="51" y="0"/>
                        <a:pt x="51" y="0"/>
                        <a:pt x="51" y="0"/>
                      </a:cubicBezTo>
                      <a:cubicBezTo>
                        <a:pt x="51" y="0"/>
                        <a:pt x="51" y="0"/>
                        <a:pt x="51" y="0"/>
                      </a:cubicBezTo>
                      <a:cubicBezTo>
                        <a:pt x="56" y="0"/>
                        <a:pt x="56" y="0"/>
                        <a:pt x="56" y="0"/>
                      </a:cubicBezTo>
                      <a:cubicBezTo>
                        <a:pt x="56" y="0"/>
                        <a:pt x="56" y="0"/>
                        <a:pt x="56" y="0"/>
                      </a:cubicBezTo>
                      <a:moveTo>
                        <a:pt x="67" y="0"/>
                      </a:moveTo>
                      <a:cubicBezTo>
                        <a:pt x="62" y="0"/>
                        <a:pt x="62" y="0"/>
                        <a:pt x="62" y="0"/>
                      </a:cubicBezTo>
                      <a:cubicBezTo>
                        <a:pt x="62" y="0"/>
                        <a:pt x="62" y="0"/>
                        <a:pt x="62" y="0"/>
                      </a:cubicBezTo>
                      <a:cubicBezTo>
                        <a:pt x="67" y="0"/>
                        <a:pt x="67" y="0"/>
                        <a:pt x="67" y="0"/>
                      </a:cubicBezTo>
                      <a:cubicBezTo>
                        <a:pt x="67" y="0"/>
                        <a:pt x="67" y="0"/>
                        <a:pt x="67" y="0"/>
                      </a:cubicBezTo>
                      <a:moveTo>
                        <a:pt x="77" y="0"/>
                      </a:moveTo>
                      <a:cubicBezTo>
                        <a:pt x="72" y="0"/>
                        <a:pt x="72" y="0"/>
                        <a:pt x="72" y="0"/>
                      </a:cubicBezTo>
                      <a:cubicBezTo>
                        <a:pt x="72" y="0"/>
                        <a:pt x="72" y="0"/>
                        <a:pt x="72" y="0"/>
                      </a:cubicBezTo>
                      <a:cubicBezTo>
                        <a:pt x="77" y="0"/>
                        <a:pt x="77" y="0"/>
                        <a:pt x="77" y="0"/>
                      </a:cubicBezTo>
                      <a:cubicBezTo>
                        <a:pt x="77" y="0"/>
                        <a:pt x="77" y="0"/>
                        <a:pt x="77" y="0"/>
                      </a:cubicBezTo>
                      <a:moveTo>
                        <a:pt x="84" y="0"/>
                      </a:moveTo>
                      <a:cubicBezTo>
                        <a:pt x="82" y="0"/>
                        <a:pt x="82" y="0"/>
                        <a:pt x="82" y="0"/>
                      </a:cubicBezTo>
                      <a:cubicBezTo>
                        <a:pt x="82" y="0"/>
                        <a:pt x="82" y="0"/>
                        <a:pt x="82" y="0"/>
                      </a:cubicBezTo>
                      <a:cubicBezTo>
                        <a:pt x="84" y="0"/>
                        <a:pt x="84" y="0"/>
                        <a:pt x="84" y="0"/>
                      </a:cubicBezTo>
                      <a:cubicBezTo>
                        <a:pt x="84" y="0"/>
                        <a:pt x="84" y="0"/>
                        <a:pt x="84" y="0"/>
                      </a:cubicBezTo>
                      <a:moveTo>
                        <a:pt x="88" y="0"/>
                      </a:moveTo>
                      <a:cubicBezTo>
                        <a:pt x="86" y="0"/>
                        <a:pt x="86" y="0"/>
                        <a:pt x="86" y="0"/>
                      </a:cubicBezTo>
                      <a:cubicBezTo>
                        <a:pt x="86" y="0"/>
                        <a:pt x="86" y="0"/>
                        <a:pt x="86" y="0"/>
                      </a:cubicBezTo>
                      <a:cubicBezTo>
                        <a:pt x="88" y="0"/>
                        <a:pt x="88" y="0"/>
                        <a:pt x="88" y="0"/>
                      </a:cubicBezTo>
                      <a:cubicBezTo>
                        <a:pt x="88" y="0"/>
                        <a:pt x="88" y="0"/>
                        <a:pt x="88" y="0"/>
                      </a:cubicBezTo>
                      <a:moveTo>
                        <a:pt x="98" y="0"/>
                      </a:moveTo>
                      <a:cubicBezTo>
                        <a:pt x="93" y="0"/>
                        <a:pt x="93" y="0"/>
                        <a:pt x="93" y="0"/>
                      </a:cubicBezTo>
                      <a:cubicBezTo>
                        <a:pt x="93" y="0"/>
                        <a:pt x="93" y="0"/>
                        <a:pt x="93" y="0"/>
                      </a:cubicBezTo>
                      <a:cubicBezTo>
                        <a:pt x="98" y="0"/>
                        <a:pt x="98" y="0"/>
                        <a:pt x="98" y="0"/>
                      </a:cubicBezTo>
                      <a:cubicBezTo>
                        <a:pt x="98" y="0"/>
                        <a:pt x="98" y="0"/>
                        <a:pt x="98" y="0"/>
                      </a:cubicBezTo>
                      <a:moveTo>
                        <a:pt x="108" y="0"/>
                      </a:moveTo>
                      <a:cubicBezTo>
                        <a:pt x="103" y="0"/>
                        <a:pt x="103" y="0"/>
                        <a:pt x="103" y="0"/>
                      </a:cubicBezTo>
                      <a:cubicBezTo>
                        <a:pt x="103" y="0"/>
                        <a:pt x="103" y="0"/>
                        <a:pt x="103" y="0"/>
                      </a:cubicBezTo>
                      <a:cubicBezTo>
                        <a:pt x="108" y="0"/>
                        <a:pt x="108" y="0"/>
                        <a:pt x="108" y="0"/>
                      </a:cubicBezTo>
                      <a:cubicBezTo>
                        <a:pt x="108" y="0"/>
                        <a:pt x="108" y="0"/>
                        <a:pt x="108" y="0"/>
                      </a:cubicBezTo>
                      <a:moveTo>
                        <a:pt x="119" y="0"/>
                      </a:moveTo>
                      <a:cubicBezTo>
                        <a:pt x="114" y="0"/>
                        <a:pt x="114" y="0"/>
                        <a:pt x="114" y="0"/>
                      </a:cubicBezTo>
                      <a:cubicBezTo>
                        <a:pt x="114" y="0"/>
                        <a:pt x="114" y="0"/>
                        <a:pt x="114" y="0"/>
                      </a:cubicBezTo>
                      <a:cubicBezTo>
                        <a:pt x="119" y="0"/>
                        <a:pt x="119" y="0"/>
                        <a:pt x="119" y="0"/>
                      </a:cubicBezTo>
                      <a:cubicBezTo>
                        <a:pt x="119" y="0"/>
                        <a:pt x="119" y="0"/>
                        <a:pt x="119" y="0"/>
                      </a:cubicBezTo>
                      <a:moveTo>
                        <a:pt x="126" y="0"/>
                      </a:moveTo>
                      <a:cubicBezTo>
                        <a:pt x="124" y="0"/>
                        <a:pt x="124" y="0"/>
                        <a:pt x="124" y="0"/>
                      </a:cubicBezTo>
                      <a:cubicBezTo>
                        <a:pt x="124" y="0"/>
                        <a:pt x="124" y="0"/>
                        <a:pt x="124" y="0"/>
                      </a:cubicBezTo>
                      <a:cubicBezTo>
                        <a:pt x="126" y="0"/>
                        <a:pt x="126" y="0"/>
                        <a:pt x="126" y="0"/>
                      </a:cubicBezTo>
                      <a:cubicBezTo>
                        <a:pt x="126" y="0"/>
                        <a:pt x="126" y="0"/>
                        <a:pt x="126" y="0"/>
                      </a:cubicBezTo>
                      <a:moveTo>
                        <a:pt x="129" y="0"/>
                      </a:moveTo>
                      <a:cubicBezTo>
                        <a:pt x="128" y="0"/>
                        <a:pt x="128" y="0"/>
                        <a:pt x="128" y="0"/>
                      </a:cubicBezTo>
                      <a:cubicBezTo>
                        <a:pt x="128" y="0"/>
                        <a:pt x="128" y="0"/>
                        <a:pt x="128" y="0"/>
                      </a:cubicBezTo>
                      <a:cubicBezTo>
                        <a:pt x="129" y="0"/>
                        <a:pt x="129" y="0"/>
                        <a:pt x="129" y="0"/>
                      </a:cubicBezTo>
                      <a:cubicBezTo>
                        <a:pt x="129" y="0"/>
                        <a:pt x="129" y="0"/>
                        <a:pt x="129" y="0"/>
                      </a:cubicBezTo>
                      <a:moveTo>
                        <a:pt x="140" y="0"/>
                      </a:moveTo>
                      <a:cubicBezTo>
                        <a:pt x="134" y="0"/>
                        <a:pt x="134" y="0"/>
                        <a:pt x="134" y="0"/>
                      </a:cubicBezTo>
                      <a:cubicBezTo>
                        <a:pt x="134" y="0"/>
                        <a:pt x="134" y="0"/>
                        <a:pt x="134" y="0"/>
                      </a:cubicBezTo>
                      <a:cubicBezTo>
                        <a:pt x="140" y="0"/>
                        <a:pt x="140" y="0"/>
                        <a:pt x="140" y="0"/>
                      </a:cubicBezTo>
                      <a:cubicBezTo>
                        <a:pt x="140" y="0"/>
                        <a:pt x="140" y="0"/>
                        <a:pt x="140" y="0"/>
                      </a:cubicBezTo>
                      <a:moveTo>
                        <a:pt x="150" y="0"/>
                      </a:moveTo>
                      <a:cubicBezTo>
                        <a:pt x="145" y="0"/>
                        <a:pt x="145" y="0"/>
                        <a:pt x="145" y="0"/>
                      </a:cubicBezTo>
                      <a:cubicBezTo>
                        <a:pt x="145" y="0"/>
                        <a:pt x="145" y="0"/>
                        <a:pt x="145" y="0"/>
                      </a:cubicBezTo>
                      <a:cubicBezTo>
                        <a:pt x="150" y="0"/>
                        <a:pt x="150" y="0"/>
                        <a:pt x="150" y="0"/>
                      </a:cubicBezTo>
                      <a:cubicBezTo>
                        <a:pt x="150" y="0"/>
                        <a:pt x="150" y="0"/>
                        <a:pt x="150" y="0"/>
                      </a:cubicBezTo>
                      <a:moveTo>
                        <a:pt x="160" y="0"/>
                      </a:moveTo>
                      <a:cubicBezTo>
                        <a:pt x="155" y="0"/>
                        <a:pt x="155" y="0"/>
                        <a:pt x="155" y="0"/>
                      </a:cubicBezTo>
                      <a:cubicBezTo>
                        <a:pt x="155" y="0"/>
                        <a:pt x="155" y="0"/>
                        <a:pt x="155" y="0"/>
                      </a:cubicBezTo>
                      <a:cubicBezTo>
                        <a:pt x="160" y="0"/>
                        <a:pt x="160" y="0"/>
                        <a:pt x="160" y="0"/>
                      </a:cubicBezTo>
                      <a:cubicBezTo>
                        <a:pt x="160" y="0"/>
                        <a:pt x="160" y="0"/>
                        <a:pt x="160" y="0"/>
                      </a:cubicBezTo>
                      <a:moveTo>
                        <a:pt x="167" y="0"/>
                      </a:moveTo>
                      <a:cubicBezTo>
                        <a:pt x="166" y="0"/>
                        <a:pt x="166" y="0"/>
                        <a:pt x="166" y="0"/>
                      </a:cubicBezTo>
                      <a:cubicBezTo>
                        <a:pt x="166" y="0"/>
                        <a:pt x="166" y="0"/>
                        <a:pt x="166" y="0"/>
                      </a:cubicBezTo>
                      <a:cubicBezTo>
                        <a:pt x="167" y="0"/>
                        <a:pt x="167" y="0"/>
                        <a:pt x="167" y="0"/>
                      </a:cubicBezTo>
                      <a:cubicBezTo>
                        <a:pt x="167" y="0"/>
                        <a:pt x="167" y="0"/>
                        <a:pt x="167"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164" name="Freeform 25"/>
                <p:cNvSpPr>
                  <a:spLocks noEditPoints="1"/>
                </p:cNvSpPr>
                <p:nvPr/>
              </p:nvSpPr>
              <p:spPr bwMode="auto">
                <a:xfrm>
                  <a:off x="-2903" y="3355"/>
                  <a:ext cx="287" cy="2"/>
                </a:xfrm>
                <a:custGeom>
                  <a:avLst/>
                  <a:gdLst/>
                  <a:ahLst/>
                  <a:cxnLst>
                    <a:cxn ang="0">
                      <a:pos x="0" y="0"/>
                    </a:cxn>
                    <a:cxn ang="0">
                      <a:pos x="0" y="0"/>
                    </a:cxn>
                    <a:cxn ang="0">
                      <a:pos x="0" y="1"/>
                    </a:cxn>
                    <a:cxn ang="0">
                      <a:pos x="0" y="1"/>
                    </a:cxn>
                    <a:cxn ang="0">
                      <a:pos x="0" y="0"/>
                    </a:cxn>
                    <a:cxn ang="0">
                      <a:pos x="121" y="0"/>
                    </a:cxn>
                    <a:cxn ang="0">
                      <a:pos x="120" y="0"/>
                    </a:cxn>
                    <a:cxn ang="0">
                      <a:pos x="120" y="1"/>
                    </a:cxn>
                    <a:cxn ang="0">
                      <a:pos x="120" y="1"/>
                    </a:cxn>
                    <a:cxn ang="0">
                      <a:pos x="121" y="0"/>
                    </a:cxn>
                  </a:cxnLst>
                  <a:rect l="0" t="0" r="r" b="b"/>
                  <a:pathLst>
                    <a:path w="121" h="1">
                      <a:moveTo>
                        <a:pt x="0" y="0"/>
                      </a:moveTo>
                      <a:cubicBezTo>
                        <a:pt x="0" y="0"/>
                        <a:pt x="0" y="0"/>
                        <a:pt x="0" y="0"/>
                      </a:cubicBezTo>
                      <a:cubicBezTo>
                        <a:pt x="0" y="1"/>
                        <a:pt x="0" y="1"/>
                        <a:pt x="0" y="1"/>
                      </a:cubicBezTo>
                      <a:cubicBezTo>
                        <a:pt x="0" y="1"/>
                        <a:pt x="0" y="1"/>
                        <a:pt x="0" y="1"/>
                      </a:cubicBezTo>
                      <a:cubicBezTo>
                        <a:pt x="0" y="0"/>
                        <a:pt x="0" y="0"/>
                        <a:pt x="0" y="0"/>
                      </a:cubicBezTo>
                      <a:moveTo>
                        <a:pt x="121" y="0"/>
                      </a:moveTo>
                      <a:cubicBezTo>
                        <a:pt x="120" y="0"/>
                        <a:pt x="120" y="0"/>
                        <a:pt x="120" y="0"/>
                      </a:cubicBezTo>
                      <a:cubicBezTo>
                        <a:pt x="120" y="1"/>
                        <a:pt x="120" y="1"/>
                        <a:pt x="120" y="1"/>
                      </a:cubicBezTo>
                      <a:cubicBezTo>
                        <a:pt x="120" y="1"/>
                        <a:pt x="120" y="1"/>
                        <a:pt x="120" y="1"/>
                      </a:cubicBezTo>
                      <a:cubicBezTo>
                        <a:pt x="120" y="1"/>
                        <a:pt x="120" y="1"/>
                        <a:pt x="121"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165" name="Freeform 26"/>
                <p:cNvSpPr>
                  <a:spLocks noEditPoints="1"/>
                </p:cNvSpPr>
                <p:nvPr/>
              </p:nvSpPr>
              <p:spPr bwMode="auto">
                <a:xfrm>
                  <a:off x="-2019" y="3355"/>
                  <a:ext cx="85" cy="2"/>
                </a:xfrm>
                <a:custGeom>
                  <a:avLst/>
                  <a:gdLst/>
                  <a:ahLst/>
                  <a:cxnLst>
                    <a:cxn ang="0">
                      <a:pos x="0" y="0"/>
                    </a:cxn>
                    <a:cxn ang="0">
                      <a:pos x="0" y="0"/>
                    </a:cxn>
                    <a:cxn ang="0">
                      <a:pos x="0" y="1"/>
                    </a:cxn>
                    <a:cxn ang="0">
                      <a:pos x="0" y="1"/>
                    </a:cxn>
                    <a:cxn ang="0">
                      <a:pos x="0" y="0"/>
                    </a:cxn>
                    <a:cxn ang="0">
                      <a:pos x="36" y="0"/>
                    </a:cxn>
                    <a:cxn ang="0">
                      <a:pos x="36" y="0"/>
                    </a:cxn>
                    <a:cxn ang="0">
                      <a:pos x="36" y="0"/>
                    </a:cxn>
                    <a:cxn ang="0">
                      <a:pos x="36" y="0"/>
                    </a:cxn>
                  </a:cxnLst>
                  <a:rect l="0" t="0" r="r" b="b"/>
                  <a:pathLst>
                    <a:path w="36" h="1">
                      <a:moveTo>
                        <a:pt x="0" y="0"/>
                      </a:moveTo>
                      <a:cubicBezTo>
                        <a:pt x="0" y="0"/>
                        <a:pt x="0" y="0"/>
                        <a:pt x="0" y="0"/>
                      </a:cubicBezTo>
                      <a:cubicBezTo>
                        <a:pt x="0" y="1"/>
                        <a:pt x="0" y="1"/>
                        <a:pt x="0" y="1"/>
                      </a:cubicBezTo>
                      <a:cubicBezTo>
                        <a:pt x="0" y="1"/>
                        <a:pt x="0" y="1"/>
                        <a:pt x="0" y="1"/>
                      </a:cubicBezTo>
                      <a:cubicBezTo>
                        <a:pt x="0" y="0"/>
                        <a:pt x="0" y="0"/>
                        <a:pt x="0" y="0"/>
                      </a:cubicBezTo>
                      <a:moveTo>
                        <a:pt x="36" y="0"/>
                      </a:moveTo>
                      <a:cubicBezTo>
                        <a:pt x="36" y="0"/>
                        <a:pt x="36" y="0"/>
                        <a:pt x="36" y="0"/>
                      </a:cubicBezTo>
                      <a:cubicBezTo>
                        <a:pt x="36" y="0"/>
                        <a:pt x="36" y="0"/>
                        <a:pt x="36" y="0"/>
                      </a:cubicBezTo>
                      <a:cubicBezTo>
                        <a:pt x="36" y="0"/>
                        <a:pt x="36" y="0"/>
                        <a:pt x="36"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166" name="Freeform 27"/>
                <p:cNvSpPr>
                  <a:spLocks/>
                </p:cNvSpPr>
                <p:nvPr/>
              </p:nvSpPr>
              <p:spPr bwMode="auto">
                <a:xfrm>
                  <a:off x="-912" y="3355"/>
                  <a:ext cx="3" cy="2"/>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167" name="Freeform 28"/>
                <p:cNvSpPr>
                  <a:spLocks/>
                </p:cNvSpPr>
                <p:nvPr/>
              </p:nvSpPr>
              <p:spPr bwMode="auto">
                <a:xfrm>
                  <a:off x="-808" y="3357"/>
                  <a:ext cx="2" cy="0"/>
                </a:xfrm>
                <a:custGeom>
                  <a:avLst/>
                  <a:gdLst/>
                  <a:ahLst/>
                  <a:cxnLst>
                    <a:cxn ang="0">
                      <a:pos x="1" y="0"/>
                    </a:cxn>
                    <a:cxn ang="0">
                      <a:pos x="0" y="0"/>
                    </a:cxn>
                    <a:cxn ang="0">
                      <a:pos x="1" y="0"/>
                    </a:cxn>
                    <a:cxn ang="0">
                      <a:pos x="1" y="0"/>
                    </a:cxn>
                  </a:cxnLst>
                  <a:rect l="0" t="0" r="r" b="b"/>
                  <a:pathLst>
                    <a:path w="1">
                      <a:moveTo>
                        <a:pt x="1" y="0"/>
                      </a:moveTo>
                      <a:cubicBezTo>
                        <a:pt x="0" y="0"/>
                        <a:pt x="0" y="0"/>
                        <a:pt x="0" y="0"/>
                      </a:cubicBezTo>
                      <a:cubicBezTo>
                        <a:pt x="1" y="0"/>
                        <a:pt x="1" y="0"/>
                        <a:pt x="1" y="0"/>
                      </a:cubicBezTo>
                      <a:cubicBezTo>
                        <a:pt x="1" y="0"/>
                        <a:pt x="1" y="0"/>
                        <a:pt x="1"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168" name="Freeform 29"/>
                <p:cNvSpPr>
                  <a:spLocks/>
                </p:cNvSpPr>
                <p:nvPr/>
              </p:nvSpPr>
              <p:spPr bwMode="auto">
                <a:xfrm>
                  <a:off x="-1049"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169" name="Freeform 30"/>
                <p:cNvSpPr>
                  <a:spLocks/>
                </p:cNvSpPr>
                <p:nvPr/>
              </p:nvSpPr>
              <p:spPr bwMode="auto">
                <a:xfrm>
                  <a:off x="-1103" y="2256"/>
                  <a:ext cx="6" cy="3"/>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0"/>
                        <a:pt x="0" y="0"/>
                        <a:pt x="0" y="1"/>
                      </a:cubicBezTo>
                      <a:cubicBezTo>
                        <a:pt x="3" y="1"/>
                        <a:pt x="3" y="1"/>
                        <a:pt x="3" y="1"/>
                      </a:cubicBezTo>
                      <a:cubicBezTo>
                        <a:pt x="2" y="0"/>
                        <a:pt x="2" y="0"/>
                        <a:pt x="2"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170" name="Freeform 31"/>
                <p:cNvSpPr>
                  <a:spLocks/>
                </p:cNvSpPr>
                <p:nvPr/>
              </p:nvSpPr>
              <p:spPr bwMode="auto">
                <a:xfrm>
                  <a:off x="-2382" y="1987"/>
                  <a:ext cx="91" cy="270"/>
                </a:xfrm>
                <a:custGeom>
                  <a:avLst/>
                  <a:gdLst/>
                  <a:ahLst/>
                  <a:cxnLst>
                    <a:cxn ang="0">
                      <a:pos x="39" y="0"/>
                    </a:cxn>
                    <a:cxn ang="0">
                      <a:pos x="37" y="0"/>
                    </a:cxn>
                    <a:cxn ang="0">
                      <a:pos x="35" y="5"/>
                    </a:cxn>
                    <a:cxn ang="0">
                      <a:pos x="0" y="114"/>
                    </a:cxn>
                    <a:cxn ang="0">
                      <a:pos x="2" y="114"/>
                    </a:cxn>
                    <a:cxn ang="0">
                      <a:pos x="5" y="101"/>
                    </a:cxn>
                    <a:cxn ang="0">
                      <a:pos x="5" y="101"/>
                    </a:cxn>
                    <a:cxn ang="0">
                      <a:pos x="5" y="100"/>
                    </a:cxn>
                    <a:cxn ang="0">
                      <a:pos x="6" y="100"/>
                    </a:cxn>
                    <a:cxn ang="0">
                      <a:pos x="12" y="77"/>
                    </a:cxn>
                    <a:cxn ang="0">
                      <a:pos x="29" y="26"/>
                    </a:cxn>
                    <a:cxn ang="0">
                      <a:pos x="35" y="11"/>
                    </a:cxn>
                    <a:cxn ang="0">
                      <a:pos x="37" y="6"/>
                    </a:cxn>
                    <a:cxn ang="0">
                      <a:pos x="37" y="6"/>
                    </a:cxn>
                    <a:cxn ang="0">
                      <a:pos x="37" y="6"/>
                    </a:cxn>
                    <a:cxn ang="0">
                      <a:pos x="39" y="0"/>
                    </a:cxn>
                  </a:cxnLst>
                  <a:rect l="0" t="0" r="r" b="b"/>
                  <a:pathLst>
                    <a:path w="39" h="114">
                      <a:moveTo>
                        <a:pt x="39" y="0"/>
                      </a:moveTo>
                      <a:cubicBezTo>
                        <a:pt x="37" y="0"/>
                        <a:pt x="37" y="0"/>
                        <a:pt x="37" y="0"/>
                      </a:cubicBezTo>
                      <a:cubicBezTo>
                        <a:pt x="36" y="1"/>
                        <a:pt x="36" y="3"/>
                        <a:pt x="35" y="5"/>
                      </a:cubicBezTo>
                      <a:cubicBezTo>
                        <a:pt x="34" y="6"/>
                        <a:pt x="15" y="54"/>
                        <a:pt x="0" y="114"/>
                      </a:cubicBezTo>
                      <a:cubicBezTo>
                        <a:pt x="2" y="114"/>
                        <a:pt x="2" y="114"/>
                        <a:pt x="2" y="114"/>
                      </a:cubicBezTo>
                      <a:cubicBezTo>
                        <a:pt x="3" y="109"/>
                        <a:pt x="4" y="105"/>
                        <a:pt x="5" y="101"/>
                      </a:cubicBezTo>
                      <a:cubicBezTo>
                        <a:pt x="5" y="101"/>
                        <a:pt x="5" y="101"/>
                        <a:pt x="5" y="101"/>
                      </a:cubicBezTo>
                      <a:cubicBezTo>
                        <a:pt x="5" y="100"/>
                        <a:pt x="5" y="100"/>
                        <a:pt x="5" y="100"/>
                      </a:cubicBezTo>
                      <a:cubicBezTo>
                        <a:pt x="6" y="100"/>
                        <a:pt x="6" y="100"/>
                        <a:pt x="6" y="100"/>
                      </a:cubicBezTo>
                      <a:cubicBezTo>
                        <a:pt x="8" y="92"/>
                        <a:pt x="10" y="85"/>
                        <a:pt x="12" y="77"/>
                      </a:cubicBezTo>
                      <a:cubicBezTo>
                        <a:pt x="18" y="56"/>
                        <a:pt x="24" y="38"/>
                        <a:pt x="29" y="26"/>
                      </a:cubicBezTo>
                      <a:cubicBezTo>
                        <a:pt x="31" y="19"/>
                        <a:pt x="33" y="14"/>
                        <a:pt x="35" y="11"/>
                      </a:cubicBezTo>
                      <a:cubicBezTo>
                        <a:pt x="36" y="7"/>
                        <a:pt x="37" y="6"/>
                        <a:pt x="37" y="6"/>
                      </a:cubicBezTo>
                      <a:cubicBezTo>
                        <a:pt x="37" y="6"/>
                        <a:pt x="37" y="6"/>
                        <a:pt x="37" y="6"/>
                      </a:cubicBezTo>
                      <a:cubicBezTo>
                        <a:pt x="37" y="6"/>
                        <a:pt x="37" y="6"/>
                        <a:pt x="37" y="6"/>
                      </a:cubicBezTo>
                      <a:cubicBezTo>
                        <a:pt x="38" y="3"/>
                        <a:pt x="38" y="2"/>
                        <a:pt x="39"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171" name="Freeform 32"/>
                <p:cNvSpPr>
                  <a:spLocks/>
                </p:cNvSpPr>
                <p:nvPr/>
              </p:nvSpPr>
              <p:spPr bwMode="auto">
                <a:xfrm>
                  <a:off x="-2369" y="2222"/>
                  <a:ext cx="3" cy="3"/>
                </a:xfrm>
                <a:custGeom>
                  <a:avLst/>
                  <a:gdLst/>
                  <a:ahLst/>
                  <a:cxnLst>
                    <a:cxn ang="0">
                      <a:pos x="1" y="0"/>
                    </a:cxn>
                    <a:cxn ang="0">
                      <a:pos x="0" y="0"/>
                    </a:cxn>
                    <a:cxn ang="0">
                      <a:pos x="0" y="1"/>
                    </a:cxn>
                    <a:cxn ang="0">
                      <a:pos x="0" y="1"/>
                    </a:cxn>
                    <a:cxn ang="0">
                      <a:pos x="1" y="0"/>
                    </a:cxn>
                  </a:cxnLst>
                  <a:rect l="0" t="0" r="r" b="b"/>
                  <a:pathLst>
                    <a:path w="1" h="1">
                      <a:moveTo>
                        <a:pt x="1" y="0"/>
                      </a:moveTo>
                      <a:cubicBezTo>
                        <a:pt x="0" y="0"/>
                        <a:pt x="0" y="0"/>
                        <a:pt x="0" y="0"/>
                      </a:cubicBezTo>
                      <a:cubicBezTo>
                        <a:pt x="0" y="1"/>
                        <a:pt x="0" y="1"/>
                        <a:pt x="0" y="1"/>
                      </a:cubicBezTo>
                      <a:cubicBezTo>
                        <a:pt x="0" y="1"/>
                        <a:pt x="0" y="1"/>
                        <a:pt x="0" y="1"/>
                      </a:cubicBezTo>
                      <a:cubicBezTo>
                        <a:pt x="0" y="0"/>
                        <a:pt x="0" y="0"/>
                        <a:pt x="1"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172" name="Freeform 33"/>
                <p:cNvSpPr>
                  <a:spLocks noEditPoints="1"/>
                </p:cNvSpPr>
                <p:nvPr/>
              </p:nvSpPr>
              <p:spPr bwMode="auto">
                <a:xfrm>
                  <a:off x="-2417" y="1522"/>
                  <a:ext cx="414" cy="1054"/>
                </a:xfrm>
                <a:custGeom>
                  <a:avLst/>
                  <a:gdLst/>
                  <a:ahLst/>
                  <a:cxnLst>
                    <a:cxn ang="0">
                      <a:pos x="2" y="413"/>
                    </a:cxn>
                    <a:cxn ang="0">
                      <a:pos x="0" y="413"/>
                    </a:cxn>
                    <a:cxn ang="0">
                      <a:pos x="0" y="421"/>
                    </a:cxn>
                    <a:cxn ang="0">
                      <a:pos x="1" y="445"/>
                    </a:cxn>
                    <a:cxn ang="0">
                      <a:pos x="1" y="445"/>
                    </a:cxn>
                    <a:cxn ang="0">
                      <a:pos x="1" y="445"/>
                    </a:cxn>
                    <a:cxn ang="0">
                      <a:pos x="2" y="445"/>
                    </a:cxn>
                    <a:cxn ang="0">
                      <a:pos x="3" y="445"/>
                    </a:cxn>
                    <a:cxn ang="0">
                      <a:pos x="2" y="421"/>
                    </a:cxn>
                    <a:cxn ang="0">
                      <a:pos x="2" y="413"/>
                    </a:cxn>
                    <a:cxn ang="0">
                      <a:pos x="17" y="311"/>
                    </a:cxn>
                    <a:cxn ang="0">
                      <a:pos x="15" y="311"/>
                    </a:cxn>
                    <a:cxn ang="0">
                      <a:pos x="0" y="412"/>
                    </a:cxn>
                    <a:cxn ang="0">
                      <a:pos x="2" y="412"/>
                    </a:cxn>
                    <a:cxn ang="0">
                      <a:pos x="17" y="311"/>
                    </a:cxn>
                    <a:cxn ang="0">
                      <a:pos x="89" y="99"/>
                    </a:cxn>
                    <a:cxn ang="0">
                      <a:pos x="87" y="99"/>
                    </a:cxn>
                    <a:cxn ang="0">
                      <a:pos x="68" y="147"/>
                    </a:cxn>
                    <a:cxn ang="0">
                      <a:pos x="52" y="195"/>
                    </a:cxn>
                    <a:cxn ang="0">
                      <a:pos x="54" y="195"/>
                    </a:cxn>
                    <a:cxn ang="0">
                      <a:pos x="70" y="147"/>
                    </a:cxn>
                    <a:cxn ang="0">
                      <a:pos x="89" y="99"/>
                    </a:cxn>
                    <a:cxn ang="0">
                      <a:pos x="175" y="0"/>
                    </a:cxn>
                    <a:cxn ang="0">
                      <a:pos x="175" y="0"/>
                    </a:cxn>
                    <a:cxn ang="0">
                      <a:pos x="88" y="97"/>
                    </a:cxn>
                    <a:cxn ang="0">
                      <a:pos x="87" y="98"/>
                    </a:cxn>
                    <a:cxn ang="0">
                      <a:pos x="90" y="98"/>
                    </a:cxn>
                    <a:cxn ang="0">
                      <a:pos x="90" y="98"/>
                    </a:cxn>
                    <a:cxn ang="0">
                      <a:pos x="141" y="29"/>
                    </a:cxn>
                    <a:cxn ang="0">
                      <a:pos x="165" y="9"/>
                    </a:cxn>
                    <a:cxn ang="0">
                      <a:pos x="173" y="4"/>
                    </a:cxn>
                    <a:cxn ang="0">
                      <a:pos x="176" y="2"/>
                    </a:cxn>
                    <a:cxn ang="0">
                      <a:pos x="175" y="0"/>
                    </a:cxn>
                  </a:cxnLst>
                  <a:rect l="0" t="0" r="r" b="b"/>
                  <a:pathLst>
                    <a:path w="176" h="445">
                      <a:moveTo>
                        <a:pt x="2" y="413"/>
                      </a:moveTo>
                      <a:cubicBezTo>
                        <a:pt x="0" y="413"/>
                        <a:pt x="0" y="413"/>
                        <a:pt x="0" y="413"/>
                      </a:cubicBezTo>
                      <a:cubicBezTo>
                        <a:pt x="0" y="415"/>
                        <a:pt x="0" y="418"/>
                        <a:pt x="0" y="421"/>
                      </a:cubicBezTo>
                      <a:cubicBezTo>
                        <a:pt x="0" y="429"/>
                        <a:pt x="0" y="437"/>
                        <a:pt x="1" y="445"/>
                      </a:cubicBezTo>
                      <a:cubicBezTo>
                        <a:pt x="1" y="445"/>
                        <a:pt x="1" y="445"/>
                        <a:pt x="1" y="445"/>
                      </a:cubicBezTo>
                      <a:cubicBezTo>
                        <a:pt x="1" y="445"/>
                        <a:pt x="1" y="445"/>
                        <a:pt x="1" y="445"/>
                      </a:cubicBezTo>
                      <a:cubicBezTo>
                        <a:pt x="2" y="445"/>
                        <a:pt x="2" y="445"/>
                        <a:pt x="2" y="445"/>
                      </a:cubicBezTo>
                      <a:cubicBezTo>
                        <a:pt x="3" y="445"/>
                        <a:pt x="3" y="445"/>
                        <a:pt x="3" y="445"/>
                      </a:cubicBezTo>
                      <a:cubicBezTo>
                        <a:pt x="2" y="437"/>
                        <a:pt x="2" y="429"/>
                        <a:pt x="2" y="421"/>
                      </a:cubicBezTo>
                      <a:cubicBezTo>
                        <a:pt x="2" y="418"/>
                        <a:pt x="2" y="415"/>
                        <a:pt x="2" y="413"/>
                      </a:cubicBezTo>
                      <a:moveTo>
                        <a:pt x="17" y="311"/>
                      </a:moveTo>
                      <a:cubicBezTo>
                        <a:pt x="15" y="311"/>
                        <a:pt x="15" y="311"/>
                        <a:pt x="15" y="311"/>
                      </a:cubicBezTo>
                      <a:cubicBezTo>
                        <a:pt x="7" y="343"/>
                        <a:pt x="1" y="378"/>
                        <a:pt x="0" y="412"/>
                      </a:cubicBezTo>
                      <a:cubicBezTo>
                        <a:pt x="2" y="412"/>
                        <a:pt x="2" y="412"/>
                        <a:pt x="2" y="412"/>
                      </a:cubicBezTo>
                      <a:cubicBezTo>
                        <a:pt x="3" y="378"/>
                        <a:pt x="9" y="343"/>
                        <a:pt x="17" y="311"/>
                      </a:cubicBezTo>
                      <a:moveTo>
                        <a:pt x="89" y="99"/>
                      </a:moveTo>
                      <a:cubicBezTo>
                        <a:pt x="87" y="99"/>
                        <a:pt x="87" y="99"/>
                        <a:pt x="87" y="99"/>
                      </a:cubicBezTo>
                      <a:cubicBezTo>
                        <a:pt x="77" y="125"/>
                        <a:pt x="72" y="135"/>
                        <a:pt x="68" y="147"/>
                      </a:cubicBezTo>
                      <a:cubicBezTo>
                        <a:pt x="64" y="157"/>
                        <a:pt x="60" y="168"/>
                        <a:pt x="52" y="195"/>
                      </a:cubicBezTo>
                      <a:cubicBezTo>
                        <a:pt x="54" y="195"/>
                        <a:pt x="54" y="195"/>
                        <a:pt x="54" y="195"/>
                      </a:cubicBezTo>
                      <a:cubicBezTo>
                        <a:pt x="62" y="169"/>
                        <a:pt x="65" y="158"/>
                        <a:pt x="70" y="147"/>
                      </a:cubicBezTo>
                      <a:cubicBezTo>
                        <a:pt x="74" y="136"/>
                        <a:pt x="79" y="126"/>
                        <a:pt x="89" y="99"/>
                      </a:cubicBezTo>
                      <a:moveTo>
                        <a:pt x="175" y="0"/>
                      </a:moveTo>
                      <a:cubicBezTo>
                        <a:pt x="175" y="0"/>
                        <a:pt x="175" y="0"/>
                        <a:pt x="175" y="0"/>
                      </a:cubicBezTo>
                      <a:cubicBezTo>
                        <a:pt x="170" y="3"/>
                        <a:pt x="108" y="43"/>
                        <a:pt x="88" y="97"/>
                      </a:cubicBezTo>
                      <a:cubicBezTo>
                        <a:pt x="88" y="97"/>
                        <a:pt x="88" y="98"/>
                        <a:pt x="87" y="98"/>
                      </a:cubicBezTo>
                      <a:cubicBezTo>
                        <a:pt x="90" y="98"/>
                        <a:pt x="90" y="98"/>
                        <a:pt x="90" y="98"/>
                      </a:cubicBezTo>
                      <a:cubicBezTo>
                        <a:pt x="90" y="98"/>
                        <a:pt x="90" y="98"/>
                        <a:pt x="90" y="98"/>
                      </a:cubicBezTo>
                      <a:cubicBezTo>
                        <a:pt x="100" y="70"/>
                        <a:pt x="121" y="46"/>
                        <a:pt x="141" y="29"/>
                      </a:cubicBezTo>
                      <a:cubicBezTo>
                        <a:pt x="150" y="21"/>
                        <a:pt x="159" y="14"/>
                        <a:pt x="165" y="9"/>
                      </a:cubicBezTo>
                      <a:cubicBezTo>
                        <a:pt x="169" y="7"/>
                        <a:pt x="171" y="5"/>
                        <a:pt x="173" y="4"/>
                      </a:cubicBezTo>
                      <a:cubicBezTo>
                        <a:pt x="175" y="2"/>
                        <a:pt x="176" y="2"/>
                        <a:pt x="176" y="2"/>
                      </a:cubicBezTo>
                      <a:cubicBezTo>
                        <a:pt x="175" y="0"/>
                        <a:pt x="175" y="0"/>
                        <a:pt x="175"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173" name="Freeform 34"/>
                <p:cNvSpPr>
                  <a:spLocks/>
                </p:cNvSpPr>
                <p:nvPr/>
              </p:nvSpPr>
              <p:spPr bwMode="auto">
                <a:xfrm>
                  <a:off x="-2210" y="1754"/>
                  <a:ext cx="6" cy="2"/>
                </a:xfrm>
                <a:custGeom>
                  <a:avLst/>
                  <a:gdLst/>
                  <a:ahLst/>
                  <a:cxnLst>
                    <a:cxn ang="0">
                      <a:pos x="3" y="0"/>
                    </a:cxn>
                    <a:cxn ang="0">
                      <a:pos x="0" y="0"/>
                    </a:cxn>
                    <a:cxn ang="0">
                      <a:pos x="0" y="1"/>
                    </a:cxn>
                    <a:cxn ang="0">
                      <a:pos x="2" y="1"/>
                    </a:cxn>
                    <a:cxn ang="0">
                      <a:pos x="3" y="0"/>
                    </a:cxn>
                  </a:cxnLst>
                  <a:rect l="0" t="0" r="r" b="b"/>
                  <a:pathLst>
                    <a:path w="3" h="1">
                      <a:moveTo>
                        <a:pt x="3" y="0"/>
                      </a:moveTo>
                      <a:cubicBezTo>
                        <a:pt x="0" y="0"/>
                        <a:pt x="0" y="0"/>
                        <a:pt x="0" y="0"/>
                      </a:cubicBezTo>
                      <a:cubicBezTo>
                        <a:pt x="0" y="1"/>
                        <a:pt x="0" y="1"/>
                        <a:pt x="0" y="1"/>
                      </a:cubicBezTo>
                      <a:cubicBezTo>
                        <a:pt x="2" y="1"/>
                        <a:pt x="2" y="1"/>
                        <a:pt x="2" y="1"/>
                      </a:cubicBezTo>
                      <a:cubicBezTo>
                        <a:pt x="2" y="1"/>
                        <a:pt x="2" y="0"/>
                        <a:pt x="3"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174" name="Freeform 35"/>
                <p:cNvSpPr>
                  <a:spLocks/>
                </p:cNvSpPr>
                <p:nvPr/>
              </p:nvSpPr>
              <p:spPr bwMode="auto">
                <a:xfrm>
                  <a:off x="-2417" y="2498"/>
                  <a:ext cx="3"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175" name="Freeform 36"/>
                <p:cNvSpPr>
                  <a:spLocks/>
                </p:cNvSpPr>
                <p:nvPr/>
              </p:nvSpPr>
              <p:spPr bwMode="auto">
                <a:xfrm>
                  <a:off x="-2382"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176" name="Freeform 37"/>
                <p:cNvSpPr>
                  <a:spLocks noEditPoints="1"/>
                </p:cNvSpPr>
                <p:nvPr/>
              </p:nvSpPr>
              <p:spPr bwMode="auto">
                <a:xfrm>
                  <a:off x="-2201" y="1987"/>
                  <a:ext cx="53" cy="270"/>
                </a:xfrm>
                <a:custGeom>
                  <a:avLst/>
                  <a:gdLst/>
                  <a:ahLst/>
                  <a:cxnLst>
                    <a:cxn ang="0">
                      <a:pos x="2" y="101"/>
                    </a:cxn>
                    <a:cxn ang="0">
                      <a:pos x="0" y="114"/>
                    </a:cxn>
                    <a:cxn ang="0">
                      <a:pos x="2" y="114"/>
                    </a:cxn>
                    <a:cxn ang="0">
                      <a:pos x="3" y="101"/>
                    </a:cxn>
                    <a:cxn ang="0">
                      <a:pos x="2" y="101"/>
                    </a:cxn>
                    <a:cxn ang="0">
                      <a:pos x="2" y="101"/>
                    </a:cxn>
                    <a:cxn ang="0">
                      <a:pos x="23" y="0"/>
                    </a:cxn>
                    <a:cxn ang="0">
                      <a:pos x="20" y="0"/>
                    </a:cxn>
                    <a:cxn ang="0">
                      <a:pos x="2" y="100"/>
                    </a:cxn>
                    <a:cxn ang="0">
                      <a:pos x="4" y="100"/>
                    </a:cxn>
                    <a:cxn ang="0">
                      <a:pos x="23" y="0"/>
                    </a:cxn>
                  </a:cxnLst>
                  <a:rect l="0" t="0" r="r" b="b"/>
                  <a:pathLst>
                    <a:path w="23" h="114">
                      <a:moveTo>
                        <a:pt x="2" y="101"/>
                      </a:moveTo>
                      <a:cubicBezTo>
                        <a:pt x="1" y="105"/>
                        <a:pt x="0" y="109"/>
                        <a:pt x="0" y="114"/>
                      </a:cubicBezTo>
                      <a:cubicBezTo>
                        <a:pt x="2" y="114"/>
                        <a:pt x="2" y="114"/>
                        <a:pt x="2" y="114"/>
                      </a:cubicBezTo>
                      <a:cubicBezTo>
                        <a:pt x="2" y="109"/>
                        <a:pt x="3" y="105"/>
                        <a:pt x="3" y="101"/>
                      </a:cubicBezTo>
                      <a:cubicBezTo>
                        <a:pt x="2" y="101"/>
                        <a:pt x="2" y="101"/>
                        <a:pt x="2" y="101"/>
                      </a:cubicBezTo>
                      <a:cubicBezTo>
                        <a:pt x="2" y="101"/>
                        <a:pt x="2" y="101"/>
                        <a:pt x="2" y="101"/>
                      </a:cubicBezTo>
                      <a:moveTo>
                        <a:pt x="23" y="0"/>
                      </a:moveTo>
                      <a:cubicBezTo>
                        <a:pt x="20" y="0"/>
                        <a:pt x="20" y="0"/>
                        <a:pt x="20" y="0"/>
                      </a:cubicBezTo>
                      <a:cubicBezTo>
                        <a:pt x="13" y="34"/>
                        <a:pt x="7" y="65"/>
                        <a:pt x="2" y="100"/>
                      </a:cubicBezTo>
                      <a:cubicBezTo>
                        <a:pt x="4" y="100"/>
                        <a:pt x="4" y="100"/>
                        <a:pt x="4" y="100"/>
                      </a:cubicBezTo>
                      <a:cubicBezTo>
                        <a:pt x="9" y="65"/>
                        <a:pt x="15" y="34"/>
                        <a:pt x="23"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177" name="Freeform 38"/>
                <p:cNvSpPr>
                  <a:spLocks/>
                </p:cNvSpPr>
                <p:nvPr/>
              </p:nvSpPr>
              <p:spPr bwMode="auto">
                <a:xfrm>
                  <a:off x="-2197" y="2222"/>
                  <a:ext cx="3" cy="3"/>
                </a:xfrm>
                <a:custGeom>
                  <a:avLst/>
                  <a:gdLst/>
                  <a:ahLst/>
                  <a:cxnLst>
                    <a:cxn ang="0">
                      <a:pos x="2" y="0"/>
                    </a:cxn>
                    <a:cxn ang="0">
                      <a:pos x="0" y="0"/>
                    </a:cxn>
                    <a:cxn ang="0">
                      <a:pos x="0" y="1"/>
                    </a:cxn>
                    <a:cxn ang="0">
                      <a:pos x="0" y="1"/>
                    </a:cxn>
                    <a:cxn ang="0">
                      <a:pos x="1" y="1"/>
                    </a:cxn>
                    <a:cxn ang="0">
                      <a:pos x="2" y="0"/>
                    </a:cxn>
                  </a:cxnLst>
                  <a:rect l="0" t="0" r="r" b="b"/>
                  <a:pathLst>
                    <a:path w="2" h="1">
                      <a:moveTo>
                        <a:pt x="2" y="0"/>
                      </a:moveTo>
                      <a:cubicBezTo>
                        <a:pt x="0" y="0"/>
                        <a:pt x="0" y="0"/>
                        <a:pt x="0" y="0"/>
                      </a:cubicBezTo>
                      <a:cubicBezTo>
                        <a:pt x="0" y="0"/>
                        <a:pt x="0" y="0"/>
                        <a:pt x="0" y="1"/>
                      </a:cubicBezTo>
                      <a:cubicBezTo>
                        <a:pt x="0" y="1"/>
                        <a:pt x="0" y="1"/>
                        <a:pt x="0" y="1"/>
                      </a:cubicBezTo>
                      <a:cubicBezTo>
                        <a:pt x="1" y="1"/>
                        <a:pt x="1" y="1"/>
                        <a:pt x="1" y="1"/>
                      </a:cubicBezTo>
                      <a:cubicBezTo>
                        <a:pt x="2" y="0"/>
                        <a:pt x="2" y="0"/>
                        <a:pt x="2"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178" name="Freeform 39"/>
                <p:cNvSpPr>
                  <a:spLocks noEditPoints="1"/>
                </p:cNvSpPr>
                <p:nvPr/>
              </p:nvSpPr>
              <p:spPr bwMode="auto">
                <a:xfrm>
                  <a:off x="-2222" y="2260"/>
                  <a:ext cx="85" cy="1016"/>
                </a:xfrm>
                <a:custGeom>
                  <a:avLst/>
                  <a:gdLst/>
                  <a:ahLst/>
                  <a:cxnLst>
                    <a:cxn ang="0">
                      <a:pos x="24" y="343"/>
                    </a:cxn>
                    <a:cxn ang="0">
                      <a:pos x="22" y="343"/>
                    </a:cxn>
                    <a:cxn ang="0">
                      <a:pos x="30" y="400"/>
                    </a:cxn>
                    <a:cxn ang="0">
                      <a:pos x="34" y="429"/>
                    </a:cxn>
                    <a:cxn ang="0">
                      <a:pos x="36" y="429"/>
                    </a:cxn>
                    <a:cxn ang="0">
                      <a:pos x="32" y="400"/>
                    </a:cxn>
                    <a:cxn ang="0">
                      <a:pos x="26" y="360"/>
                    </a:cxn>
                    <a:cxn ang="0">
                      <a:pos x="24" y="343"/>
                    </a:cxn>
                    <a:cxn ang="0">
                      <a:pos x="9" y="255"/>
                    </a:cxn>
                    <a:cxn ang="0">
                      <a:pos x="7" y="255"/>
                    </a:cxn>
                    <a:cxn ang="0">
                      <a:pos x="22" y="342"/>
                    </a:cxn>
                    <a:cxn ang="0">
                      <a:pos x="24" y="342"/>
                    </a:cxn>
                    <a:cxn ang="0">
                      <a:pos x="9" y="255"/>
                    </a:cxn>
                    <a:cxn ang="0">
                      <a:pos x="7" y="233"/>
                    </a:cxn>
                    <a:cxn ang="0">
                      <a:pos x="5" y="233"/>
                    </a:cxn>
                    <a:cxn ang="0">
                      <a:pos x="7" y="254"/>
                    </a:cxn>
                    <a:cxn ang="0">
                      <a:pos x="9" y="254"/>
                    </a:cxn>
                    <a:cxn ang="0">
                      <a:pos x="7" y="233"/>
                    </a:cxn>
                    <a:cxn ang="0">
                      <a:pos x="3" y="102"/>
                    </a:cxn>
                    <a:cxn ang="0">
                      <a:pos x="1" y="102"/>
                    </a:cxn>
                    <a:cxn ang="0">
                      <a:pos x="1" y="112"/>
                    </a:cxn>
                    <a:cxn ang="0">
                      <a:pos x="0" y="125"/>
                    </a:cxn>
                    <a:cxn ang="0">
                      <a:pos x="5" y="232"/>
                    </a:cxn>
                    <a:cxn ang="0">
                      <a:pos x="7" y="232"/>
                    </a:cxn>
                    <a:cxn ang="0">
                      <a:pos x="2" y="125"/>
                    </a:cxn>
                    <a:cxn ang="0">
                      <a:pos x="3" y="112"/>
                    </a:cxn>
                    <a:cxn ang="0">
                      <a:pos x="3" y="102"/>
                    </a:cxn>
                    <a:cxn ang="0">
                      <a:pos x="11" y="0"/>
                    </a:cxn>
                    <a:cxn ang="0">
                      <a:pos x="9" y="0"/>
                    </a:cxn>
                    <a:cxn ang="0">
                      <a:pos x="1" y="101"/>
                    </a:cxn>
                    <a:cxn ang="0">
                      <a:pos x="3" y="101"/>
                    </a:cxn>
                    <a:cxn ang="0">
                      <a:pos x="11" y="0"/>
                    </a:cxn>
                  </a:cxnLst>
                  <a:rect l="0" t="0" r="r" b="b"/>
                  <a:pathLst>
                    <a:path w="36" h="429">
                      <a:moveTo>
                        <a:pt x="24" y="343"/>
                      </a:moveTo>
                      <a:cubicBezTo>
                        <a:pt x="22" y="343"/>
                        <a:pt x="22" y="343"/>
                        <a:pt x="22" y="343"/>
                      </a:cubicBezTo>
                      <a:cubicBezTo>
                        <a:pt x="23" y="347"/>
                        <a:pt x="26" y="372"/>
                        <a:pt x="30" y="400"/>
                      </a:cubicBezTo>
                      <a:cubicBezTo>
                        <a:pt x="31" y="410"/>
                        <a:pt x="32" y="420"/>
                        <a:pt x="34" y="429"/>
                      </a:cubicBezTo>
                      <a:cubicBezTo>
                        <a:pt x="36" y="429"/>
                        <a:pt x="36" y="429"/>
                        <a:pt x="36" y="429"/>
                      </a:cubicBezTo>
                      <a:cubicBezTo>
                        <a:pt x="34" y="420"/>
                        <a:pt x="33" y="410"/>
                        <a:pt x="32" y="400"/>
                      </a:cubicBezTo>
                      <a:cubicBezTo>
                        <a:pt x="30" y="385"/>
                        <a:pt x="28" y="370"/>
                        <a:pt x="26" y="360"/>
                      </a:cubicBezTo>
                      <a:cubicBezTo>
                        <a:pt x="25" y="351"/>
                        <a:pt x="24" y="345"/>
                        <a:pt x="24" y="343"/>
                      </a:cubicBezTo>
                      <a:moveTo>
                        <a:pt x="9" y="255"/>
                      </a:moveTo>
                      <a:cubicBezTo>
                        <a:pt x="7" y="255"/>
                        <a:pt x="7" y="255"/>
                        <a:pt x="7" y="255"/>
                      </a:cubicBezTo>
                      <a:cubicBezTo>
                        <a:pt x="10" y="285"/>
                        <a:pt x="15" y="315"/>
                        <a:pt x="22" y="342"/>
                      </a:cubicBezTo>
                      <a:cubicBezTo>
                        <a:pt x="24" y="342"/>
                        <a:pt x="24" y="342"/>
                        <a:pt x="24" y="342"/>
                      </a:cubicBezTo>
                      <a:cubicBezTo>
                        <a:pt x="17" y="315"/>
                        <a:pt x="12" y="285"/>
                        <a:pt x="9" y="255"/>
                      </a:cubicBezTo>
                      <a:moveTo>
                        <a:pt x="7" y="233"/>
                      </a:moveTo>
                      <a:cubicBezTo>
                        <a:pt x="5" y="233"/>
                        <a:pt x="5" y="233"/>
                        <a:pt x="5" y="233"/>
                      </a:cubicBezTo>
                      <a:cubicBezTo>
                        <a:pt x="6" y="240"/>
                        <a:pt x="6" y="247"/>
                        <a:pt x="7" y="254"/>
                      </a:cubicBezTo>
                      <a:cubicBezTo>
                        <a:pt x="9" y="254"/>
                        <a:pt x="9" y="254"/>
                        <a:pt x="9" y="254"/>
                      </a:cubicBezTo>
                      <a:cubicBezTo>
                        <a:pt x="8" y="247"/>
                        <a:pt x="8" y="240"/>
                        <a:pt x="7" y="233"/>
                      </a:cubicBezTo>
                      <a:moveTo>
                        <a:pt x="3" y="102"/>
                      </a:moveTo>
                      <a:cubicBezTo>
                        <a:pt x="1" y="102"/>
                        <a:pt x="1" y="102"/>
                        <a:pt x="1" y="102"/>
                      </a:cubicBezTo>
                      <a:cubicBezTo>
                        <a:pt x="1" y="105"/>
                        <a:pt x="1" y="109"/>
                        <a:pt x="1" y="112"/>
                      </a:cubicBezTo>
                      <a:cubicBezTo>
                        <a:pt x="1" y="112"/>
                        <a:pt x="0" y="117"/>
                        <a:pt x="0" y="125"/>
                      </a:cubicBezTo>
                      <a:cubicBezTo>
                        <a:pt x="0" y="145"/>
                        <a:pt x="1" y="186"/>
                        <a:pt x="5" y="232"/>
                      </a:cubicBezTo>
                      <a:cubicBezTo>
                        <a:pt x="7" y="232"/>
                        <a:pt x="7" y="232"/>
                        <a:pt x="7" y="232"/>
                      </a:cubicBezTo>
                      <a:cubicBezTo>
                        <a:pt x="3" y="186"/>
                        <a:pt x="2" y="145"/>
                        <a:pt x="2" y="125"/>
                      </a:cubicBezTo>
                      <a:cubicBezTo>
                        <a:pt x="2" y="117"/>
                        <a:pt x="3" y="112"/>
                        <a:pt x="3" y="112"/>
                      </a:cubicBezTo>
                      <a:cubicBezTo>
                        <a:pt x="3" y="109"/>
                        <a:pt x="3" y="105"/>
                        <a:pt x="3" y="102"/>
                      </a:cubicBezTo>
                      <a:moveTo>
                        <a:pt x="11" y="0"/>
                      </a:moveTo>
                      <a:cubicBezTo>
                        <a:pt x="9" y="0"/>
                        <a:pt x="9" y="0"/>
                        <a:pt x="9" y="0"/>
                      </a:cubicBezTo>
                      <a:cubicBezTo>
                        <a:pt x="5" y="29"/>
                        <a:pt x="2" y="62"/>
                        <a:pt x="1" y="101"/>
                      </a:cubicBezTo>
                      <a:cubicBezTo>
                        <a:pt x="3" y="101"/>
                        <a:pt x="3" y="101"/>
                        <a:pt x="3" y="101"/>
                      </a:cubicBezTo>
                      <a:cubicBezTo>
                        <a:pt x="4" y="62"/>
                        <a:pt x="7" y="29"/>
                        <a:pt x="11"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179" name="Freeform 40"/>
                <p:cNvSpPr>
                  <a:spLocks/>
                </p:cNvSpPr>
                <p:nvPr/>
              </p:nvSpPr>
              <p:spPr bwMode="auto">
                <a:xfrm>
                  <a:off x="-2171" y="3070"/>
                  <a:ext cx="5" cy="2"/>
                </a:xfrm>
                <a:custGeom>
                  <a:avLst/>
                  <a:gdLst/>
                  <a:ahLst/>
                  <a:cxnLst>
                    <a:cxn ang="0">
                      <a:pos x="2" y="0"/>
                    </a:cxn>
                    <a:cxn ang="0">
                      <a:pos x="0" y="0"/>
                    </a:cxn>
                    <a:cxn ang="0">
                      <a:pos x="0" y="1"/>
                    </a:cxn>
                    <a:cxn ang="0">
                      <a:pos x="0" y="1"/>
                    </a:cxn>
                    <a:cxn ang="0">
                      <a:pos x="0" y="1"/>
                    </a:cxn>
                    <a:cxn ang="0">
                      <a:pos x="2" y="1"/>
                    </a:cxn>
                    <a:cxn ang="0">
                      <a:pos x="2" y="0"/>
                    </a:cxn>
                    <a:cxn ang="0">
                      <a:pos x="2" y="0"/>
                    </a:cxn>
                    <a:cxn ang="0">
                      <a:pos x="2" y="0"/>
                    </a:cxn>
                    <a:cxn ang="0">
                      <a:pos x="2" y="0"/>
                    </a:cxn>
                  </a:cxnLst>
                  <a:rect l="0" t="0" r="r" b="b"/>
                  <a:pathLst>
                    <a:path w="2" h="1">
                      <a:moveTo>
                        <a:pt x="2" y="0"/>
                      </a:moveTo>
                      <a:cubicBezTo>
                        <a:pt x="0" y="0"/>
                        <a:pt x="0" y="0"/>
                        <a:pt x="0" y="0"/>
                      </a:cubicBezTo>
                      <a:cubicBezTo>
                        <a:pt x="0" y="0"/>
                        <a:pt x="0" y="0"/>
                        <a:pt x="0" y="1"/>
                      </a:cubicBezTo>
                      <a:cubicBezTo>
                        <a:pt x="0" y="1"/>
                        <a:pt x="0" y="1"/>
                        <a:pt x="0" y="1"/>
                      </a:cubicBezTo>
                      <a:cubicBezTo>
                        <a:pt x="0" y="1"/>
                        <a:pt x="0" y="1"/>
                        <a:pt x="0" y="1"/>
                      </a:cubicBezTo>
                      <a:cubicBezTo>
                        <a:pt x="2" y="1"/>
                        <a:pt x="2" y="1"/>
                        <a:pt x="2" y="1"/>
                      </a:cubicBezTo>
                      <a:cubicBezTo>
                        <a:pt x="2" y="0"/>
                        <a:pt x="2" y="0"/>
                        <a:pt x="2" y="0"/>
                      </a:cubicBezTo>
                      <a:cubicBezTo>
                        <a:pt x="2" y="0"/>
                        <a:pt x="2" y="0"/>
                        <a:pt x="2" y="0"/>
                      </a:cubicBezTo>
                      <a:cubicBezTo>
                        <a:pt x="2" y="0"/>
                        <a:pt x="2" y="0"/>
                        <a:pt x="2" y="0"/>
                      </a:cubicBezTo>
                      <a:cubicBezTo>
                        <a:pt x="2" y="0"/>
                        <a:pt x="2" y="0"/>
                        <a:pt x="2"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180" name="Freeform 41"/>
                <p:cNvSpPr>
                  <a:spLocks/>
                </p:cNvSpPr>
                <p:nvPr/>
              </p:nvSpPr>
              <p:spPr bwMode="auto">
                <a:xfrm>
                  <a:off x="-2207" y="2861"/>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181" name="Freeform 42"/>
                <p:cNvSpPr>
                  <a:spLocks noEditPoints="1"/>
                </p:cNvSpPr>
                <p:nvPr/>
              </p:nvSpPr>
              <p:spPr bwMode="auto">
                <a:xfrm>
                  <a:off x="-2151" y="1522"/>
                  <a:ext cx="182" cy="1833"/>
                </a:xfrm>
                <a:custGeom>
                  <a:avLst/>
                  <a:gdLst/>
                  <a:ahLst/>
                  <a:cxnLst>
                    <a:cxn ang="0">
                      <a:pos x="6" y="741"/>
                    </a:cxn>
                    <a:cxn ang="0">
                      <a:pos x="4" y="741"/>
                    </a:cxn>
                    <a:cxn ang="0">
                      <a:pos x="10" y="773"/>
                    </a:cxn>
                    <a:cxn ang="0">
                      <a:pos x="12" y="773"/>
                    </a:cxn>
                    <a:cxn ang="0">
                      <a:pos x="6" y="741"/>
                    </a:cxn>
                    <a:cxn ang="0">
                      <a:pos x="23" y="99"/>
                    </a:cxn>
                    <a:cxn ang="0">
                      <a:pos x="21" y="99"/>
                    </a:cxn>
                    <a:cxn ang="0">
                      <a:pos x="9" y="147"/>
                    </a:cxn>
                    <a:cxn ang="0">
                      <a:pos x="0" y="195"/>
                    </a:cxn>
                    <a:cxn ang="0">
                      <a:pos x="2" y="195"/>
                    </a:cxn>
                    <a:cxn ang="0">
                      <a:pos x="11" y="147"/>
                    </a:cxn>
                    <a:cxn ang="0">
                      <a:pos x="23" y="99"/>
                    </a:cxn>
                    <a:cxn ang="0">
                      <a:pos x="75" y="0"/>
                    </a:cxn>
                    <a:cxn ang="0">
                      <a:pos x="75" y="0"/>
                    </a:cxn>
                    <a:cxn ang="0">
                      <a:pos x="22" y="98"/>
                    </a:cxn>
                    <a:cxn ang="0">
                      <a:pos x="24" y="98"/>
                    </a:cxn>
                    <a:cxn ang="0">
                      <a:pos x="51" y="38"/>
                    </a:cxn>
                    <a:cxn ang="0">
                      <a:pos x="69" y="11"/>
                    </a:cxn>
                    <a:cxn ang="0">
                      <a:pos x="75" y="4"/>
                    </a:cxn>
                    <a:cxn ang="0">
                      <a:pos x="76" y="2"/>
                    </a:cxn>
                    <a:cxn ang="0">
                      <a:pos x="77" y="2"/>
                    </a:cxn>
                    <a:cxn ang="0">
                      <a:pos x="75" y="0"/>
                    </a:cxn>
                  </a:cxnLst>
                  <a:rect l="0" t="0" r="r" b="b"/>
                  <a:pathLst>
                    <a:path w="77" h="773">
                      <a:moveTo>
                        <a:pt x="6" y="741"/>
                      </a:moveTo>
                      <a:cubicBezTo>
                        <a:pt x="4" y="741"/>
                        <a:pt x="4" y="741"/>
                        <a:pt x="4" y="741"/>
                      </a:cubicBezTo>
                      <a:cubicBezTo>
                        <a:pt x="6" y="753"/>
                        <a:pt x="8" y="765"/>
                        <a:pt x="10" y="773"/>
                      </a:cubicBezTo>
                      <a:cubicBezTo>
                        <a:pt x="12" y="773"/>
                        <a:pt x="12" y="773"/>
                        <a:pt x="12" y="773"/>
                      </a:cubicBezTo>
                      <a:cubicBezTo>
                        <a:pt x="10" y="765"/>
                        <a:pt x="8" y="753"/>
                        <a:pt x="6" y="741"/>
                      </a:cubicBezTo>
                      <a:moveTo>
                        <a:pt x="23" y="99"/>
                      </a:moveTo>
                      <a:cubicBezTo>
                        <a:pt x="21" y="99"/>
                        <a:pt x="21" y="99"/>
                        <a:pt x="21" y="99"/>
                      </a:cubicBezTo>
                      <a:cubicBezTo>
                        <a:pt x="17" y="113"/>
                        <a:pt x="12" y="130"/>
                        <a:pt x="9" y="147"/>
                      </a:cubicBezTo>
                      <a:cubicBezTo>
                        <a:pt x="6" y="164"/>
                        <a:pt x="3" y="180"/>
                        <a:pt x="0" y="195"/>
                      </a:cubicBezTo>
                      <a:cubicBezTo>
                        <a:pt x="2" y="195"/>
                        <a:pt x="2" y="195"/>
                        <a:pt x="2" y="195"/>
                      </a:cubicBezTo>
                      <a:cubicBezTo>
                        <a:pt x="5" y="180"/>
                        <a:pt x="8" y="164"/>
                        <a:pt x="11" y="147"/>
                      </a:cubicBezTo>
                      <a:cubicBezTo>
                        <a:pt x="14" y="130"/>
                        <a:pt x="19" y="114"/>
                        <a:pt x="23" y="99"/>
                      </a:cubicBezTo>
                      <a:moveTo>
                        <a:pt x="75" y="0"/>
                      </a:moveTo>
                      <a:cubicBezTo>
                        <a:pt x="75" y="0"/>
                        <a:pt x="75" y="0"/>
                        <a:pt x="75" y="0"/>
                      </a:cubicBezTo>
                      <a:cubicBezTo>
                        <a:pt x="74" y="1"/>
                        <a:pt x="43" y="35"/>
                        <a:pt x="22" y="98"/>
                      </a:cubicBezTo>
                      <a:cubicBezTo>
                        <a:pt x="24" y="98"/>
                        <a:pt x="24" y="98"/>
                        <a:pt x="24" y="98"/>
                      </a:cubicBezTo>
                      <a:cubicBezTo>
                        <a:pt x="32" y="74"/>
                        <a:pt x="42" y="54"/>
                        <a:pt x="51" y="38"/>
                      </a:cubicBezTo>
                      <a:cubicBezTo>
                        <a:pt x="58" y="26"/>
                        <a:pt x="64" y="17"/>
                        <a:pt x="69" y="11"/>
                      </a:cubicBezTo>
                      <a:cubicBezTo>
                        <a:pt x="71" y="8"/>
                        <a:pt x="73" y="5"/>
                        <a:pt x="75" y="4"/>
                      </a:cubicBezTo>
                      <a:cubicBezTo>
                        <a:pt x="75" y="3"/>
                        <a:pt x="76" y="3"/>
                        <a:pt x="76" y="2"/>
                      </a:cubicBezTo>
                      <a:cubicBezTo>
                        <a:pt x="77" y="2"/>
                        <a:pt x="77" y="2"/>
                        <a:pt x="77" y="2"/>
                      </a:cubicBezTo>
                      <a:cubicBezTo>
                        <a:pt x="75" y="0"/>
                        <a:pt x="75" y="0"/>
                        <a:pt x="75"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182" name="Freeform 43"/>
                <p:cNvSpPr>
                  <a:spLocks/>
                </p:cNvSpPr>
                <p:nvPr/>
              </p:nvSpPr>
              <p:spPr bwMode="auto">
                <a:xfrm>
                  <a:off x="-2103" y="1754"/>
                  <a:ext cx="8" cy="2"/>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1"/>
                        <a:pt x="0" y="1"/>
                        <a:pt x="0" y="1"/>
                      </a:cubicBezTo>
                      <a:cubicBezTo>
                        <a:pt x="2" y="1"/>
                        <a:pt x="2" y="1"/>
                        <a:pt x="2" y="1"/>
                      </a:cubicBezTo>
                      <a:cubicBezTo>
                        <a:pt x="3" y="1"/>
                        <a:pt x="3" y="0"/>
                        <a:pt x="3"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183" name="Freeform 44"/>
                <p:cNvSpPr>
                  <a:spLocks/>
                </p:cNvSpPr>
                <p:nvPr/>
              </p:nvSpPr>
              <p:spPr bwMode="auto">
                <a:xfrm>
                  <a:off x="-2210" y="2810"/>
                  <a:ext cx="3"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184" name="Freeform 45"/>
                <p:cNvSpPr>
                  <a:spLocks/>
                </p:cNvSpPr>
                <p:nvPr/>
              </p:nvSpPr>
              <p:spPr bwMode="auto">
                <a:xfrm>
                  <a:off x="-2144" y="3276"/>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185" name="Freeform 46"/>
                <p:cNvSpPr>
                  <a:spLocks/>
                </p:cNvSpPr>
                <p:nvPr/>
              </p:nvSpPr>
              <p:spPr bwMode="auto">
                <a:xfrm>
                  <a:off x="-2128" y="3357"/>
                  <a:ext cx="12" cy="26"/>
                </a:xfrm>
                <a:custGeom>
                  <a:avLst/>
                  <a:gdLst/>
                  <a:ahLst/>
                  <a:cxnLst>
                    <a:cxn ang="0">
                      <a:pos x="2" y="0"/>
                    </a:cxn>
                    <a:cxn ang="0">
                      <a:pos x="0" y="0"/>
                    </a:cxn>
                    <a:cxn ang="0">
                      <a:pos x="3" y="11"/>
                    </a:cxn>
                    <a:cxn ang="0">
                      <a:pos x="5" y="11"/>
                    </a:cxn>
                    <a:cxn ang="0">
                      <a:pos x="2" y="0"/>
                    </a:cxn>
                  </a:cxnLst>
                  <a:rect l="0" t="0" r="r" b="b"/>
                  <a:pathLst>
                    <a:path w="5" h="11">
                      <a:moveTo>
                        <a:pt x="2" y="0"/>
                      </a:moveTo>
                      <a:cubicBezTo>
                        <a:pt x="0" y="0"/>
                        <a:pt x="0" y="0"/>
                        <a:pt x="0" y="0"/>
                      </a:cubicBezTo>
                      <a:cubicBezTo>
                        <a:pt x="1" y="5"/>
                        <a:pt x="2" y="9"/>
                        <a:pt x="3" y="11"/>
                      </a:cubicBezTo>
                      <a:cubicBezTo>
                        <a:pt x="5" y="11"/>
                        <a:pt x="5" y="11"/>
                        <a:pt x="5" y="11"/>
                      </a:cubicBezTo>
                      <a:cubicBezTo>
                        <a:pt x="4" y="8"/>
                        <a:pt x="3" y="5"/>
                        <a:pt x="2"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186" name="Freeform 47"/>
                <p:cNvSpPr>
                  <a:spLocks/>
                </p:cNvSpPr>
                <p:nvPr/>
              </p:nvSpPr>
              <p:spPr bwMode="auto">
                <a:xfrm>
                  <a:off x="-2128" y="3355"/>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187" name="Freeform 48"/>
                <p:cNvSpPr>
                  <a:spLocks/>
                </p:cNvSpPr>
                <p:nvPr/>
              </p:nvSpPr>
              <p:spPr bwMode="auto">
                <a:xfrm>
                  <a:off x="-2221"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188" name="Freeform 49"/>
                <p:cNvSpPr>
                  <a:spLocks/>
                </p:cNvSpPr>
                <p:nvPr/>
              </p:nvSpPr>
              <p:spPr bwMode="auto">
                <a:xfrm>
                  <a:off x="-2201"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189" name="Freeform 50"/>
                <p:cNvSpPr>
                  <a:spLocks/>
                </p:cNvSpPr>
                <p:nvPr/>
              </p:nvSpPr>
              <p:spPr bwMode="auto">
                <a:xfrm>
                  <a:off x="-2019" y="1987"/>
                  <a:ext cx="26" cy="270"/>
                </a:xfrm>
                <a:custGeom>
                  <a:avLst/>
                  <a:gdLst/>
                  <a:ahLst/>
                  <a:cxnLst>
                    <a:cxn ang="0">
                      <a:pos x="11" y="0"/>
                    </a:cxn>
                    <a:cxn ang="0">
                      <a:pos x="9" y="0"/>
                    </a:cxn>
                    <a:cxn ang="0">
                      <a:pos x="8" y="9"/>
                    </a:cxn>
                    <a:cxn ang="0">
                      <a:pos x="8" y="9"/>
                    </a:cxn>
                    <a:cxn ang="0">
                      <a:pos x="1" y="100"/>
                    </a:cxn>
                    <a:cxn ang="0">
                      <a:pos x="3" y="100"/>
                    </a:cxn>
                    <a:cxn ang="0">
                      <a:pos x="3" y="101"/>
                    </a:cxn>
                    <a:cxn ang="0">
                      <a:pos x="1" y="101"/>
                    </a:cxn>
                    <a:cxn ang="0">
                      <a:pos x="0" y="114"/>
                    </a:cxn>
                    <a:cxn ang="0">
                      <a:pos x="2" y="114"/>
                    </a:cxn>
                    <a:cxn ang="0">
                      <a:pos x="10" y="9"/>
                    </a:cxn>
                    <a:cxn ang="0">
                      <a:pos x="11" y="0"/>
                    </a:cxn>
                  </a:cxnLst>
                  <a:rect l="0" t="0" r="r" b="b"/>
                  <a:pathLst>
                    <a:path w="11" h="114">
                      <a:moveTo>
                        <a:pt x="11" y="0"/>
                      </a:moveTo>
                      <a:cubicBezTo>
                        <a:pt x="9" y="0"/>
                        <a:pt x="9" y="0"/>
                        <a:pt x="9" y="0"/>
                      </a:cubicBezTo>
                      <a:cubicBezTo>
                        <a:pt x="8" y="9"/>
                        <a:pt x="8" y="9"/>
                        <a:pt x="8" y="9"/>
                      </a:cubicBezTo>
                      <a:cubicBezTo>
                        <a:pt x="8" y="9"/>
                        <a:pt x="8" y="9"/>
                        <a:pt x="8" y="9"/>
                      </a:cubicBezTo>
                      <a:cubicBezTo>
                        <a:pt x="5" y="37"/>
                        <a:pt x="3" y="68"/>
                        <a:pt x="1" y="100"/>
                      </a:cubicBezTo>
                      <a:cubicBezTo>
                        <a:pt x="3" y="100"/>
                        <a:pt x="3" y="100"/>
                        <a:pt x="3" y="100"/>
                      </a:cubicBezTo>
                      <a:cubicBezTo>
                        <a:pt x="3" y="101"/>
                        <a:pt x="3" y="101"/>
                        <a:pt x="3" y="101"/>
                      </a:cubicBezTo>
                      <a:cubicBezTo>
                        <a:pt x="1" y="101"/>
                        <a:pt x="1" y="101"/>
                        <a:pt x="1" y="101"/>
                      </a:cubicBezTo>
                      <a:cubicBezTo>
                        <a:pt x="1" y="105"/>
                        <a:pt x="1" y="109"/>
                        <a:pt x="0" y="114"/>
                      </a:cubicBezTo>
                      <a:cubicBezTo>
                        <a:pt x="2" y="114"/>
                        <a:pt x="2" y="114"/>
                        <a:pt x="2" y="114"/>
                      </a:cubicBezTo>
                      <a:cubicBezTo>
                        <a:pt x="4" y="77"/>
                        <a:pt x="7" y="42"/>
                        <a:pt x="10" y="9"/>
                      </a:cubicBezTo>
                      <a:cubicBezTo>
                        <a:pt x="11" y="0"/>
                        <a:pt x="11" y="0"/>
                        <a:pt x="11"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190" name="Freeform 51"/>
                <p:cNvSpPr>
                  <a:spLocks/>
                </p:cNvSpPr>
                <p:nvPr/>
              </p:nvSpPr>
              <p:spPr bwMode="auto">
                <a:xfrm>
                  <a:off x="-2016" y="2222"/>
                  <a:ext cx="3"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191" name="Freeform 52"/>
                <p:cNvSpPr>
                  <a:spLocks noEditPoints="1"/>
                </p:cNvSpPr>
                <p:nvPr/>
              </p:nvSpPr>
              <p:spPr bwMode="auto">
                <a:xfrm>
                  <a:off x="-2028" y="2260"/>
                  <a:ext cx="15" cy="1016"/>
                </a:xfrm>
                <a:custGeom>
                  <a:avLst/>
                  <a:gdLst/>
                  <a:ahLst/>
                  <a:cxnLst>
                    <a:cxn ang="0">
                      <a:pos x="5" y="343"/>
                    </a:cxn>
                    <a:cxn ang="0">
                      <a:pos x="3" y="343"/>
                    </a:cxn>
                    <a:cxn ang="0">
                      <a:pos x="2" y="429"/>
                    </a:cxn>
                    <a:cxn ang="0">
                      <a:pos x="4" y="429"/>
                    </a:cxn>
                    <a:cxn ang="0">
                      <a:pos x="5" y="343"/>
                    </a:cxn>
                    <a:cxn ang="0">
                      <a:pos x="4" y="339"/>
                    </a:cxn>
                    <a:cxn ang="0">
                      <a:pos x="4" y="339"/>
                    </a:cxn>
                    <a:cxn ang="0">
                      <a:pos x="3" y="233"/>
                    </a:cxn>
                    <a:cxn ang="0">
                      <a:pos x="1" y="233"/>
                    </a:cxn>
                    <a:cxn ang="0">
                      <a:pos x="1" y="254"/>
                    </a:cxn>
                    <a:cxn ang="0">
                      <a:pos x="2" y="254"/>
                    </a:cxn>
                    <a:cxn ang="0">
                      <a:pos x="2" y="255"/>
                    </a:cxn>
                    <a:cxn ang="0">
                      <a:pos x="1" y="255"/>
                    </a:cxn>
                    <a:cxn ang="0">
                      <a:pos x="3" y="339"/>
                    </a:cxn>
                    <a:cxn ang="0">
                      <a:pos x="3" y="342"/>
                    </a:cxn>
                    <a:cxn ang="0">
                      <a:pos x="5" y="342"/>
                    </a:cxn>
                    <a:cxn ang="0">
                      <a:pos x="5" y="339"/>
                    </a:cxn>
                    <a:cxn ang="0">
                      <a:pos x="5" y="339"/>
                    </a:cxn>
                    <a:cxn ang="0">
                      <a:pos x="4" y="327"/>
                    </a:cxn>
                    <a:cxn ang="0">
                      <a:pos x="3" y="233"/>
                    </a:cxn>
                    <a:cxn ang="0">
                      <a:pos x="3" y="102"/>
                    </a:cxn>
                    <a:cxn ang="0">
                      <a:pos x="1" y="102"/>
                    </a:cxn>
                    <a:cxn ang="0">
                      <a:pos x="0" y="184"/>
                    </a:cxn>
                    <a:cxn ang="0">
                      <a:pos x="1" y="232"/>
                    </a:cxn>
                    <a:cxn ang="0">
                      <a:pos x="3" y="232"/>
                    </a:cxn>
                    <a:cxn ang="0">
                      <a:pos x="2" y="184"/>
                    </a:cxn>
                    <a:cxn ang="0">
                      <a:pos x="3" y="102"/>
                    </a:cxn>
                    <a:cxn ang="0">
                      <a:pos x="6" y="0"/>
                    </a:cxn>
                    <a:cxn ang="0">
                      <a:pos x="4" y="0"/>
                    </a:cxn>
                    <a:cxn ang="0">
                      <a:pos x="1" y="101"/>
                    </a:cxn>
                    <a:cxn ang="0">
                      <a:pos x="3" y="101"/>
                    </a:cxn>
                    <a:cxn ang="0">
                      <a:pos x="6" y="0"/>
                    </a:cxn>
                  </a:cxnLst>
                  <a:rect l="0" t="0" r="r" b="b"/>
                  <a:pathLst>
                    <a:path w="6" h="429">
                      <a:moveTo>
                        <a:pt x="5" y="343"/>
                      </a:moveTo>
                      <a:cubicBezTo>
                        <a:pt x="3" y="343"/>
                        <a:pt x="3" y="343"/>
                        <a:pt x="3" y="343"/>
                      </a:cubicBezTo>
                      <a:cubicBezTo>
                        <a:pt x="2" y="429"/>
                        <a:pt x="2" y="429"/>
                        <a:pt x="2" y="429"/>
                      </a:cubicBezTo>
                      <a:cubicBezTo>
                        <a:pt x="4" y="429"/>
                        <a:pt x="4" y="429"/>
                        <a:pt x="4" y="429"/>
                      </a:cubicBezTo>
                      <a:cubicBezTo>
                        <a:pt x="5" y="343"/>
                        <a:pt x="5" y="343"/>
                        <a:pt x="5" y="343"/>
                      </a:cubicBezTo>
                      <a:moveTo>
                        <a:pt x="4" y="339"/>
                      </a:moveTo>
                      <a:cubicBezTo>
                        <a:pt x="4" y="339"/>
                        <a:pt x="4" y="339"/>
                        <a:pt x="4" y="339"/>
                      </a:cubicBezTo>
                      <a:moveTo>
                        <a:pt x="3" y="233"/>
                      </a:moveTo>
                      <a:cubicBezTo>
                        <a:pt x="1" y="233"/>
                        <a:pt x="1" y="233"/>
                        <a:pt x="1" y="233"/>
                      </a:cubicBezTo>
                      <a:cubicBezTo>
                        <a:pt x="1" y="240"/>
                        <a:pt x="1" y="247"/>
                        <a:pt x="1" y="254"/>
                      </a:cubicBezTo>
                      <a:cubicBezTo>
                        <a:pt x="2" y="254"/>
                        <a:pt x="2" y="254"/>
                        <a:pt x="2" y="254"/>
                      </a:cubicBezTo>
                      <a:cubicBezTo>
                        <a:pt x="2" y="255"/>
                        <a:pt x="2" y="255"/>
                        <a:pt x="2" y="255"/>
                      </a:cubicBezTo>
                      <a:cubicBezTo>
                        <a:pt x="1" y="255"/>
                        <a:pt x="1" y="255"/>
                        <a:pt x="1" y="255"/>
                      </a:cubicBezTo>
                      <a:cubicBezTo>
                        <a:pt x="2" y="306"/>
                        <a:pt x="3" y="338"/>
                        <a:pt x="3" y="339"/>
                      </a:cubicBezTo>
                      <a:cubicBezTo>
                        <a:pt x="3" y="342"/>
                        <a:pt x="3" y="342"/>
                        <a:pt x="3" y="342"/>
                      </a:cubicBezTo>
                      <a:cubicBezTo>
                        <a:pt x="5" y="342"/>
                        <a:pt x="5" y="342"/>
                        <a:pt x="5" y="342"/>
                      </a:cubicBezTo>
                      <a:cubicBezTo>
                        <a:pt x="5" y="339"/>
                        <a:pt x="5" y="339"/>
                        <a:pt x="5" y="339"/>
                      </a:cubicBezTo>
                      <a:cubicBezTo>
                        <a:pt x="5" y="339"/>
                        <a:pt x="5" y="339"/>
                        <a:pt x="5" y="339"/>
                      </a:cubicBezTo>
                      <a:cubicBezTo>
                        <a:pt x="5" y="339"/>
                        <a:pt x="5" y="335"/>
                        <a:pt x="4" y="327"/>
                      </a:cubicBezTo>
                      <a:cubicBezTo>
                        <a:pt x="4" y="310"/>
                        <a:pt x="3" y="277"/>
                        <a:pt x="3" y="233"/>
                      </a:cubicBezTo>
                      <a:moveTo>
                        <a:pt x="3" y="102"/>
                      </a:moveTo>
                      <a:cubicBezTo>
                        <a:pt x="1" y="102"/>
                        <a:pt x="1" y="102"/>
                        <a:pt x="1" y="102"/>
                      </a:cubicBezTo>
                      <a:cubicBezTo>
                        <a:pt x="1" y="130"/>
                        <a:pt x="0" y="158"/>
                        <a:pt x="0" y="184"/>
                      </a:cubicBezTo>
                      <a:cubicBezTo>
                        <a:pt x="0" y="201"/>
                        <a:pt x="0" y="217"/>
                        <a:pt x="1" y="232"/>
                      </a:cubicBezTo>
                      <a:cubicBezTo>
                        <a:pt x="3" y="232"/>
                        <a:pt x="3" y="232"/>
                        <a:pt x="3" y="232"/>
                      </a:cubicBezTo>
                      <a:cubicBezTo>
                        <a:pt x="2" y="217"/>
                        <a:pt x="2" y="201"/>
                        <a:pt x="2" y="184"/>
                      </a:cubicBezTo>
                      <a:cubicBezTo>
                        <a:pt x="2" y="158"/>
                        <a:pt x="3" y="130"/>
                        <a:pt x="3" y="102"/>
                      </a:cubicBezTo>
                      <a:moveTo>
                        <a:pt x="6" y="0"/>
                      </a:moveTo>
                      <a:cubicBezTo>
                        <a:pt x="4" y="0"/>
                        <a:pt x="4" y="0"/>
                        <a:pt x="4" y="0"/>
                      </a:cubicBezTo>
                      <a:cubicBezTo>
                        <a:pt x="3" y="33"/>
                        <a:pt x="2" y="68"/>
                        <a:pt x="1" y="101"/>
                      </a:cubicBezTo>
                      <a:cubicBezTo>
                        <a:pt x="3" y="101"/>
                        <a:pt x="3" y="101"/>
                        <a:pt x="3" y="101"/>
                      </a:cubicBezTo>
                      <a:cubicBezTo>
                        <a:pt x="4" y="68"/>
                        <a:pt x="5" y="33"/>
                        <a:pt x="6"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192" name="Freeform 53"/>
                <p:cNvSpPr>
                  <a:spLocks/>
                </p:cNvSpPr>
                <p:nvPr/>
              </p:nvSpPr>
              <p:spPr bwMode="auto">
                <a:xfrm>
                  <a:off x="-2022" y="3070"/>
                  <a:ext cx="6" cy="2"/>
                </a:xfrm>
                <a:custGeom>
                  <a:avLst/>
                  <a:gdLst/>
                  <a:ahLst/>
                  <a:cxnLst>
                    <a:cxn ang="0">
                      <a:pos x="5" y="0"/>
                    </a:cxn>
                    <a:cxn ang="0">
                      <a:pos x="0" y="0"/>
                    </a:cxn>
                    <a:cxn ang="0">
                      <a:pos x="0" y="3"/>
                    </a:cxn>
                    <a:cxn ang="0">
                      <a:pos x="5" y="3"/>
                    </a:cxn>
                    <a:cxn ang="0">
                      <a:pos x="5" y="0"/>
                    </a:cxn>
                    <a:cxn ang="0">
                      <a:pos x="5" y="0"/>
                    </a:cxn>
                  </a:cxnLst>
                  <a:rect l="0" t="0" r="r" b="b"/>
                  <a:pathLst>
                    <a:path w="5" h="3">
                      <a:moveTo>
                        <a:pt x="5" y="0"/>
                      </a:moveTo>
                      <a:lnTo>
                        <a:pt x="0" y="0"/>
                      </a:lnTo>
                      <a:lnTo>
                        <a:pt x="0" y="3"/>
                      </a:lnTo>
                      <a:lnTo>
                        <a:pt x="5" y="3"/>
                      </a:lnTo>
                      <a:lnTo>
                        <a:pt x="5" y="0"/>
                      </a:lnTo>
                      <a:lnTo>
                        <a:pt x="5" y="0"/>
                      </a:lnTo>
                      <a:close/>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193" name="Freeform 54"/>
                <p:cNvSpPr>
                  <a:spLocks/>
                </p:cNvSpPr>
                <p:nvPr/>
              </p:nvSpPr>
              <p:spPr bwMode="auto">
                <a:xfrm>
                  <a:off x="-2027" y="2861"/>
                  <a:ext cx="3" cy="3"/>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194" name="Freeform 55"/>
                <p:cNvSpPr>
                  <a:spLocks noEditPoints="1"/>
                </p:cNvSpPr>
                <p:nvPr/>
              </p:nvSpPr>
              <p:spPr bwMode="auto">
                <a:xfrm>
                  <a:off x="-2024" y="1522"/>
                  <a:ext cx="92" cy="1833"/>
                </a:xfrm>
                <a:custGeom>
                  <a:avLst/>
                  <a:gdLst/>
                  <a:ahLst/>
                  <a:cxnLst>
                    <a:cxn ang="0">
                      <a:pos x="2" y="741"/>
                    </a:cxn>
                    <a:cxn ang="0">
                      <a:pos x="0" y="741"/>
                    </a:cxn>
                    <a:cxn ang="0">
                      <a:pos x="0" y="773"/>
                    </a:cxn>
                    <a:cxn ang="0">
                      <a:pos x="2" y="773"/>
                    </a:cxn>
                    <a:cxn ang="0">
                      <a:pos x="2" y="741"/>
                    </a:cxn>
                    <a:cxn ang="0">
                      <a:pos x="19" y="99"/>
                    </a:cxn>
                    <a:cxn ang="0">
                      <a:pos x="17" y="99"/>
                    </a:cxn>
                    <a:cxn ang="0">
                      <a:pos x="16" y="123"/>
                    </a:cxn>
                    <a:cxn ang="0">
                      <a:pos x="16" y="123"/>
                    </a:cxn>
                    <a:cxn ang="0">
                      <a:pos x="11" y="195"/>
                    </a:cxn>
                    <a:cxn ang="0">
                      <a:pos x="13" y="195"/>
                    </a:cxn>
                    <a:cxn ang="0">
                      <a:pos x="18" y="123"/>
                    </a:cxn>
                    <a:cxn ang="0">
                      <a:pos x="18" y="123"/>
                    </a:cxn>
                    <a:cxn ang="0">
                      <a:pos x="19" y="99"/>
                    </a:cxn>
                    <a:cxn ang="0">
                      <a:pos x="38" y="0"/>
                    </a:cxn>
                    <a:cxn ang="0">
                      <a:pos x="37" y="0"/>
                    </a:cxn>
                    <a:cxn ang="0">
                      <a:pos x="17" y="98"/>
                    </a:cxn>
                    <a:cxn ang="0">
                      <a:pos x="19" y="98"/>
                    </a:cxn>
                    <a:cxn ang="0">
                      <a:pos x="29" y="32"/>
                    </a:cxn>
                    <a:cxn ang="0">
                      <a:pos x="36" y="9"/>
                    </a:cxn>
                    <a:cxn ang="0">
                      <a:pos x="38" y="3"/>
                    </a:cxn>
                    <a:cxn ang="0">
                      <a:pos x="39" y="1"/>
                    </a:cxn>
                    <a:cxn ang="0">
                      <a:pos x="38" y="0"/>
                    </a:cxn>
                  </a:cxnLst>
                  <a:rect l="0" t="0" r="r" b="b"/>
                  <a:pathLst>
                    <a:path w="39" h="773">
                      <a:moveTo>
                        <a:pt x="2" y="741"/>
                      </a:moveTo>
                      <a:cubicBezTo>
                        <a:pt x="0" y="741"/>
                        <a:pt x="0" y="741"/>
                        <a:pt x="0" y="741"/>
                      </a:cubicBezTo>
                      <a:cubicBezTo>
                        <a:pt x="0" y="773"/>
                        <a:pt x="0" y="773"/>
                        <a:pt x="0" y="773"/>
                      </a:cubicBezTo>
                      <a:cubicBezTo>
                        <a:pt x="2" y="773"/>
                        <a:pt x="2" y="773"/>
                        <a:pt x="2" y="773"/>
                      </a:cubicBezTo>
                      <a:cubicBezTo>
                        <a:pt x="2" y="741"/>
                        <a:pt x="2" y="741"/>
                        <a:pt x="2" y="741"/>
                      </a:cubicBezTo>
                      <a:moveTo>
                        <a:pt x="19" y="99"/>
                      </a:moveTo>
                      <a:cubicBezTo>
                        <a:pt x="17" y="99"/>
                        <a:pt x="17" y="99"/>
                        <a:pt x="17" y="99"/>
                      </a:cubicBezTo>
                      <a:cubicBezTo>
                        <a:pt x="17" y="107"/>
                        <a:pt x="16" y="114"/>
                        <a:pt x="16" y="123"/>
                      </a:cubicBezTo>
                      <a:cubicBezTo>
                        <a:pt x="16" y="123"/>
                        <a:pt x="16" y="123"/>
                        <a:pt x="16" y="123"/>
                      </a:cubicBezTo>
                      <a:cubicBezTo>
                        <a:pt x="11" y="195"/>
                        <a:pt x="11" y="195"/>
                        <a:pt x="11" y="195"/>
                      </a:cubicBezTo>
                      <a:cubicBezTo>
                        <a:pt x="13" y="195"/>
                        <a:pt x="13" y="195"/>
                        <a:pt x="13" y="195"/>
                      </a:cubicBezTo>
                      <a:cubicBezTo>
                        <a:pt x="18" y="123"/>
                        <a:pt x="18" y="123"/>
                        <a:pt x="18" y="123"/>
                      </a:cubicBezTo>
                      <a:cubicBezTo>
                        <a:pt x="18" y="123"/>
                        <a:pt x="18" y="123"/>
                        <a:pt x="18" y="123"/>
                      </a:cubicBezTo>
                      <a:cubicBezTo>
                        <a:pt x="18" y="115"/>
                        <a:pt x="19" y="107"/>
                        <a:pt x="19" y="99"/>
                      </a:cubicBezTo>
                      <a:moveTo>
                        <a:pt x="38" y="0"/>
                      </a:moveTo>
                      <a:cubicBezTo>
                        <a:pt x="37" y="0"/>
                        <a:pt x="37" y="0"/>
                        <a:pt x="37" y="0"/>
                      </a:cubicBezTo>
                      <a:cubicBezTo>
                        <a:pt x="36" y="3"/>
                        <a:pt x="21" y="37"/>
                        <a:pt x="17" y="98"/>
                      </a:cubicBezTo>
                      <a:cubicBezTo>
                        <a:pt x="19" y="98"/>
                        <a:pt x="19" y="98"/>
                        <a:pt x="19" y="98"/>
                      </a:cubicBezTo>
                      <a:cubicBezTo>
                        <a:pt x="21" y="70"/>
                        <a:pt x="25" y="48"/>
                        <a:pt x="29" y="32"/>
                      </a:cubicBezTo>
                      <a:cubicBezTo>
                        <a:pt x="32" y="22"/>
                        <a:pt x="34" y="14"/>
                        <a:pt x="36" y="9"/>
                      </a:cubicBezTo>
                      <a:cubicBezTo>
                        <a:pt x="37" y="6"/>
                        <a:pt x="38" y="4"/>
                        <a:pt x="38" y="3"/>
                      </a:cubicBezTo>
                      <a:cubicBezTo>
                        <a:pt x="39" y="1"/>
                        <a:pt x="39" y="1"/>
                        <a:pt x="39" y="1"/>
                      </a:cubicBezTo>
                      <a:cubicBezTo>
                        <a:pt x="38" y="0"/>
                        <a:pt x="38" y="0"/>
                        <a:pt x="38"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195" name="Freeform 56"/>
                <p:cNvSpPr>
                  <a:spLocks/>
                </p:cNvSpPr>
                <p:nvPr/>
              </p:nvSpPr>
              <p:spPr bwMode="auto">
                <a:xfrm>
                  <a:off x="-1984" y="1754"/>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196" name="Freeform 57"/>
                <p:cNvSpPr>
                  <a:spLocks/>
                </p:cNvSpPr>
                <p:nvPr/>
              </p:nvSpPr>
              <p:spPr bwMode="auto">
                <a:xfrm>
                  <a:off x="-2027" y="2810"/>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197" name="Freeform 58"/>
                <p:cNvSpPr>
                  <a:spLocks/>
                </p:cNvSpPr>
                <p:nvPr/>
              </p:nvSpPr>
              <p:spPr bwMode="auto">
                <a:xfrm>
                  <a:off x="-2024" y="3276"/>
                  <a:ext cx="5"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198" name="Freeform 59"/>
                <p:cNvSpPr>
                  <a:spLocks/>
                </p:cNvSpPr>
                <p:nvPr/>
              </p:nvSpPr>
              <p:spPr bwMode="auto">
                <a:xfrm>
                  <a:off x="-2027" y="3357"/>
                  <a:ext cx="8" cy="37"/>
                </a:xfrm>
                <a:custGeom>
                  <a:avLst/>
                  <a:gdLst/>
                  <a:ahLst/>
                  <a:cxnLst>
                    <a:cxn ang="0">
                      <a:pos x="7" y="0"/>
                    </a:cxn>
                    <a:cxn ang="0">
                      <a:pos x="3" y="0"/>
                    </a:cxn>
                    <a:cxn ang="0">
                      <a:pos x="0" y="36"/>
                    </a:cxn>
                    <a:cxn ang="0">
                      <a:pos x="5" y="36"/>
                    </a:cxn>
                    <a:cxn ang="0">
                      <a:pos x="7" y="0"/>
                    </a:cxn>
                    <a:cxn ang="0">
                      <a:pos x="7" y="0"/>
                    </a:cxn>
                  </a:cxnLst>
                  <a:rect l="0" t="0" r="r" b="b"/>
                  <a:pathLst>
                    <a:path w="7" h="36">
                      <a:moveTo>
                        <a:pt x="7" y="0"/>
                      </a:moveTo>
                      <a:lnTo>
                        <a:pt x="3" y="0"/>
                      </a:lnTo>
                      <a:lnTo>
                        <a:pt x="0" y="36"/>
                      </a:lnTo>
                      <a:lnTo>
                        <a:pt x="5" y="36"/>
                      </a:lnTo>
                      <a:lnTo>
                        <a:pt x="7" y="0"/>
                      </a:lnTo>
                      <a:lnTo>
                        <a:pt x="7" y="0"/>
                      </a:lnTo>
                      <a:close/>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199" name="Freeform 60"/>
                <p:cNvSpPr>
                  <a:spLocks/>
                </p:cNvSpPr>
                <p:nvPr/>
              </p:nvSpPr>
              <p:spPr bwMode="auto">
                <a:xfrm>
                  <a:off x="-2024" y="3355"/>
                  <a:ext cx="5"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200" name="Freeform 61"/>
                <p:cNvSpPr>
                  <a:spLocks/>
                </p:cNvSpPr>
                <p:nvPr/>
              </p:nvSpPr>
              <p:spPr bwMode="auto">
                <a:xfrm>
                  <a:off x="-2027"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201" name="Freeform 62"/>
                <p:cNvSpPr>
                  <a:spLocks/>
                </p:cNvSpPr>
                <p:nvPr/>
              </p:nvSpPr>
              <p:spPr bwMode="auto">
                <a:xfrm>
                  <a:off x="-2019" y="2256"/>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202" name="Freeform 63"/>
                <p:cNvSpPr>
                  <a:spLocks/>
                </p:cNvSpPr>
                <p:nvPr/>
              </p:nvSpPr>
              <p:spPr bwMode="auto">
                <a:xfrm>
                  <a:off x="-1840" y="1987"/>
                  <a:ext cx="12" cy="270"/>
                </a:xfrm>
                <a:custGeom>
                  <a:avLst/>
                  <a:gdLst/>
                  <a:ahLst/>
                  <a:cxnLst>
                    <a:cxn ang="0">
                      <a:pos x="2" y="0"/>
                    </a:cxn>
                    <a:cxn ang="0">
                      <a:pos x="0" y="0"/>
                    </a:cxn>
                    <a:cxn ang="0">
                      <a:pos x="0" y="4"/>
                    </a:cxn>
                    <a:cxn ang="0">
                      <a:pos x="3" y="114"/>
                    </a:cxn>
                    <a:cxn ang="0">
                      <a:pos x="5" y="114"/>
                    </a:cxn>
                    <a:cxn ang="0">
                      <a:pos x="5" y="101"/>
                    </a:cxn>
                    <a:cxn ang="0">
                      <a:pos x="4" y="101"/>
                    </a:cxn>
                    <a:cxn ang="0">
                      <a:pos x="4" y="100"/>
                    </a:cxn>
                    <a:cxn ang="0">
                      <a:pos x="5" y="100"/>
                    </a:cxn>
                    <a:cxn ang="0">
                      <a:pos x="2" y="4"/>
                    </a:cxn>
                    <a:cxn ang="0">
                      <a:pos x="2" y="0"/>
                    </a:cxn>
                  </a:cxnLst>
                  <a:rect l="0" t="0" r="r" b="b"/>
                  <a:pathLst>
                    <a:path w="5" h="114">
                      <a:moveTo>
                        <a:pt x="2" y="0"/>
                      </a:moveTo>
                      <a:cubicBezTo>
                        <a:pt x="0" y="0"/>
                        <a:pt x="0" y="0"/>
                        <a:pt x="0" y="0"/>
                      </a:cubicBezTo>
                      <a:cubicBezTo>
                        <a:pt x="0" y="1"/>
                        <a:pt x="0" y="3"/>
                        <a:pt x="0" y="4"/>
                      </a:cubicBezTo>
                      <a:cubicBezTo>
                        <a:pt x="2" y="25"/>
                        <a:pt x="2" y="67"/>
                        <a:pt x="3" y="114"/>
                      </a:cubicBezTo>
                      <a:cubicBezTo>
                        <a:pt x="5" y="114"/>
                        <a:pt x="5" y="114"/>
                        <a:pt x="5" y="114"/>
                      </a:cubicBezTo>
                      <a:cubicBezTo>
                        <a:pt x="5" y="109"/>
                        <a:pt x="5" y="105"/>
                        <a:pt x="5" y="101"/>
                      </a:cubicBezTo>
                      <a:cubicBezTo>
                        <a:pt x="4" y="101"/>
                        <a:pt x="4" y="101"/>
                        <a:pt x="4" y="101"/>
                      </a:cubicBezTo>
                      <a:cubicBezTo>
                        <a:pt x="4" y="100"/>
                        <a:pt x="4" y="100"/>
                        <a:pt x="4" y="100"/>
                      </a:cubicBezTo>
                      <a:cubicBezTo>
                        <a:pt x="5" y="100"/>
                        <a:pt x="5" y="100"/>
                        <a:pt x="5" y="100"/>
                      </a:cubicBezTo>
                      <a:cubicBezTo>
                        <a:pt x="4" y="59"/>
                        <a:pt x="4" y="23"/>
                        <a:pt x="2" y="4"/>
                      </a:cubicBezTo>
                      <a:cubicBezTo>
                        <a:pt x="2" y="3"/>
                        <a:pt x="2" y="1"/>
                        <a:pt x="2"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203" name="Freeform 64"/>
                <p:cNvSpPr>
                  <a:spLocks/>
                </p:cNvSpPr>
                <p:nvPr/>
              </p:nvSpPr>
              <p:spPr bwMode="auto">
                <a:xfrm>
                  <a:off x="-1830" y="2222"/>
                  <a:ext cx="2" cy="3"/>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204" name="Freeform 65"/>
                <p:cNvSpPr>
                  <a:spLocks noEditPoints="1"/>
                </p:cNvSpPr>
                <p:nvPr/>
              </p:nvSpPr>
              <p:spPr bwMode="auto">
                <a:xfrm>
                  <a:off x="-1912" y="2260"/>
                  <a:ext cx="83" cy="1016"/>
                </a:xfrm>
                <a:custGeom>
                  <a:avLst/>
                  <a:gdLst/>
                  <a:ahLst/>
                  <a:cxnLst>
                    <a:cxn ang="0">
                      <a:pos x="15" y="343"/>
                    </a:cxn>
                    <a:cxn ang="0">
                      <a:pos x="13" y="343"/>
                    </a:cxn>
                    <a:cxn ang="0">
                      <a:pos x="0" y="429"/>
                    </a:cxn>
                    <a:cxn ang="0">
                      <a:pos x="2" y="429"/>
                    </a:cxn>
                    <a:cxn ang="0">
                      <a:pos x="15" y="343"/>
                    </a:cxn>
                    <a:cxn ang="0">
                      <a:pos x="31" y="233"/>
                    </a:cxn>
                    <a:cxn ang="0">
                      <a:pos x="29" y="233"/>
                    </a:cxn>
                    <a:cxn ang="0">
                      <a:pos x="22" y="285"/>
                    </a:cxn>
                    <a:cxn ang="0">
                      <a:pos x="16" y="323"/>
                    </a:cxn>
                    <a:cxn ang="0">
                      <a:pos x="13" y="339"/>
                    </a:cxn>
                    <a:cxn ang="0">
                      <a:pos x="13" y="339"/>
                    </a:cxn>
                    <a:cxn ang="0">
                      <a:pos x="13" y="339"/>
                    </a:cxn>
                    <a:cxn ang="0">
                      <a:pos x="13" y="342"/>
                    </a:cxn>
                    <a:cxn ang="0">
                      <a:pos x="15" y="342"/>
                    </a:cxn>
                    <a:cxn ang="0">
                      <a:pos x="15" y="339"/>
                    </a:cxn>
                    <a:cxn ang="0">
                      <a:pos x="15" y="339"/>
                    </a:cxn>
                    <a:cxn ang="0">
                      <a:pos x="31" y="233"/>
                    </a:cxn>
                    <a:cxn ang="0">
                      <a:pos x="35" y="102"/>
                    </a:cxn>
                    <a:cxn ang="0">
                      <a:pos x="33" y="102"/>
                    </a:cxn>
                    <a:cxn ang="0">
                      <a:pos x="33" y="111"/>
                    </a:cxn>
                    <a:cxn ang="0">
                      <a:pos x="33" y="176"/>
                    </a:cxn>
                    <a:cxn ang="0">
                      <a:pos x="33" y="195"/>
                    </a:cxn>
                    <a:cxn ang="0">
                      <a:pos x="33" y="202"/>
                    </a:cxn>
                    <a:cxn ang="0">
                      <a:pos x="29" y="232"/>
                    </a:cxn>
                    <a:cxn ang="0">
                      <a:pos x="31" y="232"/>
                    </a:cxn>
                    <a:cxn ang="0">
                      <a:pos x="35" y="202"/>
                    </a:cxn>
                    <a:cxn ang="0">
                      <a:pos x="35" y="202"/>
                    </a:cxn>
                    <a:cxn ang="0">
                      <a:pos x="35" y="202"/>
                    </a:cxn>
                    <a:cxn ang="0">
                      <a:pos x="35" y="111"/>
                    </a:cxn>
                    <a:cxn ang="0">
                      <a:pos x="35" y="102"/>
                    </a:cxn>
                    <a:cxn ang="0">
                      <a:pos x="35" y="0"/>
                    </a:cxn>
                    <a:cxn ang="0">
                      <a:pos x="33" y="0"/>
                    </a:cxn>
                    <a:cxn ang="0">
                      <a:pos x="33" y="101"/>
                    </a:cxn>
                    <a:cxn ang="0">
                      <a:pos x="35" y="101"/>
                    </a:cxn>
                    <a:cxn ang="0">
                      <a:pos x="35" y="0"/>
                    </a:cxn>
                  </a:cxnLst>
                  <a:rect l="0" t="0" r="r" b="b"/>
                  <a:pathLst>
                    <a:path w="35" h="429">
                      <a:moveTo>
                        <a:pt x="15" y="343"/>
                      </a:moveTo>
                      <a:cubicBezTo>
                        <a:pt x="13" y="343"/>
                        <a:pt x="13" y="343"/>
                        <a:pt x="13" y="343"/>
                      </a:cubicBezTo>
                      <a:cubicBezTo>
                        <a:pt x="11" y="377"/>
                        <a:pt x="6" y="406"/>
                        <a:pt x="0" y="429"/>
                      </a:cubicBezTo>
                      <a:cubicBezTo>
                        <a:pt x="2" y="429"/>
                        <a:pt x="2" y="429"/>
                        <a:pt x="2" y="429"/>
                      </a:cubicBezTo>
                      <a:cubicBezTo>
                        <a:pt x="8" y="406"/>
                        <a:pt x="13" y="377"/>
                        <a:pt x="15" y="343"/>
                      </a:cubicBezTo>
                      <a:moveTo>
                        <a:pt x="31" y="233"/>
                      </a:moveTo>
                      <a:cubicBezTo>
                        <a:pt x="29" y="233"/>
                        <a:pt x="29" y="233"/>
                        <a:pt x="29" y="233"/>
                      </a:cubicBezTo>
                      <a:cubicBezTo>
                        <a:pt x="27" y="250"/>
                        <a:pt x="24" y="268"/>
                        <a:pt x="22" y="285"/>
                      </a:cubicBezTo>
                      <a:cubicBezTo>
                        <a:pt x="20" y="300"/>
                        <a:pt x="17" y="313"/>
                        <a:pt x="16" y="323"/>
                      </a:cubicBezTo>
                      <a:cubicBezTo>
                        <a:pt x="14" y="333"/>
                        <a:pt x="13" y="339"/>
                        <a:pt x="13" y="339"/>
                      </a:cubicBezTo>
                      <a:cubicBezTo>
                        <a:pt x="13" y="339"/>
                        <a:pt x="13" y="339"/>
                        <a:pt x="13" y="339"/>
                      </a:cubicBezTo>
                      <a:cubicBezTo>
                        <a:pt x="13" y="339"/>
                        <a:pt x="13" y="339"/>
                        <a:pt x="13" y="339"/>
                      </a:cubicBezTo>
                      <a:cubicBezTo>
                        <a:pt x="13" y="340"/>
                        <a:pt x="13" y="341"/>
                        <a:pt x="13" y="342"/>
                      </a:cubicBezTo>
                      <a:cubicBezTo>
                        <a:pt x="15" y="342"/>
                        <a:pt x="15" y="342"/>
                        <a:pt x="15" y="342"/>
                      </a:cubicBezTo>
                      <a:cubicBezTo>
                        <a:pt x="15" y="341"/>
                        <a:pt x="15" y="340"/>
                        <a:pt x="15" y="339"/>
                      </a:cubicBezTo>
                      <a:cubicBezTo>
                        <a:pt x="15" y="339"/>
                        <a:pt x="15" y="339"/>
                        <a:pt x="15" y="339"/>
                      </a:cubicBezTo>
                      <a:cubicBezTo>
                        <a:pt x="15" y="339"/>
                        <a:pt x="25" y="279"/>
                        <a:pt x="31" y="233"/>
                      </a:cubicBezTo>
                      <a:moveTo>
                        <a:pt x="35" y="102"/>
                      </a:moveTo>
                      <a:cubicBezTo>
                        <a:pt x="33" y="102"/>
                        <a:pt x="33" y="102"/>
                        <a:pt x="33" y="102"/>
                      </a:cubicBezTo>
                      <a:cubicBezTo>
                        <a:pt x="33" y="105"/>
                        <a:pt x="33" y="108"/>
                        <a:pt x="33" y="111"/>
                      </a:cubicBezTo>
                      <a:cubicBezTo>
                        <a:pt x="33" y="137"/>
                        <a:pt x="33" y="160"/>
                        <a:pt x="33" y="176"/>
                      </a:cubicBezTo>
                      <a:cubicBezTo>
                        <a:pt x="33" y="184"/>
                        <a:pt x="33" y="190"/>
                        <a:pt x="33" y="195"/>
                      </a:cubicBezTo>
                      <a:cubicBezTo>
                        <a:pt x="33" y="199"/>
                        <a:pt x="33" y="201"/>
                        <a:pt x="33" y="202"/>
                      </a:cubicBezTo>
                      <a:cubicBezTo>
                        <a:pt x="32" y="210"/>
                        <a:pt x="31" y="220"/>
                        <a:pt x="29" y="232"/>
                      </a:cubicBezTo>
                      <a:cubicBezTo>
                        <a:pt x="31" y="232"/>
                        <a:pt x="31" y="232"/>
                        <a:pt x="31" y="232"/>
                      </a:cubicBezTo>
                      <a:cubicBezTo>
                        <a:pt x="33" y="220"/>
                        <a:pt x="34" y="210"/>
                        <a:pt x="35" y="202"/>
                      </a:cubicBezTo>
                      <a:cubicBezTo>
                        <a:pt x="35" y="202"/>
                        <a:pt x="35" y="202"/>
                        <a:pt x="35" y="202"/>
                      </a:cubicBezTo>
                      <a:cubicBezTo>
                        <a:pt x="35" y="202"/>
                        <a:pt x="35" y="202"/>
                        <a:pt x="35" y="202"/>
                      </a:cubicBezTo>
                      <a:cubicBezTo>
                        <a:pt x="35" y="202"/>
                        <a:pt x="35" y="163"/>
                        <a:pt x="35" y="111"/>
                      </a:cubicBezTo>
                      <a:cubicBezTo>
                        <a:pt x="35" y="108"/>
                        <a:pt x="35" y="105"/>
                        <a:pt x="35" y="102"/>
                      </a:cubicBezTo>
                      <a:moveTo>
                        <a:pt x="35" y="0"/>
                      </a:moveTo>
                      <a:cubicBezTo>
                        <a:pt x="33" y="0"/>
                        <a:pt x="33" y="0"/>
                        <a:pt x="33" y="0"/>
                      </a:cubicBezTo>
                      <a:cubicBezTo>
                        <a:pt x="33" y="33"/>
                        <a:pt x="33" y="69"/>
                        <a:pt x="33" y="101"/>
                      </a:cubicBezTo>
                      <a:cubicBezTo>
                        <a:pt x="35" y="101"/>
                        <a:pt x="35" y="101"/>
                        <a:pt x="35" y="101"/>
                      </a:cubicBezTo>
                      <a:cubicBezTo>
                        <a:pt x="35" y="69"/>
                        <a:pt x="35" y="33"/>
                        <a:pt x="35"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205" name="Freeform 66"/>
                <p:cNvSpPr>
                  <a:spLocks/>
                </p:cNvSpPr>
                <p:nvPr/>
              </p:nvSpPr>
              <p:spPr bwMode="auto">
                <a:xfrm>
                  <a:off x="-1880" y="307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206" name="Freeform 67"/>
                <p:cNvSpPr>
                  <a:spLocks noEditPoints="1"/>
                </p:cNvSpPr>
                <p:nvPr/>
              </p:nvSpPr>
              <p:spPr bwMode="auto">
                <a:xfrm>
                  <a:off x="-1934" y="1522"/>
                  <a:ext cx="100" cy="1833"/>
                </a:xfrm>
                <a:custGeom>
                  <a:avLst/>
                  <a:gdLst/>
                  <a:ahLst/>
                  <a:cxnLst>
                    <a:cxn ang="0">
                      <a:pos x="12" y="741"/>
                    </a:cxn>
                    <a:cxn ang="0">
                      <a:pos x="10" y="741"/>
                    </a:cxn>
                    <a:cxn ang="0">
                      <a:pos x="8" y="750"/>
                    </a:cxn>
                    <a:cxn ang="0">
                      <a:pos x="0" y="773"/>
                    </a:cxn>
                    <a:cxn ang="0">
                      <a:pos x="3" y="773"/>
                    </a:cxn>
                    <a:cxn ang="0">
                      <a:pos x="12" y="741"/>
                    </a:cxn>
                    <a:cxn ang="0">
                      <a:pos x="34" y="99"/>
                    </a:cxn>
                    <a:cxn ang="0">
                      <a:pos x="32" y="99"/>
                    </a:cxn>
                    <a:cxn ang="0">
                      <a:pos x="33" y="106"/>
                    </a:cxn>
                    <a:cxn ang="0">
                      <a:pos x="40" y="195"/>
                    </a:cxn>
                    <a:cxn ang="0">
                      <a:pos x="42" y="195"/>
                    </a:cxn>
                    <a:cxn ang="0">
                      <a:pos x="34" y="99"/>
                    </a:cxn>
                    <a:cxn ang="0">
                      <a:pos x="30" y="68"/>
                    </a:cxn>
                    <a:cxn ang="0">
                      <a:pos x="28" y="68"/>
                    </a:cxn>
                    <a:cxn ang="0">
                      <a:pos x="32" y="98"/>
                    </a:cxn>
                    <a:cxn ang="0">
                      <a:pos x="34" y="98"/>
                    </a:cxn>
                    <a:cxn ang="0">
                      <a:pos x="30" y="68"/>
                    </a:cxn>
                    <a:cxn ang="0">
                      <a:pos x="15" y="0"/>
                    </a:cxn>
                    <a:cxn ang="0">
                      <a:pos x="15" y="0"/>
                    </a:cxn>
                    <a:cxn ang="0">
                      <a:pos x="13" y="1"/>
                    </a:cxn>
                    <a:cxn ang="0">
                      <a:pos x="14" y="2"/>
                    </a:cxn>
                    <a:cxn ang="0">
                      <a:pos x="28" y="67"/>
                    </a:cxn>
                    <a:cxn ang="0">
                      <a:pos x="30" y="67"/>
                    </a:cxn>
                    <a:cxn ang="0">
                      <a:pos x="15" y="0"/>
                    </a:cxn>
                  </a:cxnLst>
                  <a:rect l="0" t="0" r="r" b="b"/>
                  <a:pathLst>
                    <a:path w="42" h="773">
                      <a:moveTo>
                        <a:pt x="12" y="741"/>
                      </a:moveTo>
                      <a:cubicBezTo>
                        <a:pt x="10" y="741"/>
                        <a:pt x="10" y="741"/>
                        <a:pt x="10" y="741"/>
                      </a:cubicBezTo>
                      <a:cubicBezTo>
                        <a:pt x="9" y="744"/>
                        <a:pt x="8" y="747"/>
                        <a:pt x="8" y="750"/>
                      </a:cubicBezTo>
                      <a:cubicBezTo>
                        <a:pt x="5" y="759"/>
                        <a:pt x="3" y="767"/>
                        <a:pt x="0" y="773"/>
                      </a:cubicBezTo>
                      <a:cubicBezTo>
                        <a:pt x="3" y="773"/>
                        <a:pt x="3" y="773"/>
                        <a:pt x="3" y="773"/>
                      </a:cubicBezTo>
                      <a:cubicBezTo>
                        <a:pt x="5" y="765"/>
                        <a:pt x="9" y="754"/>
                        <a:pt x="12" y="741"/>
                      </a:cubicBezTo>
                      <a:moveTo>
                        <a:pt x="34" y="99"/>
                      </a:moveTo>
                      <a:cubicBezTo>
                        <a:pt x="32" y="99"/>
                        <a:pt x="32" y="99"/>
                        <a:pt x="32" y="99"/>
                      </a:cubicBezTo>
                      <a:cubicBezTo>
                        <a:pt x="32" y="100"/>
                        <a:pt x="33" y="102"/>
                        <a:pt x="33" y="106"/>
                      </a:cubicBezTo>
                      <a:cubicBezTo>
                        <a:pt x="34" y="120"/>
                        <a:pt x="37" y="152"/>
                        <a:pt x="40" y="195"/>
                      </a:cubicBezTo>
                      <a:cubicBezTo>
                        <a:pt x="42" y="195"/>
                        <a:pt x="42" y="195"/>
                        <a:pt x="42" y="195"/>
                      </a:cubicBezTo>
                      <a:cubicBezTo>
                        <a:pt x="39" y="142"/>
                        <a:pt x="35" y="105"/>
                        <a:pt x="34" y="99"/>
                      </a:cubicBezTo>
                      <a:moveTo>
                        <a:pt x="30" y="68"/>
                      </a:moveTo>
                      <a:cubicBezTo>
                        <a:pt x="28" y="68"/>
                        <a:pt x="28" y="68"/>
                        <a:pt x="28" y="68"/>
                      </a:cubicBezTo>
                      <a:cubicBezTo>
                        <a:pt x="30" y="77"/>
                        <a:pt x="31" y="87"/>
                        <a:pt x="32" y="98"/>
                      </a:cubicBezTo>
                      <a:cubicBezTo>
                        <a:pt x="34" y="98"/>
                        <a:pt x="34" y="98"/>
                        <a:pt x="34" y="98"/>
                      </a:cubicBezTo>
                      <a:cubicBezTo>
                        <a:pt x="33" y="87"/>
                        <a:pt x="32" y="77"/>
                        <a:pt x="30" y="68"/>
                      </a:cubicBezTo>
                      <a:moveTo>
                        <a:pt x="15" y="0"/>
                      </a:moveTo>
                      <a:cubicBezTo>
                        <a:pt x="15" y="0"/>
                        <a:pt x="15" y="0"/>
                        <a:pt x="15" y="0"/>
                      </a:cubicBezTo>
                      <a:cubicBezTo>
                        <a:pt x="13" y="1"/>
                        <a:pt x="13" y="1"/>
                        <a:pt x="13" y="1"/>
                      </a:cubicBezTo>
                      <a:cubicBezTo>
                        <a:pt x="13" y="1"/>
                        <a:pt x="13" y="1"/>
                        <a:pt x="14" y="2"/>
                      </a:cubicBezTo>
                      <a:cubicBezTo>
                        <a:pt x="16" y="8"/>
                        <a:pt x="23" y="31"/>
                        <a:pt x="28" y="67"/>
                      </a:cubicBezTo>
                      <a:cubicBezTo>
                        <a:pt x="30" y="67"/>
                        <a:pt x="30" y="67"/>
                        <a:pt x="30" y="67"/>
                      </a:cubicBezTo>
                      <a:cubicBezTo>
                        <a:pt x="24" y="26"/>
                        <a:pt x="16" y="3"/>
                        <a:pt x="15"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207" name="Freeform 68"/>
                <p:cNvSpPr>
                  <a:spLocks/>
                </p:cNvSpPr>
                <p:nvPr/>
              </p:nvSpPr>
              <p:spPr bwMode="auto">
                <a:xfrm>
                  <a:off x="-1859" y="1754"/>
                  <a:ext cx="5" cy="2"/>
                </a:xfrm>
                <a:custGeom>
                  <a:avLst/>
                  <a:gdLst/>
                  <a:ahLst/>
                  <a:cxnLst>
                    <a:cxn ang="0">
                      <a:pos x="2" y="0"/>
                    </a:cxn>
                    <a:cxn ang="0">
                      <a:pos x="2" y="0"/>
                    </a:cxn>
                    <a:cxn ang="0">
                      <a:pos x="1" y="0"/>
                    </a:cxn>
                    <a:cxn ang="0">
                      <a:pos x="2" y="0"/>
                    </a:cxn>
                    <a:cxn ang="0">
                      <a:pos x="0" y="0"/>
                    </a:cxn>
                    <a:cxn ang="0">
                      <a:pos x="0" y="0"/>
                    </a:cxn>
                    <a:cxn ang="0">
                      <a:pos x="0" y="1"/>
                    </a:cxn>
                    <a:cxn ang="0">
                      <a:pos x="2" y="1"/>
                    </a:cxn>
                    <a:cxn ang="0">
                      <a:pos x="2" y="0"/>
                    </a:cxn>
                  </a:cxnLst>
                  <a:rect l="0" t="0" r="r" b="b"/>
                  <a:pathLst>
                    <a:path w="2" h="1">
                      <a:moveTo>
                        <a:pt x="2" y="0"/>
                      </a:moveTo>
                      <a:cubicBezTo>
                        <a:pt x="2" y="0"/>
                        <a:pt x="2" y="0"/>
                        <a:pt x="2" y="0"/>
                      </a:cubicBezTo>
                      <a:cubicBezTo>
                        <a:pt x="1" y="0"/>
                        <a:pt x="1" y="0"/>
                        <a:pt x="1" y="0"/>
                      </a:cubicBezTo>
                      <a:cubicBezTo>
                        <a:pt x="2" y="0"/>
                        <a:pt x="2" y="0"/>
                        <a:pt x="2" y="0"/>
                      </a:cubicBezTo>
                      <a:cubicBezTo>
                        <a:pt x="0" y="0"/>
                        <a:pt x="0" y="0"/>
                        <a:pt x="0" y="0"/>
                      </a:cubicBez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208" name="Freeform 69"/>
                <p:cNvSpPr>
                  <a:spLocks/>
                </p:cNvSpPr>
                <p:nvPr/>
              </p:nvSpPr>
              <p:spPr bwMode="auto">
                <a:xfrm>
                  <a:off x="-1868" y="1682"/>
                  <a:ext cx="3"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209" name="Freeform 70"/>
                <p:cNvSpPr>
                  <a:spLocks/>
                </p:cNvSpPr>
                <p:nvPr/>
              </p:nvSpPr>
              <p:spPr bwMode="auto">
                <a:xfrm>
                  <a:off x="-1842" y="2810"/>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210" name="Freeform 71"/>
                <p:cNvSpPr>
                  <a:spLocks/>
                </p:cNvSpPr>
                <p:nvPr/>
              </p:nvSpPr>
              <p:spPr bwMode="auto">
                <a:xfrm>
                  <a:off x="-1912" y="3276"/>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211" name="Freeform 72"/>
                <p:cNvSpPr>
                  <a:spLocks/>
                </p:cNvSpPr>
                <p:nvPr/>
              </p:nvSpPr>
              <p:spPr bwMode="auto">
                <a:xfrm>
                  <a:off x="-1946" y="3355"/>
                  <a:ext cx="18" cy="37"/>
                </a:xfrm>
                <a:custGeom>
                  <a:avLst/>
                  <a:gdLst/>
                  <a:ahLst/>
                  <a:cxnLst>
                    <a:cxn ang="0">
                      <a:pos x="5" y="0"/>
                    </a:cxn>
                    <a:cxn ang="0">
                      <a:pos x="4" y="5"/>
                    </a:cxn>
                    <a:cxn ang="0">
                      <a:pos x="1" y="12"/>
                    </a:cxn>
                    <a:cxn ang="0">
                      <a:pos x="0" y="15"/>
                    </a:cxn>
                    <a:cxn ang="0">
                      <a:pos x="2" y="16"/>
                    </a:cxn>
                    <a:cxn ang="0">
                      <a:pos x="7" y="1"/>
                    </a:cxn>
                    <a:cxn ang="0">
                      <a:pos x="5" y="1"/>
                    </a:cxn>
                    <a:cxn ang="0">
                      <a:pos x="5" y="0"/>
                    </a:cxn>
                  </a:cxnLst>
                  <a:rect l="0" t="0" r="r" b="b"/>
                  <a:pathLst>
                    <a:path w="7" h="16">
                      <a:moveTo>
                        <a:pt x="5" y="0"/>
                      </a:moveTo>
                      <a:cubicBezTo>
                        <a:pt x="5" y="2"/>
                        <a:pt x="4" y="4"/>
                        <a:pt x="4" y="5"/>
                      </a:cubicBezTo>
                      <a:cubicBezTo>
                        <a:pt x="3" y="8"/>
                        <a:pt x="2" y="11"/>
                        <a:pt x="1" y="12"/>
                      </a:cubicBezTo>
                      <a:cubicBezTo>
                        <a:pt x="0" y="14"/>
                        <a:pt x="0" y="15"/>
                        <a:pt x="0" y="15"/>
                      </a:cubicBezTo>
                      <a:cubicBezTo>
                        <a:pt x="2" y="16"/>
                        <a:pt x="2" y="16"/>
                        <a:pt x="2" y="16"/>
                      </a:cubicBezTo>
                      <a:cubicBezTo>
                        <a:pt x="2" y="16"/>
                        <a:pt x="4" y="11"/>
                        <a:pt x="7" y="1"/>
                      </a:cubicBezTo>
                      <a:cubicBezTo>
                        <a:pt x="5" y="1"/>
                        <a:pt x="5" y="1"/>
                        <a:pt x="5" y="1"/>
                      </a:cubicBezTo>
                      <a:cubicBezTo>
                        <a:pt x="5" y="0"/>
                        <a:pt x="5" y="0"/>
                        <a:pt x="5"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212" name="Freeform 73"/>
                <p:cNvSpPr>
                  <a:spLocks/>
                </p:cNvSpPr>
                <p:nvPr/>
              </p:nvSpPr>
              <p:spPr bwMode="auto">
                <a:xfrm>
                  <a:off x="-1934" y="3355"/>
                  <a:ext cx="9" cy="2"/>
                </a:xfrm>
                <a:custGeom>
                  <a:avLst/>
                  <a:gdLst/>
                  <a:ahLst/>
                  <a:cxnLst>
                    <a:cxn ang="0">
                      <a:pos x="3" y="0"/>
                    </a:cxn>
                    <a:cxn ang="0">
                      <a:pos x="0" y="0"/>
                    </a:cxn>
                    <a:cxn ang="0">
                      <a:pos x="0" y="0"/>
                    </a:cxn>
                    <a:cxn ang="0">
                      <a:pos x="0" y="1"/>
                    </a:cxn>
                    <a:cxn ang="0">
                      <a:pos x="2" y="1"/>
                    </a:cxn>
                    <a:cxn ang="0">
                      <a:pos x="3" y="0"/>
                    </a:cxn>
                  </a:cxnLst>
                  <a:rect l="0" t="0" r="r" b="b"/>
                  <a:pathLst>
                    <a:path w="3" h="1">
                      <a:moveTo>
                        <a:pt x="3" y="0"/>
                      </a:moveTo>
                      <a:cubicBezTo>
                        <a:pt x="0" y="0"/>
                        <a:pt x="0" y="0"/>
                        <a:pt x="0" y="0"/>
                      </a:cubicBezTo>
                      <a:cubicBezTo>
                        <a:pt x="0" y="0"/>
                        <a:pt x="0" y="0"/>
                        <a:pt x="0" y="0"/>
                      </a:cubicBezTo>
                      <a:cubicBezTo>
                        <a:pt x="0" y="1"/>
                        <a:pt x="0" y="1"/>
                        <a:pt x="0" y="1"/>
                      </a:cubicBezTo>
                      <a:cubicBezTo>
                        <a:pt x="2" y="1"/>
                        <a:pt x="2" y="1"/>
                        <a:pt x="2" y="1"/>
                      </a:cubicBezTo>
                      <a:cubicBezTo>
                        <a:pt x="2" y="1"/>
                        <a:pt x="2" y="1"/>
                        <a:pt x="3"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213" name="Freeform 74"/>
                <p:cNvSpPr>
                  <a:spLocks/>
                </p:cNvSpPr>
                <p:nvPr/>
              </p:nvSpPr>
              <p:spPr bwMode="auto">
                <a:xfrm>
                  <a:off x="-1833"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214" name="Freeform 75"/>
                <p:cNvSpPr>
                  <a:spLocks/>
                </p:cNvSpPr>
                <p:nvPr/>
              </p:nvSpPr>
              <p:spPr bwMode="auto">
                <a:xfrm>
                  <a:off x="-1833"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215" name="Freeform 76"/>
                <p:cNvSpPr>
                  <a:spLocks noEditPoints="1"/>
                </p:cNvSpPr>
                <p:nvPr/>
              </p:nvSpPr>
              <p:spPr bwMode="auto">
                <a:xfrm>
                  <a:off x="-1664" y="1683"/>
                  <a:ext cx="238" cy="865"/>
                </a:xfrm>
                <a:custGeom>
                  <a:avLst/>
                  <a:gdLst/>
                  <a:ahLst/>
                  <a:cxnLst>
                    <a:cxn ang="0">
                      <a:pos x="100" y="345"/>
                    </a:cxn>
                    <a:cxn ang="0">
                      <a:pos x="99" y="345"/>
                    </a:cxn>
                    <a:cxn ang="0">
                      <a:pos x="99" y="365"/>
                    </a:cxn>
                    <a:cxn ang="0">
                      <a:pos x="99" y="365"/>
                    </a:cxn>
                    <a:cxn ang="0">
                      <a:pos x="100" y="365"/>
                    </a:cxn>
                    <a:cxn ang="0">
                      <a:pos x="100" y="365"/>
                    </a:cxn>
                    <a:cxn ang="0">
                      <a:pos x="100" y="345"/>
                    </a:cxn>
                    <a:cxn ang="0">
                      <a:pos x="88" y="243"/>
                    </a:cxn>
                    <a:cxn ang="0">
                      <a:pos x="87" y="243"/>
                    </a:cxn>
                    <a:cxn ang="0">
                      <a:pos x="99" y="344"/>
                    </a:cxn>
                    <a:cxn ang="0">
                      <a:pos x="100" y="344"/>
                    </a:cxn>
                    <a:cxn ang="0">
                      <a:pos x="88" y="243"/>
                    </a:cxn>
                    <a:cxn ang="0">
                      <a:pos x="66" y="128"/>
                    </a:cxn>
                    <a:cxn ang="0">
                      <a:pos x="65" y="128"/>
                    </a:cxn>
                    <a:cxn ang="0">
                      <a:pos x="66" y="131"/>
                    </a:cxn>
                    <a:cxn ang="0">
                      <a:pos x="66" y="131"/>
                    </a:cxn>
                    <a:cxn ang="0">
                      <a:pos x="68" y="138"/>
                    </a:cxn>
                    <a:cxn ang="0">
                      <a:pos x="87" y="242"/>
                    </a:cxn>
                    <a:cxn ang="0">
                      <a:pos x="88" y="242"/>
                    </a:cxn>
                    <a:cxn ang="0">
                      <a:pos x="67" y="131"/>
                    </a:cxn>
                    <a:cxn ang="0">
                      <a:pos x="67" y="131"/>
                    </a:cxn>
                    <a:cxn ang="0">
                      <a:pos x="67" y="131"/>
                    </a:cxn>
                    <a:cxn ang="0">
                      <a:pos x="66" y="128"/>
                    </a:cxn>
                    <a:cxn ang="0">
                      <a:pos x="1" y="0"/>
                    </a:cxn>
                    <a:cxn ang="0">
                      <a:pos x="0" y="0"/>
                    </a:cxn>
                    <a:cxn ang="0">
                      <a:pos x="21" y="30"/>
                    </a:cxn>
                    <a:cxn ang="0">
                      <a:pos x="22" y="30"/>
                    </a:cxn>
                    <a:cxn ang="0">
                      <a:pos x="1" y="0"/>
                    </a:cxn>
                  </a:cxnLst>
                  <a:rect l="0" t="0" r="r" b="b"/>
                  <a:pathLst>
                    <a:path w="100" h="365">
                      <a:moveTo>
                        <a:pt x="100" y="345"/>
                      </a:moveTo>
                      <a:cubicBezTo>
                        <a:pt x="99" y="345"/>
                        <a:pt x="99" y="345"/>
                        <a:pt x="99" y="345"/>
                      </a:cubicBezTo>
                      <a:cubicBezTo>
                        <a:pt x="99" y="352"/>
                        <a:pt x="99" y="358"/>
                        <a:pt x="99" y="365"/>
                      </a:cubicBezTo>
                      <a:cubicBezTo>
                        <a:pt x="99" y="365"/>
                        <a:pt x="99" y="365"/>
                        <a:pt x="99" y="365"/>
                      </a:cubicBezTo>
                      <a:cubicBezTo>
                        <a:pt x="100" y="365"/>
                        <a:pt x="100" y="365"/>
                        <a:pt x="100" y="365"/>
                      </a:cubicBezTo>
                      <a:cubicBezTo>
                        <a:pt x="100" y="365"/>
                        <a:pt x="100" y="365"/>
                        <a:pt x="100" y="365"/>
                      </a:cubicBezTo>
                      <a:cubicBezTo>
                        <a:pt x="100" y="358"/>
                        <a:pt x="100" y="352"/>
                        <a:pt x="100" y="345"/>
                      </a:cubicBezTo>
                      <a:moveTo>
                        <a:pt x="88" y="243"/>
                      </a:moveTo>
                      <a:cubicBezTo>
                        <a:pt x="87" y="243"/>
                        <a:pt x="87" y="243"/>
                        <a:pt x="87" y="243"/>
                      </a:cubicBezTo>
                      <a:cubicBezTo>
                        <a:pt x="92" y="277"/>
                        <a:pt x="97" y="314"/>
                        <a:pt x="99" y="344"/>
                      </a:cubicBezTo>
                      <a:cubicBezTo>
                        <a:pt x="100" y="344"/>
                        <a:pt x="100" y="344"/>
                        <a:pt x="100" y="344"/>
                      </a:cubicBezTo>
                      <a:cubicBezTo>
                        <a:pt x="98" y="314"/>
                        <a:pt x="93" y="277"/>
                        <a:pt x="88" y="243"/>
                      </a:cubicBezTo>
                      <a:moveTo>
                        <a:pt x="66" y="128"/>
                      </a:moveTo>
                      <a:cubicBezTo>
                        <a:pt x="65" y="128"/>
                        <a:pt x="65" y="128"/>
                        <a:pt x="65" y="128"/>
                      </a:cubicBezTo>
                      <a:cubicBezTo>
                        <a:pt x="66" y="129"/>
                        <a:pt x="66" y="130"/>
                        <a:pt x="66" y="131"/>
                      </a:cubicBezTo>
                      <a:cubicBezTo>
                        <a:pt x="66" y="131"/>
                        <a:pt x="66" y="131"/>
                        <a:pt x="66" y="131"/>
                      </a:cubicBezTo>
                      <a:cubicBezTo>
                        <a:pt x="67" y="132"/>
                        <a:pt x="67" y="134"/>
                        <a:pt x="68" y="138"/>
                      </a:cubicBezTo>
                      <a:cubicBezTo>
                        <a:pt x="71" y="154"/>
                        <a:pt x="79" y="195"/>
                        <a:pt x="87" y="242"/>
                      </a:cubicBezTo>
                      <a:cubicBezTo>
                        <a:pt x="88" y="242"/>
                        <a:pt x="88" y="242"/>
                        <a:pt x="88" y="242"/>
                      </a:cubicBezTo>
                      <a:cubicBezTo>
                        <a:pt x="78" y="183"/>
                        <a:pt x="67" y="131"/>
                        <a:pt x="67" y="131"/>
                      </a:cubicBezTo>
                      <a:cubicBezTo>
                        <a:pt x="67" y="131"/>
                        <a:pt x="67" y="131"/>
                        <a:pt x="67" y="131"/>
                      </a:cubicBezTo>
                      <a:cubicBezTo>
                        <a:pt x="67" y="131"/>
                        <a:pt x="67" y="131"/>
                        <a:pt x="67" y="131"/>
                      </a:cubicBezTo>
                      <a:cubicBezTo>
                        <a:pt x="67" y="130"/>
                        <a:pt x="67" y="129"/>
                        <a:pt x="66" y="128"/>
                      </a:cubicBezTo>
                      <a:moveTo>
                        <a:pt x="1" y="0"/>
                      </a:moveTo>
                      <a:cubicBezTo>
                        <a:pt x="0" y="0"/>
                        <a:pt x="0" y="0"/>
                        <a:pt x="0" y="0"/>
                      </a:cubicBezTo>
                      <a:cubicBezTo>
                        <a:pt x="7" y="9"/>
                        <a:pt x="14" y="19"/>
                        <a:pt x="21" y="30"/>
                      </a:cubicBezTo>
                      <a:cubicBezTo>
                        <a:pt x="22" y="30"/>
                        <a:pt x="22" y="30"/>
                        <a:pt x="22" y="30"/>
                      </a:cubicBezTo>
                      <a:cubicBezTo>
                        <a:pt x="15" y="19"/>
                        <a:pt x="8" y="9"/>
                        <a:pt x="1"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216" name="Freeform 77"/>
                <p:cNvSpPr>
                  <a:spLocks/>
                </p:cNvSpPr>
                <p:nvPr/>
              </p:nvSpPr>
              <p:spPr bwMode="auto">
                <a:xfrm>
                  <a:off x="-1614" y="1754"/>
                  <a:ext cx="6" cy="2"/>
                </a:xfrm>
                <a:custGeom>
                  <a:avLst/>
                  <a:gdLst/>
                  <a:ahLst/>
                  <a:cxnLst>
                    <a:cxn ang="0">
                      <a:pos x="1" y="0"/>
                    </a:cxn>
                    <a:cxn ang="0">
                      <a:pos x="0" y="0"/>
                    </a:cxn>
                    <a:cxn ang="0">
                      <a:pos x="1" y="1"/>
                    </a:cxn>
                    <a:cxn ang="0">
                      <a:pos x="2" y="1"/>
                    </a:cxn>
                    <a:cxn ang="0">
                      <a:pos x="1" y="0"/>
                    </a:cxn>
                  </a:cxnLst>
                  <a:rect l="0" t="0" r="r" b="b"/>
                  <a:pathLst>
                    <a:path w="2" h="1">
                      <a:moveTo>
                        <a:pt x="1" y="0"/>
                      </a:moveTo>
                      <a:cubicBezTo>
                        <a:pt x="0" y="0"/>
                        <a:pt x="0" y="0"/>
                        <a:pt x="0" y="0"/>
                      </a:cubicBezTo>
                      <a:cubicBezTo>
                        <a:pt x="0" y="0"/>
                        <a:pt x="0" y="1"/>
                        <a:pt x="1" y="1"/>
                      </a:cubicBezTo>
                      <a:cubicBezTo>
                        <a:pt x="2" y="1"/>
                        <a:pt x="2" y="1"/>
                        <a:pt x="2" y="1"/>
                      </a:cubicBezTo>
                      <a:cubicBezTo>
                        <a:pt x="1" y="0"/>
                        <a:pt x="1" y="0"/>
                        <a:pt x="1"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217" name="Freeform 78"/>
                <p:cNvSpPr>
                  <a:spLocks/>
                </p:cNvSpPr>
                <p:nvPr/>
              </p:nvSpPr>
              <p:spPr bwMode="auto">
                <a:xfrm>
                  <a:off x="-1667" y="1682"/>
                  <a:ext cx="6" cy="3"/>
                </a:xfrm>
                <a:custGeom>
                  <a:avLst/>
                  <a:gdLst/>
                  <a:ahLst/>
                  <a:cxnLst>
                    <a:cxn ang="0">
                      <a:pos x="2" y="0"/>
                    </a:cxn>
                    <a:cxn ang="0">
                      <a:pos x="0" y="0"/>
                    </a:cxn>
                    <a:cxn ang="0">
                      <a:pos x="1" y="1"/>
                    </a:cxn>
                    <a:cxn ang="0">
                      <a:pos x="2" y="1"/>
                    </a:cxn>
                    <a:cxn ang="0">
                      <a:pos x="2" y="0"/>
                    </a:cxn>
                  </a:cxnLst>
                  <a:rect l="0" t="0" r="r" b="b"/>
                  <a:pathLst>
                    <a:path w="2" h="1">
                      <a:moveTo>
                        <a:pt x="2" y="0"/>
                      </a:moveTo>
                      <a:cubicBezTo>
                        <a:pt x="0" y="0"/>
                        <a:pt x="0" y="0"/>
                        <a:pt x="0" y="0"/>
                      </a:cubicBezTo>
                      <a:cubicBezTo>
                        <a:pt x="1" y="1"/>
                        <a:pt x="1" y="1"/>
                        <a:pt x="1" y="1"/>
                      </a:cubicBezTo>
                      <a:cubicBezTo>
                        <a:pt x="2" y="1"/>
                        <a:pt x="2" y="1"/>
                        <a:pt x="2" y="1"/>
                      </a:cubicBezTo>
                      <a:cubicBezTo>
                        <a:pt x="2" y="1"/>
                        <a:pt x="2" y="1"/>
                        <a:pt x="2"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218" name="Freeform 79"/>
                <p:cNvSpPr>
                  <a:spLocks/>
                </p:cNvSpPr>
                <p:nvPr/>
              </p:nvSpPr>
              <p:spPr bwMode="auto">
                <a:xfrm>
                  <a:off x="-1429" y="2498"/>
                  <a:ext cx="3" cy="3"/>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219" name="Freeform 80"/>
                <p:cNvSpPr>
                  <a:spLocks/>
                </p:cNvSpPr>
                <p:nvPr/>
              </p:nvSpPr>
              <p:spPr bwMode="auto">
                <a:xfrm>
                  <a:off x="-1458" y="2256"/>
                  <a:ext cx="3" cy="3"/>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0"/>
                        <a:pt x="0" y="0"/>
                        <a:pt x="0" y="1"/>
                      </a:cubicBezTo>
                      <a:cubicBezTo>
                        <a:pt x="1" y="1"/>
                        <a:pt x="1" y="1"/>
                        <a:pt x="1" y="1"/>
                      </a:cubicBezTo>
                      <a:cubicBezTo>
                        <a:pt x="1" y="0"/>
                        <a:pt x="1" y="0"/>
                        <a:pt x="1"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220" name="Freeform 81"/>
                <p:cNvSpPr>
                  <a:spLocks/>
                </p:cNvSpPr>
                <p:nvPr/>
              </p:nvSpPr>
              <p:spPr bwMode="auto">
                <a:xfrm>
                  <a:off x="-1376" y="1987"/>
                  <a:ext cx="100" cy="270"/>
                </a:xfrm>
                <a:custGeom>
                  <a:avLst/>
                  <a:gdLst/>
                  <a:ahLst/>
                  <a:cxnLst>
                    <a:cxn ang="0">
                      <a:pos x="2" y="0"/>
                    </a:cxn>
                    <a:cxn ang="0">
                      <a:pos x="0" y="0"/>
                    </a:cxn>
                    <a:cxn ang="0">
                      <a:pos x="1" y="1"/>
                    </a:cxn>
                    <a:cxn ang="0">
                      <a:pos x="32" y="84"/>
                    </a:cxn>
                    <a:cxn ang="0">
                      <a:pos x="39" y="109"/>
                    </a:cxn>
                    <a:cxn ang="0">
                      <a:pos x="40" y="114"/>
                    </a:cxn>
                    <a:cxn ang="0">
                      <a:pos x="42" y="114"/>
                    </a:cxn>
                    <a:cxn ang="0">
                      <a:pos x="39" y="101"/>
                    </a:cxn>
                    <a:cxn ang="0">
                      <a:pos x="37" y="101"/>
                    </a:cxn>
                    <a:cxn ang="0">
                      <a:pos x="37" y="100"/>
                    </a:cxn>
                    <a:cxn ang="0">
                      <a:pos x="39" y="100"/>
                    </a:cxn>
                    <a:cxn ang="0">
                      <a:pos x="2" y="0"/>
                    </a:cxn>
                  </a:cxnLst>
                  <a:rect l="0" t="0" r="r" b="b"/>
                  <a:pathLst>
                    <a:path w="42" h="114">
                      <a:moveTo>
                        <a:pt x="2" y="0"/>
                      </a:moveTo>
                      <a:cubicBezTo>
                        <a:pt x="0" y="0"/>
                        <a:pt x="0" y="0"/>
                        <a:pt x="0" y="0"/>
                      </a:cubicBezTo>
                      <a:cubicBezTo>
                        <a:pt x="0" y="0"/>
                        <a:pt x="0" y="1"/>
                        <a:pt x="1" y="1"/>
                      </a:cubicBezTo>
                      <a:cubicBezTo>
                        <a:pt x="16" y="34"/>
                        <a:pt x="26" y="63"/>
                        <a:pt x="32" y="84"/>
                      </a:cubicBezTo>
                      <a:cubicBezTo>
                        <a:pt x="36" y="94"/>
                        <a:pt x="38" y="103"/>
                        <a:pt x="39" y="109"/>
                      </a:cubicBezTo>
                      <a:cubicBezTo>
                        <a:pt x="40" y="111"/>
                        <a:pt x="40" y="112"/>
                        <a:pt x="40" y="114"/>
                      </a:cubicBezTo>
                      <a:cubicBezTo>
                        <a:pt x="42" y="114"/>
                        <a:pt x="42" y="114"/>
                        <a:pt x="42" y="114"/>
                      </a:cubicBezTo>
                      <a:cubicBezTo>
                        <a:pt x="42" y="111"/>
                        <a:pt x="41" y="106"/>
                        <a:pt x="39" y="101"/>
                      </a:cubicBezTo>
                      <a:cubicBezTo>
                        <a:pt x="37" y="101"/>
                        <a:pt x="37" y="101"/>
                        <a:pt x="37" y="101"/>
                      </a:cubicBezTo>
                      <a:cubicBezTo>
                        <a:pt x="37" y="100"/>
                        <a:pt x="37" y="100"/>
                        <a:pt x="37" y="100"/>
                      </a:cubicBezTo>
                      <a:cubicBezTo>
                        <a:pt x="39" y="100"/>
                        <a:pt x="39" y="100"/>
                        <a:pt x="39" y="100"/>
                      </a:cubicBezTo>
                      <a:cubicBezTo>
                        <a:pt x="34" y="79"/>
                        <a:pt x="22" y="42"/>
                        <a:pt x="2"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221" name="Freeform 82"/>
                <p:cNvSpPr>
                  <a:spLocks/>
                </p:cNvSpPr>
                <p:nvPr/>
              </p:nvSpPr>
              <p:spPr bwMode="auto">
                <a:xfrm>
                  <a:off x="-1288" y="2222"/>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222" name="Freeform 83"/>
                <p:cNvSpPr>
                  <a:spLocks noEditPoints="1"/>
                </p:cNvSpPr>
                <p:nvPr/>
              </p:nvSpPr>
              <p:spPr bwMode="auto">
                <a:xfrm>
                  <a:off x="-1281" y="2260"/>
                  <a:ext cx="232" cy="1016"/>
                </a:xfrm>
                <a:custGeom>
                  <a:avLst/>
                  <a:gdLst/>
                  <a:ahLst/>
                  <a:cxnLst>
                    <a:cxn ang="0">
                      <a:pos x="70" y="343"/>
                    </a:cxn>
                    <a:cxn ang="0">
                      <a:pos x="68" y="343"/>
                    </a:cxn>
                    <a:cxn ang="0">
                      <a:pos x="95" y="429"/>
                    </a:cxn>
                    <a:cxn ang="0">
                      <a:pos x="98" y="429"/>
                    </a:cxn>
                    <a:cxn ang="0">
                      <a:pos x="70" y="343"/>
                    </a:cxn>
                    <a:cxn ang="0">
                      <a:pos x="39" y="255"/>
                    </a:cxn>
                    <a:cxn ang="0">
                      <a:pos x="36" y="255"/>
                    </a:cxn>
                    <a:cxn ang="0">
                      <a:pos x="68" y="342"/>
                    </a:cxn>
                    <a:cxn ang="0">
                      <a:pos x="70" y="342"/>
                    </a:cxn>
                    <a:cxn ang="0">
                      <a:pos x="70" y="342"/>
                    </a:cxn>
                    <a:cxn ang="0">
                      <a:pos x="70" y="342"/>
                    </a:cxn>
                    <a:cxn ang="0">
                      <a:pos x="70" y="342"/>
                    </a:cxn>
                    <a:cxn ang="0">
                      <a:pos x="68" y="337"/>
                    </a:cxn>
                    <a:cxn ang="0">
                      <a:pos x="39" y="255"/>
                    </a:cxn>
                    <a:cxn ang="0">
                      <a:pos x="32" y="233"/>
                    </a:cxn>
                    <a:cxn ang="0">
                      <a:pos x="30" y="233"/>
                    </a:cxn>
                    <a:cxn ang="0">
                      <a:pos x="36" y="254"/>
                    </a:cxn>
                    <a:cxn ang="0">
                      <a:pos x="38" y="254"/>
                    </a:cxn>
                    <a:cxn ang="0">
                      <a:pos x="32" y="233"/>
                    </a:cxn>
                    <a:cxn ang="0">
                      <a:pos x="17" y="102"/>
                    </a:cxn>
                    <a:cxn ang="0">
                      <a:pos x="15" y="102"/>
                    </a:cxn>
                    <a:cxn ang="0">
                      <a:pos x="17" y="117"/>
                    </a:cxn>
                    <a:cxn ang="0">
                      <a:pos x="16" y="137"/>
                    </a:cxn>
                    <a:cxn ang="0">
                      <a:pos x="30" y="232"/>
                    </a:cxn>
                    <a:cxn ang="0">
                      <a:pos x="32" y="232"/>
                    </a:cxn>
                    <a:cxn ang="0">
                      <a:pos x="18" y="137"/>
                    </a:cxn>
                    <a:cxn ang="0">
                      <a:pos x="19" y="117"/>
                    </a:cxn>
                    <a:cxn ang="0">
                      <a:pos x="19" y="117"/>
                    </a:cxn>
                    <a:cxn ang="0">
                      <a:pos x="17" y="102"/>
                    </a:cxn>
                    <a:cxn ang="0">
                      <a:pos x="2" y="0"/>
                    </a:cxn>
                    <a:cxn ang="0">
                      <a:pos x="0" y="0"/>
                    </a:cxn>
                    <a:cxn ang="0">
                      <a:pos x="1" y="1"/>
                    </a:cxn>
                    <a:cxn ang="0">
                      <a:pos x="1" y="3"/>
                    </a:cxn>
                    <a:cxn ang="0">
                      <a:pos x="1" y="3"/>
                    </a:cxn>
                    <a:cxn ang="0">
                      <a:pos x="15" y="101"/>
                    </a:cxn>
                    <a:cxn ang="0">
                      <a:pos x="17" y="101"/>
                    </a:cxn>
                    <a:cxn ang="0">
                      <a:pos x="3" y="3"/>
                    </a:cxn>
                    <a:cxn ang="0">
                      <a:pos x="2" y="0"/>
                    </a:cxn>
                  </a:cxnLst>
                  <a:rect l="0" t="0" r="r" b="b"/>
                  <a:pathLst>
                    <a:path w="98" h="429">
                      <a:moveTo>
                        <a:pt x="70" y="343"/>
                      </a:moveTo>
                      <a:cubicBezTo>
                        <a:pt x="68" y="343"/>
                        <a:pt x="68" y="343"/>
                        <a:pt x="68" y="343"/>
                      </a:cubicBezTo>
                      <a:cubicBezTo>
                        <a:pt x="73" y="375"/>
                        <a:pt x="85" y="405"/>
                        <a:pt x="95" y="429"/>
                      </a:cubicBezTo>
                      <a:cubicBezTo>
                        <a:pt x="98" y="429"/>
                        <a:pt x="98" y="429"/>
                        <a:pt x="98" y="429"/>
                      </a:cubicBezTo>
                      <a:cubicBezTo>
                        <a:pt x="87" y="405"/>
                        <a:pt x="75" y="375"/>
                        <a:pt x="70" y="343"/>
                      </a:cubicBezTo>
                      <a:moveTo>
                        <a:pt x="39" y="255"/>
                      </a:moveTo>
                      <a:cubicBezTo>
                        <a:pt x="36" y="255"/>
                        <a:pt x="36" y="255"/>
                        <a:pt x="36" y="255"/>
                      </a:cubicBezTo>
                      <a:cubicBezTo>
                        <a:pt x="50" y="301"/>
                        <a:pt x="66" y="337"/>
                        <a:pt x="68" y="342"/>
                      </a:cubicBezTo>
                      <a:cubicBezTo>
                        <a:pt x="70" y="342"/>
                        <a:pt x="70" y="342"/>
                        <a:pt x="70" y="342"/>
                      </a:cubicBezTo>
                      <a:cubicBezTo>
                        <a:pt x="70" y="342"/>
                        <a:pt x="70" y="342"/>
                        <a:pt x="70" y="342"/>
                      </a:cubicBezTo>
                      <a:cubicBezTo>
                        <a:pt x="70" y="342"/>
                        <a:pt x="70" y="342"/>
                        <a:pt x="70" y="342"/>
                      </a:cubicBezTo>
                      <a:cubicBezTo>
                        <a:pt x="70" y="342"/>
                        <a:pt x="70" y="342"/>
                        <a:pt x="70" y="342"/>
                      </a:cubicBezTo>
                      <a:cubicBezTo>
                        <a:pt x="70" y="342"/>
                        <a:pt x="69" y="340"/>
                        <a:pt x="68" y="337"/>
                      </a:cubicBezTo>
                      <a:cubicBezTo>
                        <a:pt x="63" y="325"/>
                        <a:pt x="50" y="293"/>
                        <a:pt x="39" y="255"/>
                      </a:cubicBezTo>
                      <a:moveTo>
                        <a:pt x="32" y="233"/>
                      </a:moveTo>
                      <a:cubicBezTo>
                        <a:pt x="30" y="233"/>
                        <a:pt x="30" y="233"/>
                        <a:pt x="30" y="233"/>
                      </a:cubicBezTo>
                      <a:cubicBezTo>
                        <a:pt x="32" y="240"/>
                        <a:pt x="34" y="247"/>
                        <a:pt x="36" y="254"/>
                      </a:cubicBezTo>
                      <a:cubicBezTo>
                        <a:pt x="38" y="254"/>
                        <a:pt x="38" y="254"/>
                        <a:pt x="38" y="254"/>
                      </a:cubicBezTo>
                      <a:cubicBezTo>
                        <a:pt x="36" y="247"/>
                        <a:pt x="34" y="240"/>
                        <a:pt x="32" y="233"/>
                      </a:cubicBezTo>
                      <a:moveTo>
                        <a:pt x="17" y="102"/>
                      </a:moveTo>
                      <a:cubicBezTo>
                        <a:pt x="15" y="102"/>
                        <a:pt x="15" y="102"/>
                        <a:pt x="15" y="102"/>
                      </a:cubicBezTo>
                      <a:cubicBezTo>
                        <a:pt x="17" y="117"/>
                        <a:pt x="17" y="117"/>
                        <a:pt x="17" y="117"/>
                      </a:cubicBezTo>
                      <a:cubicBezTo>
                        <a:pt x="16" y="123"/>
                        <a:pt x="16" y="130"/>
                        <a:pt x="16" y="137"/>
                      </a:cubicBezTo>
                      <a:cubicBezTo>
                        <a:pt x="16" y="167"/>
                        <a:pt x="22" y="201"/>
                        <a:pt x="30" y="232"/>
                      </a:cubicBezTo>
                      <a:cubicBezTo>
                        <a:pt x="32" y="232"/>
                        <a:pt x="32" y="232"/>
                        <a:pt x="32" y="232"/>
                      </a:cubicBezTo>
                      <a:cubicBezTo>
                        <a:pt x="24" y="201"/>
                        <a:pt x="18" y="167"/>
                        <a:pt x="18" y="137"/>
                      </a:cubicBezTo>
                      <a:cubicBezTo>
                        <a:pt x="18" y="130"/>
                        <a:pt x="18" y="123"/>
                        <a:pt x="19" y="117"/>
                      </a:cubicBezTo>
                      <a:cubicBezTo>
                        <a:pt x="19" y="117"/>
                        <a:pt x="19" y="117"/>
                        <a:pt x="19" y="117"/>
                      </a:cubicBezTo>
                      <a:cubicBezTo>
                        <a:pt x="17" y="102"/>
                        <a:pt x="17" y="102"/>
                        <a:pt x="17" y="102"/>
                      </a:cubicBezTo>
                      <a:moveTo>
                        <a:pt x="2" y="0"/>
                      </a:moveTo>
                      <a:cubicBezTo>
                        <a:pt x="0" y="0"/>
                        <a:pt x="0" y="0"/>
                        <a:pt x="0" y="0"/>
                      </a:cubicBezTo>
                      <a:cubicBezTo>
                        <a:pt x="0" y="0"/>
                        <a:pt x="1" y="0"/>
                        <a:pt x="1" y="1"/>
                      </a:cubicBezTo>
                      <a:cubicBezTo>
                        <a:pt x="1" y="2"/>
                        <a:pt x="1" y="3"/>
                        <a:pt x="1" y="3"/>
                      </a:cubicBezTo>
                      <a:cubicBezTo>
                        <a:pt x="1" y="3"/>
                        <a:pt x="1" y="3"/>
                        <a:pt x="1" y="3"/>
                      </a:cubicBezTo>
                      <a:cubicBezTo>
                        <a:pt x="15" y="101"/>
                        <a:pt x="15" y="101"/>
                        <a:pt x="15" y="101"/>
                      </a:cubicBezTo>
                      <a:cubicBezTo>
                        <a:pt x="17" y="101"/>
                        <a:pt x="17" y="101"/>
                        <a:pt x="17" y="101"/>
                      </a:cubicBezTo>
                      <a:cubicBezTo>
                        <a:pt x="3" y="3"/>
                        <a:pt x="3" y="3"/>
                        <a:pt x="3" y="3"/>
                      </a:cubicBezTo>
                      <a:cubicBezTo>
                        <a:pt x="3" y="3"/>
                        <a:pt x="3" y="1"/>
                        <a:pt x="2"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223" name="Freeform 84"/>
                <p:cNvSpPr>
                  <a:spLocks/>
                </p:cNvSpPr>
                <p:nvPr/>
              </p:nvSpPr>
              <p:spPr bwMode="auto">
                <a:xfrm>
                  <a:off x="-1120" y="3070"/>
                  <a:ext cx="6" cy="2"/>
                </a:xfrm>
                <a:custGeom>
                  <a:avLst/>
                  <a:gdLst/>
                  <a:ahLst/>
                  <a:cxnLst>
                    <a:cxn ang="0">
                      <a:pos x="2" y="0"/>
                    </a:cxn>
                    <a:cxn ang="0">
                      <a:pos x="0"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224" name="Freeform 85"/>
                <p:cNvSpPr>
                  <a:spLocks/>
                </p:cNvSpPr>
                <p:nvPr/>
              </p:nvSpPr>
              <p:spPr bwMode="auto">
                <a:xfrm>
                  <a:off x="-1196" y="2861"/>
                  <a:ext cx="8" cy="3"/>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1"/>
                        <a:pt x="0" y="1"/>
                        <a:pt x="0" y="1"/>
                      </a:cubicBezTo>
                      <a:cubicBezTo>
                        <a:pt x="3" y="1"/>
                        <a:pt x="3" y="1"/>
                        <a:pt x="3" y="1"/>
                      </a:cubicBezTo>
                      <a:cubicBezTo>
                        <a:pt x="2" y="1"/>
                        <a:pt x="2" y="0"/>
                        <a:pt x="2"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225" name="Freeform 86"/>
                <p:cNvSpPr>
                  <a:spLocks noEditPoints="1"/>
                </p:cNvSpPr>
                <p:nvPr/>
              </p:nvSpPr>
              <p:spPr bwMode="auto">
                <a:xfrm>
                  <a:off x="-1774" y="1524"/>
                  <a:ext cx="766" cy="1831"/>
                </a:xfrm>
                <a:custGeom>
                  <a:avLst/>
                  <a:gdLst/>
                  <a:ahLst/>
                  <a:cxnLst>
                    <a:cxn ang="0">
                      <a:pos x="306" y="740"/>
                    </a:cxn>
                    <a:cxn ang="0">
                      <a:pos x="304" y="740"/>
                    </a:cxn>
                    <a:cxn ang="0">
                      <a:pos x="321" y="772"/>
                    </a:cxn>
                    <a:cxn ang="0">
                      <a:pos x="323" y="772"/>
                    </a:cxn>
                    <a:cxn ang="0">
                      <a:pos x="306" y="740"/>
                    </a:cxn>
                    <a:cxn ang="0">
                      <a:pos x="111" y="98"/>
                    </a:cxn>
                    <a:cxn ang="0">
                      <a:pos x="108" y="98"/>
                    </a:cxn>
                    <a:cxn ang="0">
                      <a:pos x="167" y="194"/>
                    </a:cxn>
                    <a:cxn ang="0">
                      <a:pos x="170" y="194"/>
                    </a:cxn>
                    <a:cxn ang="0">
                      <a:pos x="111" y="98"/>
                    </a:cxn>
                    <a:cxn ang="0">
                      <a:pos x="1" y="0"/>
                    </a:cxn>
                    <a:cxn ang="0">
                      <a:pos x="0" y="1"/>
                    </a:cxn>
                    <a:cxn ang="0">
                      <a:pos x="107" y="97"/>
                    </a:cxn>
                    <a:cxn ang="0">
                      <a:pos x="110" y="97"/>
                    </a:cxn>
                    <a:cxn ang="0">
                      <a:pos x="84" y="67"/>
                    </a:cxn>
                    <a:cxn ang="0">
                      <a:pos x="84" y="67"/>
                    </a:cxn>
                    <a:cxn ang="0">
                      <a:pos x="84" y="67"/>
                    </a:cxn>
                    <a:cxn ang="0">
                      <a:pos x="1" y="0"/>
                    </a:cxn>
                  </a:cxnLst>
                  <a:rect l="0" t="0" r="r" b="b"/>
                  <a:pathLst>
                    <a:path w="323" h="772">
                      <a:moveTo>
                        <a:pt x="306" y="740"/>
                      </a:moveTo>
                      <a:cubicBezTo>
                        <a:pt x="304" y="740"/>
                        <a:pt x="304" y="740"/>
                        <a:pt x="304" y="740"/>
                      </a:cubicBezTo>
                      <a:cubicBezTo>
                        <a:pt x="310" y="753"/>
                        <a:pt x="316" y="765"/>
                        <a:pt x="321" y="772"/>
                      </a:cubicBezTo>
                      <a:cubicBezTo>
                        <a:pt x="323" y="772"/>
                        <a:pt x="323" y="772"/>
                        <a:pt x="323" y="772"/>
                      </a:cubicBezTo>
                      <a:cubicBezTo>
                        <a:pt x="319" y="765"/>
                        <a:pt x="312" y="754"/>
                        <a:pt x="306" y="740"/>
                      </a:cubicBezTo>
                      <a:moveTo>
                        <a:pt x="111" y="98"/>
                      </a:moveTo>
                      <a:cubicBezTo>
                        <a:pt x="108" y="98"/>
                        <a:pt x="108" y="98"/>
                        <a:pt x="108" y="98"/>
                      </a:cubicBezTo>
                      <a:cubicBezTo>
                        <a:pt x="133" y="130"/>
                        <a:pt x="153" y="163"/>
                        <a:pt x="167" y="194"/>
                      </a:cubicBezTo>
                      <a:cubicBezTo>
                        <a:pt x="170" y="194"/>
                        <a:pt x="170" y="194"/>
                        <a:pt x="170" y="194"/>
                      </a:cubicBezTo>
                      <a:cubicBezTo>
                        <a:pt x="155" y="163"/>
                        <a:pt x="136" y="130"/>
                        <a:pt x="111" y="98"/>
                      </a:cubicBezTo>
                      <a:moveTo>
                        <a:pt x="1" y="0"/>
                      </a:moveTo>
                      <a:cubicBezTo>
                        <a:pt x="0" y="1"/>
                        <a:pt x="0" y="1"/>
                        <a:pt x="0" y="1"/>
                      </a:cubicBezTo>
                      <a:cubicBezTo>
                        <a:pt x="44" y="28"/>
                        <a:pt x="79" y="62"/>
                        <a:pt x="107" y="97"/>
                      </a:cubicBezTo>
                      <a:cubicBezTo>
                        <a:pt x="110" y="97"/>
                        <a:pt x="110" y="97"/>
                        <a:pt x="110" y="97"/>
                      </a:cubicBezTo>
                      <a:cubicBezTo>
                        <a:pt x="102" y="87"/>
                        <a:pt x="93" y="77"/>
                        <a:pt x="84" y="67"/>
                      </a:cubicBezTo>
                      <a:cubicBezTo>
                        <a:pt x="84" y="67"/>
                        <a:pt x="84" y="67"/>
                        <a:pt x="84" y="67"/>
                      </a:cubicBezTo>
                      <a:cubicBezTo>
                        <a:pt x="84" y="67"/>
                        <a:pt x="84" y="67"/>
                        <a:pt x="84" y="67"/>
                      </a:cubicBezTo>
                      <a:cubicBezTo>
                        <a:pt x="61" y="42"/>
                        <a:pt x="33" y="19"/>
                        <a:pt x="1"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226" name="Freeform 87"/>
                <p:cNvSpPr>
                  <a:spLocks/>
                </p:cNvSpPr>
                <p:nvPr/>
              </p:nvSpPr>
              <p:spPr bwMode="auto">
                <a:xfrm>
                  <a:off x="-1520" y="1754"/>
                  <a:ext cx="9"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1" y="0"/>
                        <a:pt x="1" y="1"/>
                        <a:pt x="1" y="1"/>
                      </a:cubicBezTo>
                      <a:cubicBezTo>
                        <a:pt x="4" y="1"/>
                        <a:pt x="4" y="1"/>
                        <a:pt x="4" y="1"/>
                      </a:cubicBezTo>
                      <a:cubicBezTo>
                        <a:pt x="3" y="1"/>
                        <a:pt x="3" y="0"/>
                        <a:pt x="3"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227" name="Rectangle 88"/>
                <p:cNvSpPr>
                  <a:spLocks noChangeArrowheads="1"/>
                </p:cNvSpPr>
                <p:nvPr/>
              </p:nvSpPr>
              <p:spPr bwMode="auto">
                <a:xfrm>
                  <a:off x="-1575" y="1683"/>
                  <a:ext cx="2" cy="2"/>
                </a:xfrm>
                <a:prstGeom prst="rect">
                  <a:avLst/>
                </a:prstGeom>
                <a:solidFill>
                  <a:srgbClr val="FFFFFF"/>
                </a:solidFill>
                <a:ln w="9525">
                  <a:noFill/>
                  <a:miter lim="800000"/>
                  <a:headEnd/>
                  <a:tailEnd/>
                </a:ln>
              </p:spPr>
              <p:txBody>
                <a:bodyPr/>
                <a:lstStyle/>
                <a:p>
                  <a:pPr defTabSz="957756" fontAlgn="auto">
                    <a:spcBef>
                      <a:spcPts val="0"/>
                    </a:spcBef>
                    <a:spcAft>
                      <a:spcPts val="0"/>
                    </a:spcAft>
                    <a:defRPr/>
                  </a:pPr>
                  <a:endParaRPr lang="en-US" dirty="0">
                    <a:latin typeface="+mn-lt"/>
                    <a:cs typeface="+mn-cs"/>
                  </a:endParaRPr>
                </a:p>
              </p:txBody>
            </p:sp>
            <p:sp>
              <p:nvSpPr>
                <p:cNvPr id="228" name="Freeform 89"/>
                <p:cNvSpPr>
                  <a:spLocks/>
                </p:cNvSpPr>
                <p:nvPr/>
              </p:nvSpPr>
              <p:spPr bwMode="auto">
                <a:xfrm>
                  <a:off x="-1575" y="1683"/>
                  <a:ext cx="2" cy="2"/>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no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229" name="Freeform 90"/>
                <p:cNvSpPr>
                  <a:spLocks/>
                </p:cNvSpPr>
                <p:nvPr/>
              </p:nvSpPr>
              <p:spPr bwMode="auto">
                <a:xfrm>
                  <a:off x="-1210" y="2810"/>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230" name="Freeform 91"/>
                <p:cNvSpPr>
                  <a:spLocks/>
                </p:cNvSpPr>
                <p:nvPr/>
              </p:nvSpPr>
              <p:spPr bwMode="auto">
                <a:xfrm>
                  <a:off x="-1056" y="3276"/>
                  <a:ext cx="9" cy="2"/>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1" y="0"/>
                        <a:pt x="1" y="1"/>
                        <a:pt x="1" y="1"/>
                      </a:cubicBezTo>
                      <a:cubicBezTo>
                        <a:pt x="3" y="1"/>
                        <a:pt x="3" y="1"/>
                        <a:pt x="3" y="1"/>
                      </a:cubicBezTo>
                      <a:cubicBezTo>
                        <a:pt x="3" y="0"/>
                        <a:pt x="3" y="0"/>
                        <a:pt x="3"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231" name="Freeform 92"/>
                <p:cNvSpPr>
                  <a:spLocks/>
                </p:cNvSpPr>
                <p:nvPr/>
              </p:nvSpPr>
              <p:spPr bwMode="auto">
                <a:xfrm>
                  <a:off x="-1014" y="3357"/>
                  <a:ext cx="21" cy="31"/>
                </a:xfrm>
                <a:custGeom>
                  <a:avLst/>
                  <a:gdLst/>
                  <a:ahLst/>
                  <a:cxnLst>
                    <a:cxn ang="0">
                      <a:pos x="3" y="0"/>
                    </a:cxn>
                    <a:cxn ang="0">
                      <a:pos x="0" y="0"/>
                    </a:cxn>
                    <a:cxn ang="0">
                      <a:pos x="8" y="13"/>
                    </a:cxn>
                    <a:cxn ang="0">
                      <a:pos x="9" y="12"/>
                    </a:cxn>
                    <a:cxn ang="0">
                      <a:pos x="8" y="9"/>
                    </a:cxn>
                    <a:cxn ang="0">
                      <a:pos x="3" y="0"/>
                    </a:cxn>
                  </a:cxnLst>
                  <a:rect l="0" t="0" r="r" b="b"/>
                  <a:pathLst>
                    <a:path w="9" h="13">
                      <a:moveTo>
                        <a:pt x="3" y="0"/>
                      </a:moveTo>
                      <a:cubicBezTo>
                        <a:pt x="0" y="0"/>
                        <a:pt x="0" y="0"/>
                        <a:pt x="0" y="0"/>
                      </a:cubicBezTo>
                      <a:cubicBezTo>
                        <a:pt x="5" y="8"/>
                        <a:pt x="8" y="13"/>
                        <a:pt x="8" y="13"/>
                      </a:cubicBezTo>
                      <a:cubicBezTo>
                        <a:pt x="9" y="12"/>
                        <a:pt x="9" y="12"/>
                        <a:pt x="9" y="12"/>
                      </a:cubicBezTo>
                      <a:cubicBezTo>
                        <a:pt x="9" y="12"/>
                        <a:pt x="9" y="11"/>
                        <a:pt x="8" y="9"/>
                      </a:cubicBezTo>
                      <a:cubicBezTo>
                        <a:pt x="6" y="7"/>
                        <a:pt x="5" y="4"/>
                        <a:pt x="3"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232" name="Freeform 93"/>
                <p:cNvSpPr>
                  <a:spLocks/>
                </p:cNvSpPr>
                <p:nvPr/>
              </p:nvSpPr>
              <p:spPr bwMode="auto">
                <a:xfrm>
                  <a:off x="-1014" y="3355"/>
                  <a:ext cx="8" cy="2"/>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1"/>
                        <a:pt x="0" y="1"/>
                        <a:pt x="0" y="1"/>
                      </a:cubicBezTo>
                      <a:cubicBezTo>
                        <a:pt x="3" y="1"/>
                        <a:pt x="3" y="1"/>
                        <a:pt x="3" y="1"/>
                      </a:cubicBezTo>
                      <a:cubicBezTo>
                        <a:pt x="2" y="1"/>
                        <a:pt x="2" y="1"/>
                        <a:pt x="2"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233" name="Freeform 94"/>
                <p:cNvSpPr>
                  <a:spLocks/>
                </p:cNvSpPr>
                <p:nvPr/>
              </p:nvSpPr>
              <p:spPr bwMode="auto">
                <a:xfrm>
                  <a:off x="-1246" y="2498"/>
                  <a:ext cx="5" cy="3"/>
                </a:xfrm>
                <a:custGeom>
                  <a:avLst/>
                  <a:gdLst/>
                  <a:ahLst/>
                  <a:cxnLst>
                    <a:cxn ang="0">
                      <a:pos x="5" y="0"/>
                    </a:cxn>
                    <a:cxn ang="0">
                      <a:pos x="0" y="0"/>
                    </a:cxn>
                    <a:cxn ang="0">
                      <a:pos x="0" y="3"/>
                    </a:cxn>
                    <a:cxn ang="0">
                      <a:pos x="5" y="3"/>
                    </a:cxn>
                    <a:cxn ang="0">
                      <a:pos x="5" y="0"/>
                    </a:cxn>
                    <a:cxn ang="0">
                      <a:pos x="5" y="0"/>
                    </a:cxn>
                  </a:cxnLst>
                  <a:rect l="0" t="0" r="r" b="b"/>
                  <a:pathLst>
                    <a:path w="5" h="3">
                      <a:moveTo>
                        <a:pt x="5" y="0"/>
                      </a:moveTo>
                      <a:lnTo>
                        <a:pt x="0" y="0"/>
                      </a:lnTo>
                      <a:lnTo>
                        <a:pt x="0" y="3"/>
                      </a:lnTo>
                      <a:lnTo>
                        <a:pt x="5" y="3"/>
                      </a:lnTo>
                      <a:lnTo>
                        <a:pt x="5" y="0"/>
                      </a:lnTo>
                      <a:lnTo>
                        <a:pt x="5" y="0"/>
                      </a:lnTo>
                      <a:close/>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234" name="Freeform 95"/>
                <p:cNvSpPr>
                  <a:spLocks/>
                </p:cNvSpPr>
                <p:nvPr/>
              </p:nvSpPr>
              <p:spPr bwMode="auto">
                <a:xfrm>
                  <a:off x="-1281"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235" name="Freeform 96"/>
                <p:cNvSpPr>
                  <a:spLocks noEditPoints="1"/>
                </p:cNvSpPr>
                <p:nvPr/>
              </p:nvSpPr>
              <p:spPr bwMode="auto">
                <a:xfrm>
                  <a:off x="-1636" y="1524"/>
                  <a:ext cx="819" cy="460"/>
                </a:xfrm>
                <a:custGeom>
                  <a:avLst/>
                  <a:gdLst/>
                  <a:ahLst/>
                  <a:cxnLst>
                    <a:cxn ang="0">
                      <a:pos x="243" y="98"/>
                    </a:cxn>
                    <a:cxn ang="0">
                      <a:pos x="241" y="98"/>
                    </a:cxn>
                    <a:cxn ang="0">
                      <a:pos x="345" y="193"/>
                    </a:cxn>
                    <a:cxn ang="0">
                      <a:pos x="346" y="193"/>
                    </a:cxn>
                    <a:cxn ang="0">
                      <a:pos x="243" y="98"/>
                    </a:cxn>
                    <a:cxn ang="0">
                      <a:pos x="186" y="67"/>
                    </a:cxn>
                    <a:cxn ang="0">
                      <a:pos x="184" y="67"/>
                    </a:cxn>
                    <a:cxn ang="0">
                      <a:pos x="239" y="97"/>
                    </a:cxn>
                    <a:cxn ang="0">
                      <a:pos x="241" y="97"/>
                    </a:cxn>
                    <a:cxn ang="0">
                      <a:pos x="186" y="67"/>
                    </a:cxn>
                    <a:cxn ang="0">
                      <a:pos x="0" y="0"/>
                    </a:cxn>
                    <a:cxn ang="0">
                      <a:pos x="0" y="1"/>
                    </a:cxn>
                    <a:cxn ang="0">
                      <a:pos x="11" y="4"/>
                    </a:cxn>
                    <a:cxn ang="0">
                      <a:pos x="182" y="66"/>
                    </a:cxn>
                    <a:cxn ang="0">
                      <a:pos x="185" y="66"/>
                    </a:cxn>
                    <a:cxn ang="0">
                      <a:pos x="0" y="0"/>
                    </a:cxn>
                  </a:cxnLst>
                  <a:rect l="0" t="0" r="r" b="b"/>
                  <a:pathLst>
                    <a:path w="346" h="193">
                      <a:moveTo>
                        <a:pt x="243" y="98"/>
                      </a:moveTo>
                      <a:cubicBezTo>
                        <a:pt x="241" y="98"/>
                        <a:pt x="241" y="98"/>
                        <a:pt x="241" y="98"/>
                      </a:cubicBezTo>
                      <a:cubicBezTo>
                        <a:pt x="283" y="124"/>
                        <a:pt x="322" y="156"/>
                        <a:pt x="345" y="193"/>
                      </a:cubicBezTo>
                      <a:cubicBezTo>
                        <a:pt x="346" y="193"/>
                        <a:pt x="346" y="193"/>
                        <a:pt x="346" y="193"/>
                      </a:cubicBezTo>
                      <a:cubicBezTo>
                        <a:pt x="323" y="156"/>
                        <a:pt x="285" y="124"/>
                        <a:pt x="243" y="98"/>
                      </a:cubicBezTo>
                      <a:moveTo>
                        <a:pt x="186" y="67"/>
                      </a:moveTo>
                      <a:cubicBezTo>
                        <a:pt x="184" y="67"/>
                        <a:pt x="184" y="67"/>
                        <a:pt x="184" y="67"/>
                      </a:cubicBezTo>
                      <a:cubicBezTo>
                        <a:pt x="203" y="76"/>
                        <a:pt x="221" y="86"/>
                        <a:pt x="239" y="97"/>
                      </a:cubicBezTo>
                      <a:cubicBezTo>
                        <a:pt x="241" y="97"/>
                        <a:pt x="241" y="97"/>
                        <a:pt x="241" y="97"/>
                      </a:cubicBezTo>
                      <a:cubicBezTo>
                        <a:pt x="223" y="86"/>
                        <a:pt x="205" y="76"/>
                        <a:pt x="186" y="67"/>
                      </a:cubicBezTo>
                      <a:moveTo>
                        <a:pt x="0" y="0"/>
                      </a:moveTo>
                      <a:cubicBezTo>
                        <a:pt x="0" y="1"/>
                        <a:pt x="0" y="1"/>
                        <a:pt x="0" y="1"/>
                      </a:cubicBezTo>
                      <a:cubicBezTo>
                        <a:pt x="0" y="1"/>
                        <a:pt x="4" y="2"/>
                        <a:pt x="11" y="4"/>
                      </a:cubicBezTo>
                      <a:cubicBezTo>
                        <a:pt x="38" y="11"/>
                        <a:pt x="110" y="32"/>
                        <a:pt x="182" y="66"/>
                      </a:cubicBezTo>
                      <a:cubicBezTo>
                        <a:pt x="185" y="66"/>
                        <a:pt x="185" y="66"/>
                        <a:pt x="185" y="66"/>
                      </a:cubicBezTo>
                      <a:cubicBezTo>
                        <a:pt x="92" y="22"/>
                        <a:pt x="0" y="0"/>
                        <a:pt x="0"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236" name="Freeform 97"/>
                <p:cNvSpPr>
                  <a:spLocks/>
                </p:cNvSpPr>
                <p:nvPr/>
              </p:nvSpPr>
              <p:spPr bwMode="auto">
                <a:xfrm>
                  <a:off x="-1070" y="1754"/>
                  <a:ext cx="9" cy="2"/>
                </a:xfrm>
                <a:custGeom>
                  <a:avLst/>
                  <a:gdLst/>
                  <a:ahLst/>
                  <a:cxnLst>
                    <a:cxn ang="0">
                      <a:pos x="2" y="0"/>
                    </a:cxn>
                    <a:cxn ang="0">
                      <a:pos x="0" y="0"/>
                    </a:cxn>
                    <a:cxn ang="0">
                      <a:pos x="2" y="1"/>
                    </a:cxn>
                    <a:cxn ang="0">
                      <a:pos x="4" y="1"/>
                    </a:cxn>
                    <a:cxn ang="0">
                      <a:pos x="2" y="0"/>
                    </a:cxn>
                  </a:cxnLst>
                  <a:rect l="0" t="0" r="r" b="b"/>
                  <a:pathLst>
                    <a:path w="4" h="1">
                      <a:moveTo>
                        <a:pt x="2" y="0"/>
                      </a:moveTo>
                      <a:cubicBezTo>
                        <a:pt x="0" y="0"/>
                        <a:pt x="0" y="0"/>
                        <a:pt x="0" y="0"/>
                      </a:cubicBezTo>
                      <a:cubicBezTo>
                        <a:pt x="1" y="0"/>
                        <a:pt x="1" y="1"/>
                        <a:pt x="2" y="1"/>
                      </a:cubicBezTo>
                      <a:cubicBezTo>
                        <a:pt x="4" y="1"/>
                        <a:pt x="4" y="1"/>
                        <a:pt x="4" y="1"/>
                      </a:cubicBezTo>
                      <a:cubicBezTo>
                        <a:pt x="3" y="1"/>
                        <a:pt x="3" y="0"/>
                        <a:pt x="2"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237" name="Freeform 98"/>
                <p:cNvSpPr>
                  <a:spLocks/>
                </p:cNvSpPr>
                <p:nvPr/>
              </p:nvSpPr>
              <p:spPr bwMode="auto">
                <a:xfrm>
                  <a:off x="-1205" y="1682"/>
                  <a:ext cx="9" cy="3"/>
                </a:xfrm>
                <a:custGeom>
                  <a:avLst/>
                  <a:gdLst/>
                  <a:ahLst/>
                  <a:cxnLst>
                    <a:cxn ang="0">
                      <a:pos x="3" y="0"/>
                    </a:cxn>
                    <a:cxn ang="0">
                      <a:pos x="0" y="0"/>
                    </a:cxn>
                    <a:cxn ang="0">
                      <a:pos x="2" y="1"/>
                    </a:cxn>
                    <a:cxn ang="0">
                      <a:pos x="4" y="1"/>
                    </a:cxn>
                    <a:cxn ang="0">
                      <a:pos x="3" y="0"/>
                    </a:cxn>
                  </a:cxnLst>
                  <a:rect l="0" t="0" r="r" b="b"/>
                  <a:pathLst>
                    <a:path w="4" h="1">
                      <a:moveTo>
                        <a:pt x="3" y="0"/>
                      </a:moveTo>
                      <a:cubicBezTo>
                        <a:pt x="0" y="0"/>
                        <a:pt x="0" y="0"/>
                        <a:pt x="0" y="0"/>
                      </a:cubicBezTo>
                      <a:cubicBezTo>
                        <a:pt x="1" y="1"/>
                        <a:pt x="2" y="1"/>
                        <a:pt x="2" y="1"/>
                      </a:cubicBezTo>
                      <a:cubicBezTo>
                        <a:pt x="4" y="1"/>
                        <a:pt x="4" y="1"/>
                        <a:pt x="4" y="1"/>
                      </a:cubicBezTo>
                      <a:cubicBezTo>
                        <a:pt x="4" y="1"/>
                        <a:pt x="3" y="1"/>
                        <a:pt x="3"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238" name="Freeform 99"/>
                <p:cNvSpPr>
                  <a:spLocks/>
                </p:cNvSpPr>
                <p:nvPr/>
              </p:nvSpPr>
              <p:spPr bwMode="auto">
                <a:xfrm>
                  <a:off x="-955" y="1987"/>
                  <a:ext cx="217" cy="270"/>
                </a:xfrm>
                <a:custGeom>
                  <a:avLst/>
                  <a:gdLst/>
                  <a:ahLst/>
                  <a:cxnLst>
                    <a:cxn ang="0">
                      <a:pos x="3" y="0"/>
                    </a:cxn>
                    <a:cxn ang="0">
                      <a:pos x="0" y="0"/>
                    </a:cxn>
                    <a:cxn ang="0">
                      <a:pos x="0" y="0"/>
                    </a:cxn>
                    <a:cxn ang="0">
                      <a:pos x="0" y="0"/>
                    </a:cxn>
                    <a:cxn ang="0">
                      <a:pos x="1" y="0"/>
                    </a:cxn>
                    <a:cxn ang="0">
                      <a:pos x="2" y="1"/>
                    </a:cxn>
                    <a:cxn ang="0">
                      <a:pos x="82" y="100"/>
                    </a:cxn>
                    <a:cxn ang="0">
                      <a:pos x="83" y="100"/>
                    </a:cxn>
                    <a:cxn ang="0">
                      <a:pos x="83" y="101"/>
                    </a:cxn>
                    <a:cxn ang="0">
                      <a:pos x="83" y="101"/>
                    </a:cxn>
                    <a:cxn ang="0">
                      <a:pos x="89" y="114"/>
                    </a:cxn>
                    <a:cxn ang="0">
                      <a:pos x="91" y="114"/>
                    </a:cxn>
                    <a:cxn ang="0">
                      <a:pos x="3" y="0"/>
                    </a:cxn>
                  </a:cxnLst>
                  <a:rect l="0" t="0" r="r" b="b"/>
                  <a:pathLst>
                    <a:path w="91" h="114">
                      <a:moveTo>
                        <a:pt x="3" y="0"/>
                      </a:moveTo>
                      <a:cubicBezTo>
                        <a:pt x="0" y="0"/>
                        <a:pt x="0" y="0"/>
                        <a:pt x="0" y="0"/>
                      </a:cubicBezTo>
                      <a:cubicBezTo>
                        <a:pt x="0" y="0"/>
                        <a:pt x="0" y="0"/>
                        <a:pt x="0" y="0"/>
                      </a:cubicBezTo>
                      <a:cubicBezTo>
                        <a:pt x="0" y="0"/>
                        <a:pt x="0" y="0"/>
                        <a:pt x="0" y="0"/>
                      </a:cubicBezTo>
                      <a:cubicBezTo>
                        <a:pt x="1" y="0"/>
                        <a:pt x="1" y="0"/>
                        <a:pt x="1" y="0"/>
                      </a:cubicBezTo>
                      <a:cubicBezTo>
                        <a:pt x="1" y="0"/>
                        <a:pt x="1" y="0"/>
                        <a:pt x="2" y="1"/>
                      </a:cubicBezTo>
                      <a:cubicBezTo>
                        <a:pt x="9" y="6"/>
                        <a:pt x="49" y="37"/>
                        <a:pt x="82" y="100"/>
                      </a:cubicBezTo>
                      <a:cubicBezTo>
                        <a:pt x="83" y="100"/>
                        <a:pt x="83" y="100"/>
                        <a:pt x="83" y="100"/>
                      </a:cubicBezTo>
                      <a:cubicBezTo>
                        <a:pt x="83" y="101"/>
                        <a:pt x="83" y="101"/>
                        <a:pt x="83" y="101"/>
                      </a:cubicBezTo>
                      <a:cubicBezTo>
                        <a:pt x="83" y="101"/>
                        <a:pt x="83" y="101"/>
                        <a:pt x="83" y="101"/>
                      </a:cubicBezTo>
                      <a:cubicBezTo>
                        <a:pt x="85" y="105"/>
                        <a:pt x="87" y="109"/>
                        <a:pt x="89" y="114"/>
                      </a:cubicBezTo>
                      <a:cubicBezTo>
                        <a:pt x="91" y="114"/>
                        <a:pt x="91" y="114"/>
                        <a:pt x="91" y="114"/>
                      </a:cubicBezTo>
                      <a:cubicBezTo>
                        <a:pt x="57" y="42"/>
                        <a:pt x="12" y="6"/>
                        <a:pt x="3"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239" name="Freeform 100"/>
                <p:cNvSpPr>
                  <a:spLocks/>
                </p:cNvSpPr>
                <p:nvPr/>
              </p:nvSpPr>
              <p:spPr bwMode="auto">
                <a:xfrm>
                  <a:off x="-761" y="2222"/>
                  <a:ext cx="3" cy="3"/>
                </a:xfrm>
                <a:custGeom>
                  <a:avLst/>
                  <a:gdLst/>
                  <a:ahLst/>
                  <a:cxnLst>
                    <a:cxn ang="0">
                      <a:pos x="1" y="0"/>
                    </a:cxn>
                    <a:cxn ang="0">
                      <a:pos x="0" y="0"/>
                    </a:cxn>
                    <a:cxn ang="0">
                      <a:pos x="1" y="1"/>
                    </a:cxn>
                    <a:cxn ang="0">
                      <a:pos x="1" y="1"/>
                    </a:cxn>
                    <a:cxn ang="0">
                      <a:pos x="1" y="0"/>
                    </a:cxn>
                  </a:cxnLst>
                  <a:rect l="0" t="0" r="r" b="b"/>
                  <a:pathLst>
                    <a:path w="1" h="1">
                      <a:moveTo>
                        <a:pt x="1" y="0"/>
                      </a:moveTo>
                      <a:cubicBezTo>
                        <a:pt x="0" y="0"/>
                        <a:pt x="0" y="0"/>
                        <a:pt x="0" y="0"/>
                      </a:cubicBezTo>
                      <a:cubicBezTo>
                        <a:pt x="0" y="0"/>
                        <a:pt x="1" y="0"/>
                        <a:pt x="1" y="1"/>
                      </a:cubicBezTo>
                      <a:cubicBezTo>
                        <a:pt x="1" y="1"/>
                        <a:pt x="1" y="1"/>
                        <a:pt x="1" y="1"/>
                      </a:cubicBezTo>
                      <a:cubicBezTo>
                        <a:pt x="1" y="0"/>
                        <a:pt x="1" y="0"/>
                        <a:pt x="1"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240" name="Freeform 101"/>
                <p:cNvSpPr>
                  <a:spLocks noEditPoints="1"/>
                </p:cNvSpPr>
                <p:nvPr/>
              </p:nvSpPr>
              <p:spPr bwMode="auto">
                <a:xfrm>
                  <a:off x="-741" y="2260"/>
                  <a:ext cx="89" cy="1016"/>
                </a:xfrm>
                <a:custGeom>
                  <a:avLst/>
                  <a:gdLst/>
                  <a:ahLst/>
                  <a:cxnLst>
                    <a:cxn ang="0">
                      <a:pos x="26" y="343"/>
                    </a:cxn>
                    <a:cxn ang="0">
                      <a:pos x="24" y="343"/>
                    </a:cxn>
                    <a:cxn ang="0">
                      <a:pos x="24" y="352"/>
                    </a:cxn>
                    <a:cxn ang="0">
                      <a:pos x="20" y="417"/>
                    </a:cxn>
                    <a:cxn ang="0">
                      <a:pos x="19" y="429"/>
                    </a:cxn>
                    <a:cxn ang="0">
                      <a:pos x="21" y="429"/>
                    </a:cxn>
                    <a:cxn ang="0">
                      <a:pos x="24" y="393"/>
                    </a:cxn>
                    <a:cxn ang="0">
                      <a:pos x="26" y="343"/>
                    </a:cxn>
                    <a:cxn ang="0">
                      <a:pos x="38" y="233"/>
                    </a:cxn>
                    <a:cxn ang="0">
                      <a:pos x="36" y="233"/>
                    </a:cxn>
                    <a:cxn ang="0">
                      <a:pos x="24" y="334"/>
                    </a:cxn>
                    <a:cxn ang="0">
                      <a:pos x="24" y="335"/>
                    </a:cxn>
                    <a:cxn ang="0">
                      <a:pos x="24" y="335"/>
                    </a:cxn>
                    <a:cxn ang="0">
                      <a:pos x="24" y="342"/>
                    </a:cxn>
                    <a:cxn ang="0">
                      <a:pos x="26" y="342"/>
                    </a:cxn>
                    <a:cxn ang="0">
                      <a:pos x="26" y="335"/>
                    </a:cxn>
                    <a:cxn ang="0">
                      <a:pos x="37" y="255"/>
                    </a:cxn>
                    <a:cxn ang="0">
                      <a:pos x="35" y="255"/>
                    </a:cxn>
                    <a:cxn ang="0">
                      <a:pos x="35" y="254"/>
                    </a:cxn>
                    <a:cxn ang="0">
                      <a:pos x="37" y="254"/>
                    </a:cxn>
                    <a:cxn ang="0">
                      <a:pos x="38" y="233"/>
                    </a:cxn>
                    <a:cxn ang="0">
                      <a:pos x="35" y="102"/>
                    </a:cxn>
                    <a:cxn ang="0">
                      <a:pos x="33" y="102"/>
                    </a:cxn>
                    <a:cxn ang="0">
                      <a:pos x="35" y="115"/>
                    </a:cxn>
                    <a:cxn ang="0">
                      <a:pos x="35" y="115"/>
                    </a:cxn>
                    <a:cxn ang="0">
                      <a:pos x="35" y="120"/>
                    </a:cxn>
                    <a:cxn ang="0">
                      <a:pos x="37" y="187"/>
                    </a:cxn>
                    <a:cxn ang="0">
                      <a:pos x="36" y="232"/>
                    </a:cxn>
                    <a:cxn ang="0">
                      <a:pos x="38" y="232"/>
                    </a:cxn>
                    <a:cxn ang="0">
                      <a:pos x="38" y="224"/>
                    </a:cxn>
                    <a:cxn ang="0">
                      <a:pos x="38" y="149"/>
                    </a:cxn>
                    <a:cxn ang="0">
                      <a:pos x="37" y="115"/>
                    </a:cxn>
                    <a:cxn ang="0">
                      <a:pos x="37" y="115"/>
                    </a:cxn>
                    <a:cxn ang="0">
                      <a:pos x="37" y="115"/>
                    </a:cxn>
                    <a:cxn ang="0">
                      <a:pos x="35" y="102"/>
                    </a:cxn>
                    <a:cxn ang="0">
                      <a:pos x="2" y="0"/>
                    </a:cxn>
                    <a:cxn ang="0">
                      <a:pos x="0" y="0"/>
                    </a:cxn>
                    <a:cxn ang="0">
                      <a:pos x="33" y="101"/>
                    </a:cxn>
                    <a:cxn ang="0">
                      <a:pos x="35" y="101"/>
                    </a:cxn>
                    <a:cxn ang="0">
                      <a:pos x="2" y="0"/>
                    </a:cxn>
                  </a:cxnLst>
                  <a:rect l="0" t="0" r="r" b="b"/>
                  <a:pathLst>
                    <a:path w="38" h="429">
                      <a:moveTo>
                        <a:pt x="26" y="343"/>
                      </a:moveTo>
                      <a:cubicBezTo>
                        <a:pt x="24" y="343"/>
                        <a:pt x="24" y="343"/>
                        <a:pt x="24" y="343"/>
                      </a:cubicBezTo>
                      <a:cubicBezTo>
                        <a:pt x="24" y="345"/>
                        <a:pt x="24" y="348"/>
                        <a:pt x="24" y="352"/>
                      </a:cubicBezTo>
                      <a:cubicBezTo>
                        <a:pt x="24" y="368"/>
                        <a:pt x="23" y="392"/>
                        <a:pt x="20" y="417"/>
                      </a:cubicBezTo>
                      <a:cubicBezTo>
                        <a:pt x="20" y="421"/>
                        <a:pt x="20" y="425"/>
                        <a:pt x="19" y="429"/>
                      </a:cubicBezTo>
                      <a:cubicBezTo>
                        <a:pt x="21" y="429"/>
                        <a:pt x="21" y="429"/>
                        <a:pt x="21" y="429"/>
                      </a:cubicBezTo>
                      <a:cubicBezTo>
                        <a:pt x="22" y="417"/>
                        <a:pt x="23" y="405"/>
                        <a:pt x="24" y="393"/>
                      </a:cubicBezTo>
                      <a:cubicBezTo>
                        <a:pt x="26" y="372"/>
                        <a:pt x="26" y="353"/>
                        <a:pt x="26" y="343"/>
                      </a:cubicBezTo>
                      <a:moveTo>
                        <a:pt x="38" y="233"/>
                      </a:moveTo>
                      <a:cubicBezTo>
                        <a:pt x="36" y="233"/>
                        <a:pt x="36" y="233"/>
                        <a:pt x="36" y="233"/>
                      </a:cubicBezTo>
                      <a:cubicBezTo>
                        <a:pt x="35" y="268"/>
                        <a:pt x="31" y="304"/>
                        <a:pt x="24" y="334"/>
                      </a:cubicBezTo>
                      <a:cubicBezTo>
                        <a:pt x="24" y="335"/>
                        <a:pt x="24" y="335"/>
                        <a:pt x="24" y="335"/>
                      </a:cubicBezTo>
                      <a:cubicBezTo>
                        <a:pt x="24" y="335"/>
                        <a:pt x="24" y="335"/>
                        <a:pt x="24" y="335"/>
                      </a:cubicBezTo>
                      <a:cubicBezTo>
                        <a:pt x="24" y="335"/>
                        <a:pt x="24" y="337"/>
                        <a:pt x="24" y="342"/>
                      </a:cubicBezTo>
                      <a:cubicBezTo>
                        <a:pt x="26" y="342"/>
                        <a:pt x="26" y="342"/>
                        <a:pt x="26" y="342"/>
                      </a:cubicBezTo>
                      <a:cubicBezTo>
                        <a:pt x="26" y="338"/>
                        <a:pt x="26" y="335"/>
                        <a:pt x="26" y="335"/>
                      </a:cubicBezTo>
                      <a:cubicBezTo>
                        <a:pt x="32" y="311"/>
                        <a:pt x="35" y="283"/>
                        <a:pt x="37" y="255"/>
                      </a:cubicBezTo>
                      <a:cubicBezTo>
                        <a:pt x="35" y="255"/>
                        <a:pt x="35" y="255"/>
                        <a:pt x="35" y="255"/>
                      </a:cubicBezTo>
                      <a:cubicBezTo>
                        <a:pt x="35" y="254"/>
                        <a:pt x="35" y="254"/>
                        <a:pt x="35" y="254"/>
                      </a:cubicBezTo>
                      <a:cubicBezTo>
                        <a:pt x="37" y="254"/>
                        <a:pt x="37" y="254"/>
                        <a:pt x="37" y="254"/>
                      </a:cubicBezTo>
                      <a:cubicBezTo>
                        <a:pt x="37" y="247"/>
                        <a:pt x="38" y="240"/>
                        <a:pt x="38" y="233"/>
                      </a:cubicBezTo>
                      <a:moveTo>
                        <a:pt x="35" y="102"/>
                      </a:moveTo>
                      <a:cubicBezTo>
                        <a:pt x="33" y="102"/>
                        <a:pt x="33" y="102"/>
                        <a:pt x="33" y="102"/>
                      </a:cubicBezTo>
                      <a:cubicBezTo>
                        <a:pt x="34" y="106"/>
                        <a:pt x="34" y="111"/>
                        <a:pt x="35" y="115"/>
                      </a:cubicBezTo>
                      <a:cubicBezTo>
                        <a:pt x="35" y="115"/>
                        <a:pt x="35" y="115"/>
                        <a:pt x="35" y="115"/>
                      </a:cubicBezTo>
                      <a:cubicBezTo>
                        <a:pt x="35" y="115"/>
                        <a:pt x="35" y="117"/>
                        <a:pt x="35" y="120"/>
                      </a:cubicBezTo>
                      <a:cubicBezTo>
                        <a:pt x="36" y="131"/>
                        <a:pt x="37" y="156"/>
                        <a:pt x="37" y="187"/>
                      </a:cubicBezTo>
                      <a:cubicBezTo>
                        <a:pt x="37" y="201"/>
                        <a:pt x="37" y="216"/>
                        <a:pt x="36" y="232"/>
                      </a:cubicBezTo>
                      <a:cubicBezTo>
                        <a:pt x="38" y="232"/>
                        <a:pt x="38" y="232"/>
                        <a:pt x="38" y="232"/>
                      </a:cubicBezTo>
                      <a:cubicBezTo>
                        <a:pt x="38" y="229"/>
                        <a:pt x="38" y="226"/>
                        <a:pt x="38" y="224"/>
                      </a:cubicBezTo>
                      <a:cubicBezTo>
                        <a:pt x="38" y="149"/>
                        <a:pt x="38" y="149"/>
                        <a:pt x="38" y="149"/>
                      </a:cubicBezTo>
                      <a:cubicBezTo>
                        <a:pt x="38" y="128"/>
                        <a:pt x="37" y="115"/>
                        <a:pt x="37" y="115"/>
                      </a:cubicBezTo>
                      <a:cubicBezTo>
                        <a:pt x="37" y="115"/>
                        <a:pt x="37" y="115"/>
                        <a:pt x="37" y="115"/>
                      </a:cubicBezTo>
                      <a:cubicBezTo>
                        <a:pt x="37" y="115"/>
                        <a:pt x="37" y="115"/>
                        <a:pt x="37" y="115"/>
                      </a:cubicBezTo>
                      <a:cubicBezTo>
                        <a:pt x="36" y="110"/>
                        <a:pt x="36" y="106"/>
                        <a:pt x="35" y="102"/>
                      </a:cubicBezTo>
                      <a:moveTo>
                        <a:pt x="2" y="0"/>
                      </a:moveTo>
                      <a:cubicBezTo>
                        <a:pt x="0" y="0"/>
                        <a:pt x="0" y="0"/>
                        <a:pt x="0" y="0"/>
                      </a:cubicBezTo>
                      <a:cubicBezTo>
                        <a:pt x="13" y="28"/>
                        <a:pt x="25" y="61"/>
                        <a:pt x="33" y="101"/>
                      </a:cubicBezTo>
                      <a:cubicBezTo>
                        <a:pt x="35" y="101"/>
                        <a:pt x="35" y="101"/>
                        <a:pt x="35" y="101"/>
                      </a:cubicBezTo>
                      <a:cubicBezTo>
                        <a:pt x="27" y="61"/>
                        <a:pt x="15" y="28"/>
                        <a:pt x="2"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241" name="Freeform 102"/>
                <p:cNvSpPr>
                  <a:spLocks/>
                </p:cNvSpPr>
                <p:nvPr/>
              </p:nvSpPr>
              <p:spPr bwMode="auto">
                <a:xfrm>
                  <a:off x="-685" y="3070"/>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242" name="Freeform 103"/>
                <p:cNvSpPr>
                  <a:spLocks/>
                </p:cNvSpPr>
                <p:nvPr/>
              </p:nvSpPr>
              <p:spPr bwMode="auto">
                <a:xfrm>
                  <a:off x="-659" y="2861"/>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243" name="Freeform 104"/>
                <p:cNvSpPr>
                  <a:spLocks noEditPoints="1"/>
                </p:cNvSpPr>
                <p:nvPr/>
              </p:nvSpPr>
              <p:spPr bwMode="auto">
                <a:xfrm>
                  <a:off x="-1681" y="1524"/>
                  <a:ext cx="990" cy="1876"/>
                </a:xfrm>
                <a:custGeom>
                  <a:avLst/>
                  <a:gdLst/>
                  <a:ahLst/>
                  <a:cxnLst>
                    <a:cxn ang="0">
                      <a:pos x="418" y="740"/>
                    </a:cxn>
                    <a:cxn ang="0">
                      <a:pos x="416" y="740"/>
                    </a:cxn>
                    <a:cxn ang="0">
                      <a:pos x="411" y="772"/>
                    </a:cxn>
                    <a:cxn ang="0">
                      <a:pos x="411" y="772"/>
                    </a:cxn>
                    <a:cxn ang="0">
                      <a:pos x="411" y="773"/>
                    </a:cxn>
                    <a:cxn ang="0">
                      <a:pos x="410" y="773"/>
                    </a:cxn>
                    <a:cxn ang="0">
                      <a:pos x="406" y="790"/>
                    </a:cxn>
                    <a:cxn ang="0">
                      <a:pos x="407" y="791"/>
                    </a:cxn>
                    <a:cxn ang="0">
                      <a:pos x="418" y="740"/>
                    </a:cxn>
                    <a:cxn ang="0">
                      <a:pos x="215" y="98"/>
                    </a:cxn>
                    <a:cxn ang="0">
                      <a:pos x="211" y="98"/>
                    </a:cxn>
                    <a:cxn ang="0">
                      <a:pos x="307" y="194"/>
                    </a:cxn>
                    <a:cxn ang="0">
                      <a:pos x="309" y="194"/>
                    </a:cxn>
                    <a:cxn ang="0">
                      <a:pos x="309" y="194"/>
                    </a:cxn>
                    <a:cxn ang="0">
                      <a:pos x="215" y="98"/>
                    </a:cxn>
                    <a:cxn ang="0">
                      <a:pos x="1" y="0"/>
                    </a:cxn>
                    <a:cxn ang="0">
                      <a:pos x="0" y="2"/>
                    </a:cxn>
                    <a:cxn ang="0">
                      <a:pos x="9" y="4"/>
                    </a:cxn>
                    <a:cxn ang="0">
                      <a:pos x="162" y="66"/>
                    </a:cxn>
                    <a:cxn ang="0">
                      <a:pos x="165" y="66"/>
                    </a:cxn>
                    <a:cxn ang="0">
                      <a:pos x="165" y="67"/>
                    </a:cxn>
                    <a:cxn ang="0">
                      <a:pos x="163" y="67"/>
                    </a:cxn>
                    <a:cxn ang="0">
                      <a:pos x="210" y="97"/>
                    </a:cxn>
                    <a:cxn ang="0">
                      <a:pos x="213" y="97"/>
                    </a:cxn>
                    <a:cxn ang="0">
                      <a:pos x="1" y="0"/>
                    </a:cxn>
                  </a:cxnLst>
                  <a:rect l="0" t="0" r="r" b="b"/>
                  <a:pathLst>
                    <a:path w="418" h="791">
                      <a:moveTo>
                        <a:pt x="418" y="740"/>
                      </a:moveTo>
                      <a:cubicBezTo>
                        <a:pt x="416" y="740"/>
                        <a:pt x="416" y="740"/>
                        <a:pt x="416" y="740"/>
                      </a:cubicBezTo>
                      <a:cubicBezTo>
                        <a:pt x="415" y="752"/>
                        <a:pt x="413" y="763"/>
                        <a:pt x="411" y="772"/>
                      </a:cubicBezTo>
                      <a:cubicBezTo>
                        <a:pt x="411" y="772"/>
                        <a:pt x="411" y="772"/>
                        <a:pt x="411" y="772"/>
                      </a:cubicBezTo>
                      <a:cubicBezTo>
                        <a:pt x="411" y="773"/>
                        <a:pt x="411" y="773"/>
                        <a:pt x="411" y="773"/>
                      </a:cubicBezTo>
                      <a:cubicBezTo>
                        <a:pt x="410" y="773"/>
                        <a:pt x="410" y="773"/>
                        <a:pt x="410" y="773"/>
                      </a:cubicBezTo>
                      <a:cubicBezTo>
                        <a:pt x="409" y="780"/>
                        <a:pt x="407" y="786"/>
                        <a:pt x="406" y="790"/>
                      </a:cubicBezTo>
                      <a:cubicBezTo>
                        <a:pt x="407" y="791"/>
                        <a:pt x="407" y="791"/>
                        <a:pt x="407" y="791"/>
                      </a:cubicBezTo>
                      <a:cubicBezTo>
                        <a:pt x="412" y="779"/>
                        <a:pt x="416" y="760"/>
                        <a:pt x="418" y="740"/>
                      </a:cubicBezTo>
                      <a:moveTo>
                        <a:pt x="215" y="98"/>
                      </a:moveTo>
                      <a:cubicBezTo>
                        <a:pt x="211" y="98"/>
                        <a:pt x="211" y="98"/>
                        <a:pt x="211" y="98"/>
                      </a:cubicBezTo>
                      <a:cubicBezTo>
                        <a:pt x="247" y="124"/>
                        <a:pt x="281" y="155"/>
                        <a:pt x="307" y="194"/>
                      </a:cubicBezTo>
                      <a:cubicBezTo>
                        <a:pt x="309" y="194"/>
                        <a:pt x="309" y="194"/>
                        <a:pt x="309" y="194"/>
                      </a:cubicBezTo>
                      <a:cubicBezTo>
                        <a:pt x="309" y="194"/>
                        <a:pt x="309" y="194"/>
                        <a:pt x="309" y="194"/>
                      </a:cubicBezTo>
                      <a:cubicBezTo>
                        <a:pt x="283" y="155"/>
                        <a:pt x="250" y="124"/>
                        <a:pt x="215" y="98"/>
                      </a:cubicBezTo>
                      <a:moveTo>
                        <a:pt x="1" y="0"/>
                      </a:moveTo>
                      <a:cubicBezTo>
                        <a:pt x="0" y="2"/>
                        <a:pt x="0" y="2"/>
                        <a:pt x="0" y="2"/>
                      </a:cubicBezTo>
                      <a:cubicBezTo>
                        <a:pt x="0" y="2"/>
                        <a:pt x="3" y="3"/>
                        <a:pt x="9" y="4"/>
                      </a:cubicBezTo>
                      <a:cubicBezTo>
                        <a:pt x="32" y="10"/>
                        <a:pt x="96" y="29"/>
                        <a:pt x="162" y="66"/>
                      </a:cubicBezTo>
                      <a:cubicBezTo>
                        <a:pt x="165" y="66"/>
                        <a:pt x="165" y="66"/>
                        <a:pt x="165" y="66"/>
                      </a:cubicBezTo>
                      <a:cubicBezTo>
                        <a:pt x="165" y="67"/>
                        <a:pt x="165" y="67"/>
                        <a:pt x="165" y="67"/>
                      </a:cubicBezTo>
                      <a:cubicBezTo>
                        <a:pt x="163" y="67"/>
                        <a:pt x="163" y="67"/>
                        <a:pt x="163" y="67"/>
                      </a:cubicBezTo>
                      <a:cubicBezTo>
                        <a:pt x="179" y="76"/>
                        <a:pt x="195" y="86"/>
                        <a:pt x="210" y="97"/>
                      </a:cubicBezTo>
                      <a:cubicBezTo>
                        <a:pt x="213" y="97"/>
                        <a:pt x="213" y="97"/>
                        <a:pt x="213" y="97"/>
                      </a:cubicBezTo>
                      <a:cubicBezTo>
                        <a:pt x="114" y="25"/>
                        <a:pt x="1" y="0"/>
                        <a:pt x="1"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244" name="Freeform 105"/>
                <p:cNvSpPr>
                  <a:spLocks/>
                </p:cNvSpPr>
                <p:nvPr/>
              </p:nvSpPr>
              <p:spPr bwMode="auto">
                <a:xfrm>
                  <a:off x="-1184" y="1754"/>
                  <a:ext cx="12" cy="2"/>
                </a:xfrm>
                <a:custGeom>
                  <a:avLst/>
                  <a:gdLst/>
                  <a:ahLst/>
                  <a:cxnLst>
                    <a:cxn ang="0">
                      <a:pos x="3" y="0"/>
                    </a:cxn>
                    <a:cxn ang="0">
                      <a:pos x="0" y="0"/>
                    </a:cxn>
                    <a:cxn ang="0">
                      <a:pos x="1" y="1"/>
                    </a:cxn>
                    <a:cxn ang="0">
                      <a:pos x="5" y="1"/>
                    </a:cxn>
                    <a:cxn ang="0">
                      <a:pos x="3" y="0"/>
                    </a:cxn>
                  </a:cxnLst>
                  <a:rect l="0" t="0" r="r" b="b"/>
                  <a:pathLst>
                    <a:path w="5" h="1">
                      <a:moveTo>
                        <a:pt x="3" y="0"/>
                      </a:moveTo>
                      <a:cubicBezTo>
                        <a:pt x="0" y="0"/>
                        <a:pt x="0" y="0"/>
                        <a:pt x="0" y="0"/>
                      </a:cubicBezTo>
                      <a:cubicBezTo>
                        <a:pt x="1" y="0"/>
                        <a:pt x="1" y="1"/>
                        <a:pt x="1" y="1"/>
                      </a:cubicBezTo>
                      <a:cubicBezTo>
                        <a:pt x="5" y="1"/>
                        <a:pt x="5" y="1"/>
                        <a:pt x="5" y="1"/>
                      </a:cubicBezTo>
                      <a:cubicBezTo>
                        <a:pt x="4" y="1"/>
                        <a:pt x="4" y="0"/>
                        <a:pt x="3"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245" name="Freeform 106"/>
                <p:cNvSpPr>
                  <a:spLocks/>
                </p:cNvSpPr>
                <p:nvPr/>
              </p:nvSpPr>
              <p:spPr bwMode="auto">
                <a:xfrm>
                  <a:off x="-1296" y="1682"/>
                  <a:ext cx="5" cy="3"/>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0" y="1"/>
                        <a:pt x="1" y="1"/>
                        <a:pt x="1" y="1"/>
                      </a:cubicBezTo>
                      <a:cubicBezTo>
                        <a:pt x="3" y="1"/>
                        <a:pt x="3" y="1"/>
                        <a:pt x="3" y="1"/>
                      </a:cubicBezTo>
                      <a:cubicBezTo>
                        <a:pt x="3" y="0"/>
                        <a:pt x="3" y="0"/>
                        <a:pt x="3"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246" name="Freeform 107"/>
                <p:cNvSpPr>
                  <a:spLocks/>
                </p:cNvSpPr>
                <p:nvPr/>
              </p:nvSpPr>
              <p:spPr bwMode="auto">
                <a:xfrm>
                  <a:off x="-656" y="2810"/>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247" name="Freeform 108"/>
                <p:cNvSpPr>
                  <a:spLocks/>
                </p:cNvSpPr>
                <p:nvPr/>
              </p:nvSpPr>
              <p:spPr bwMode="auto">
                <a:xfrm>
                  <a:off x="-697" y="3276"/>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248" name="Freeform 109"/>
                <p:cNvSpPr>
                  <a:spLocks/>
                </p:cNvSpPr>
                <p:nvPr/>
              </p:nvSpPr>
              <p:spPr bwMode="auto">
                <a:xfrm>
                  <a:off x="-711" y="3355"/>
                  <a:ext cx="3" cy="2"/>
                </a:xfrm>
                <a:custGeom>
                  <a:avLst/>
                  <a:gdLst/>
                  <a:ahLst/>
                  <a:cxnLst>
                    <a:cxn ang="0">
                      <a:pos x="1" y="0"/>
                    </a:cxn>
                    <a:cxn ang="0">
                      <a:pos x="1" y="0"/>
                    </a:cxn>
                    <a:cxn ang="0">
                      <a:pos x="0" y="1"/>
                    </a:cxn>
                    <a:cxn ang="0">
                      <a:pos x="1" y="1"/>
                    </a:cxn>
                    <a:cxn ang="0">
                      <a:pos x="1" y="0"/>
                    </a:cxn>
                  </a:cxnLst>
                  <a:rect l="0" t="0" r="r" b="b"/>
                  <a:pathLst>
                    <a:path w="1" h="1">
                      <a:moveTo>
                        <a:pt x="1" y="0"/>
                      </a:moveTo>
                      <a:cubicBezTo>
                        <a:pt x="1" y="0"/>
                        <a:pt x="1" y="0"/>
                        <a:pt x="1" y="0"/>
                      </a:cubicBezTo>
                      <a:cubicBezTo>
                        <a:pt x="1" y="1"/>
                        <a:pt x="1" y="1"/>
                        <a:pt x="0" y="1"/>
                      </a:cubicBezTo>
                      <a:cubicBezTo>
                        <a:pt x="1" y="1"/>
                        <a:pt x="1" y="1"/>
                        <a:pt x="1" y="1"/>
                      </a:cubicBezTo>
                      <a:cubicBezTo>
                        <a:pt x="1" y="0"/>
                        <a:pt x="1" y="0"/>
                        <a:pt x="1"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249" name="Freeform 110"/>
                <p:cNvSpPr>
                  <a:spLocks/>
                </p:cNvSpPr>
                <p:nvPr/>
              </p:nvSpPr>
              <p:spPr bwMode="auto">
                <a:xfrm>
                  <a:off x="-664"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250" name="Freeform 111"/>
                <p:cNvSpPr>
                  <a:spLocks/>
                </p:cNvSpPr>
                <p:nvPr/>
              </p:nvSpPr>
              <p:spPr bwMode="auto">
                <a:xfrm>
                  <a:off x="-744" y="2256"/>
                  <a:ext cx="9" cy="3"/>
                </a:xfrm>
                <a:custGeom>
                  <a:avLst/>
                  <a:gdLst/>
                  <a:ahLst/>
                  <a:cxnLst>
                    <a:cxn ang="0">
                      <a:pos x="2" y="0"/>
                    </a:cxn>
                    <a:cxn ang="0">
                      <a:pos x="0" y="0"/>
                    </a:cxn>
                    <a:cxn ang="0">
                      <a:pos x="1" y="1"/>
                    </a:cxn>
                    <a:cxn ang="0">
                      <a:pos x="3" y="1"/>
                    </a:cxn>
                    <a:cxn ang="0">
                      <a:pos x="2" y="0"/>
                    </a:cxn>
                  </a:cxnLst>
                  <a:rect l="0" t="0" r="r" b="b"/>
                  <a:pathLst>
                    <a:path w="3" h="1">
                      <a:moveTo>
                        <a:pt x="2" y="0"/>
                      </a:moveTo>
                      <a:cubicBezTo>
                        <a:pt x="0" y="0"/>
                        <a:pt x="0" y="0"/>
                        <a:pt x="0" y="0"/>
                      </a:cubicBezTo>
                      <a:cubicBezTo>
                        <a:pt x="0" y="0"/>
                        <a:pt x="1" y="0"/>
                        <a:pt x="1" y="1"/>
                      </a:cubicBezTo>
                      <a:cubicBezTo>
                        <a:pt x="3" y="1"/>
                        <a:pt x="3" y="1"/>
                        <a:pt x="3" y="1"/>
                      </a:cubicBezTo>
                      <a:cubicBezTo>
                        <a:pt x="3" y="0"/>
                        <a:pt x="3" y="0"/>
                        <a:pt x="2"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251" name="Freeform 112"/>
                <p:cNvSpPr>
                  <a:spLocks noEditPoints="1"/>
                </p:cNvSpPr>
                <p:nvPr/>
              </p:nvSpPr>
              <p:spPr bwMode="auto">
                <a:xfrm>
                  <a:off x="-1099" y="1987"/>
                  <a:ext cx="180" cy="270"/>
                </a:xfrm>
                <a:custGeom>
                  <a:avLst/>
                  <a:gdLst/>
                  <a:ahLst/>
                  <a:cxnLst>
                    <a:cxn ang="0">
                      <a:pos x="69" y="101"/>
                    </a:cxn>
                    <a:cxn ang="0">
                      <a:pos x="67" y="101"/>
                    </a:cxn>
                    <a:cxn ang="0">
                      <a:pos x="74" y="114"/>
                    </a:cxn>
                    <a:cxn ang="0">
                      <a:pos x="76" y="114"/>
                    </a:cxn>
                    <a:cxn ang="0">
                      <a:pos x="69" y="101"/>
                    </a:cxn>
                    <a:cxn ang="0">
                      <a:pos x="2" y="0"/>
                    </a:cxn>
                    <a:cxn ang="0">
                      <a:pos x="0" y="0"/>
                    </a:cxn>
                    <a:cxn ang="0">
                      <a:pos x="8" y="11"/>
                    </a:cxn>
                    <a:cxn ang="0">
                      <a:pos x="66" y="100"/>
                    </a:cxn>
                    <a:cxn ang="0">
                      <a:pos x="68" y="100"/>
                    </a:cxn>
                    <a:cxn ang="0">
                      <a:pos x="10" y="10"/>
                    </a:cxn>
                    <a:cxn ang="0">
                      <a:pos x="2" y="0"/>
                    </a:cxn>
                  </a:cxnLst>
                  <a:rect l="0" t="0" r="r" b="b"/>
                  <a:pathLst>
                    <a:path w="76" h="114">
                      <a:moveTo>
                        <a:pt x="69" y="101"/>
                      </a:moveTo>
                      <a:cubicBezTo>
                        <a:pt x="67" y="101"/>
                        <a:pt x="67" y="101"/>
                        <a:pt x="67" y="101"/>
                      </a:cubicBezTo>
                      <a:cubicBezTo>
                        <a:pt x="69" y="106"/>
                        <a:pt x="72" y="110"/>
                        <a:pt x="74" y="114"/>
                      </a:cubicBezTo>
                      <a:cubicBezTo>
                        <a:pt x="76" y="114"/>
                        <a:pt x="76" y="114"/>
                        <a:pt x="76" y="114"/>
                      </a:cubicBezTo>
                      <a:cubicBezTo>
                        <a:pt x="74" y="110"/>
                        <a:pt x="72" y="106"/>
                        <a:pt x="69" y="101"/>
                      </a:cubicBezTo>
                      <a:moveTo>
                        <a:pt x="2" y="0"/>
                      </a:moveTo>
                      <a:cubicBezTo>
                        <a:pt x="0" y="0"/>
                        <a:pt x="0" y="0"/>
                        <a:pt x="0" y="0"/>
                      </a:cubicBezTo>
                      <a:cubicBezTo>
                        <a:pt x="3" y="3"/>
                        <a:pt x="5" y="7"/>
                        <a:pt x="8" y="11"/>
                      </a:cubicBezTo>
                      <a:cubicBezTo>
                        <a:pt x="31" y="44"/>
                        <a:pt x="53" y="77"/>
                        <a:pt x="66" y="100"/>
                      </a:cubicBezTo>
                      <a:cubicBezTo>
                        <a:pt x="68" y="100"/>
                        <a:pt x="68" y="100"/>
                        <a:pt x="68" y="100"/>
                      </a:cubicBezTo>
                      <a:cubicBezTo>
                        <a:pt x="55" y="77"/>
                        <a:pt x="33" y="43"/>
                        <a:pt x="10" y="10"/>
                      </a:cubicBezTo>
                      <a:cubicBezTo>
                        <a:pt x="7" y="7"/>
                        <a:pt x="5" y="3"/>
                        <a:pt x="2"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252" name="Freeform 113"/>
                <p:cNvSpPr>
                  <a:spLocks/>
                </p:cNvSpPr>
                <p:nvPr/>
              </p:nvSpPr>
              <p:spPr bwMode="auto">
                <a:xfrm>
                  <a:off x="-943" y="2222"/>
                  <a:ext cx="8" cy="3"/>
                </a:xfrm>
                <a:custGeom>
                  <a:avLst/>
                  <a:gdLst/>
                  <a:ahLst/>
                  <a:cxnLst>
                    <a:cxn ang="0">
                      <a:pos x="2" y="0"/>
                    </a:cxn>
                    <a:cxn ang="0">
                      <a:pos x="0" y="0"/>
                    </a:cxn>
                    <a:cxn ang="0">
                      <a:pos x="1" y="1"/>
                    </a:cxn>
                    <a:cxn ang="0">
                      <a:pos x="3" y="1"/>
                    </a:cxn>
                    <a:cxn ang="0">
                      <a:pos x="2" y="0"/>
                    </a:cxn>
                  </a:cxnLst>
                  <a:rect l="0" t="0" r="r" b="b"/>
                  <a:pathLst>
                    <a:path w="3" h="1">
                      <a:moveTo>
                        <a:pt x="2" y="0"/>
                      </a:moveTo>
                      <a:cubicBezTo>
                        <a:pt x="0" y="0"/>
                        <a:pt x="0" y="0"/>
                        <a:pt x="0" y="0"/>
                      </a:cubicBezTo>
                      <a:cubicBezTo>
                        <a:pt x="0" y="0"/>
                        <a:pt x="0" y="0"/>
                        <a:pt x="1" y="1"/>
                      </a:cubicBezTo>
                      <a:cubicBezTo>
                        <a:pt x="3" y="1"/>
                        <a:pt x="3" y="1"/>
                        <a:pt x="3" y="1"/>
                      </a:cubicBezTo>
                      <a:cubicBezTo>
                        <a:pt x="3" y="0"/>
                        <a:pt x="3" y="0"/>
                        <a:pt x="2"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253" name="Freeform 114"/>
                <p:cNvSpPr>
                  <a:spLocks noEditPoints="1"/>
                </p:cNvSpPr>
                <p:nvPr/>
              </p:nvSpPr>
              <p:spPr bwMode="auto">
                <a:xfrm>
                  <a:off x="-923" y="2260"/>
                  <a:ext cx="108" cy="1016"/>
                </a:xfrm>
                <a:custGeom>
                  <a:avLst/>
                  <a:gdLst/>
                  <a:ahLst/>
                  <a:cxnLst>
                    <a:cxn ang="0">
                      <a:pos x="39" y="343"/>
                    </a:cxn>
                    <a:cxn ang="0">
                      <a:pos x="37" y="343"/>
                    </a:cxn>
                    <a:cxn ang="0">
                      <a:pos x="44" y="429"/>
                    </a:cxn>
                    <a:cxn ang="0">
                      <a:pos x="46" y="429"/>
                    </a:cxn>
                    <a:cxn ang="0">
                      <a:pos x="39" y="343"/>
                    </a:cxn>
                    <a:cxn ang="0">
                      <a:pos x="36" y="233"/>
                    </a:cxn>
                    <a:cxn ang="0">
                      <a:pos x="34" y="233"/>
                    </a:cxn>
                    <a:cxn ang="0">
                      <a:pos x="37" y="335"/>
                    </a:cxn>
                    <a:cxn ang="0">
                      <a:pos x="37" y="335"/>
                    </a:cxn>
                    <a:cxn ang="0">
                      <a:pos x="37" y="337"/>
                    </a:cxn>
                    <a:cxn ang="0">
                      <a:pos x="37" y="342"/>
                    </a:cxn>
                    <a:cxn ang="0">
                      <a:pos x="39" y="342"/>
                    </a:cxn>
                    <a:cxn ang="0">
                      <a:pos x="39" y="337"/>
                    </a:cxn>
                    <a:cxn ang="0">
                      <a:pos x="39" y="335"/>
                    </a:cxn>
                    <a:cxn ang="0">
                      <a:pos x="39" y="335"/>
                    </a:cxn>
                    <a:cxn ang="0">
                      <a:pos x="39" y="335"/>
                    </a:cxn>
                    <a:cxn ang="0">
                      <a:pos x="36" y="233"/>
                    </a:cxn>
                    <a:cxn ang="0">
                      <a:pos x="30" y="102"/>
                    </a:cxn>
                    <a:cxn ang="0">
                      <a:pos x="28" y="102"/>
                    </a:cxn>
                    <a:cxn ang="0">
                      <a:pos x="30" y="113"/>
                    </a:cxn>
                    <a:cxn ang="0">
                      <a:pos x="34" y="229"/>
                    </a:cxn>
                    <a:cxn ang="0">
                      <a:pos x="34" y="232"/>
                    </a:cxn>
                    <a:cxn ang="0">
                      <a:pos x="36" y="232"/>
                    </a:cxn>
                    <a:cxn ang="0">
                      <a:pos x="32" y="113"/>
                    </a:cxn>
                    <a:cxn ang="0">
                      <a:pos x="30" y="102"/>
                    </a:cxn>
                    <a:cxn ang="0">
                      <a:pos x="3" y="0"/>
                    </a:cxn>
                    <a:cxn ang="0">
                      <a:pos x="0" y="0"/>
                    </a:cxn>
                    <a:cxn ang="0">
                      <a:pos x="2" y="2"/>
                    </a:cxn>
                    <a:cxn ang="0">
                      <a:pos x="28" y="101"/>
                    </a:cxn>
                    <a:cxn ang="0">
                      <a:pos x="30" y="101"/>
                    </a:cxn>
                    <a:cxn ang="0">
                      <a:pos x="4" y="2"/>
                    </a:cxn>
                    <a:cxn ang="0">
                      <a:pos x="3" y="0"/>
                    </a:cxn>
                  </a:cxnLst>
                  <a:rect l="0" t="0" r="r" b="b"/>
                  <a:pathLst>
                    <a:path w="46" h="429">
                      <a:moveTo>
                        <a:pt x="39" y="343"/>
                      </a:moveTo>
                      <a:cubicBezTo>
                        <a:pt x="37" y="343"/>
                        <a:pt x="37" y="343"/>
                        <a:pt x="37" y="343"/>
                      </a:cubicBezTo>
                      <a:cubicBezTo>
                        <a:pt x="38" y="370"/>
                        <a:pt x="41" y="404"/>
                        <a:pt x="44" y="429"/>
                      </a:cubicBezTo>
                      <a:cubicBezTo>
                        <a:pt x="46" y="429"/>
                        <a:pt x="46" y="429"/>
                        <a:pt x="46" y="429"/>
                      </a:cubicBezTo>
                      <a:cubicBezTo>
                        <a:pt x="43" y="404"/>
                        <a:pt x="40" y="370"/>
                        <a:pt x="39" y="343"/>
                      </a:cubicBezTo>
                      <a:moveTo>
                        <a:pt x="36" y="233"/>
                      </a:moveTo>
                      <a:cubicBezTo>
                        <a:pt x="34" y="233"/>
                        <a:pt x="34" y="233"/>
                        <a:pt x="34" y="233"/>
                      </a:cubicBezTo>
                      <a:cubicBezTo>
                        <a:pt x="36" y="286"/>
                        <a:pt x="37" y="335"/>
                        <a:pt x="37" y="335"/>
                      </a:cubicBezTo>
                      <a:cubicBezTo>
                        <a:pt x="37" y="335"/>
                        <a:pt x="37" y="335"/>
                        <a:pt x="37" y="335"/>
                      </a:cubicBezTo>
                      <a:cubicBezTo>
                        <a:pt x="37" y="336"/>
                        <a:pt x="37" y="336"/>
                        <a:pt x="37" y="337"/>
                      </a:cubicBezTo>
                      <a:cubicBezTo>
                        <a:pt x="37" y="338"/>
                        <a:pt x="37" y="340"/>
                        <a:pt x="37" y="342"/>
                      </a:cubicBezTo>
                      <a:cubicBezTo>
                        <a:pt x="39" y="342"/>
                        <a:pt x="39" y="342"/>
                        <a:pt x="39" y="342"/>
                      </a:cubicBezTo>
                      <a:cubicBezTo>
                        <a:pt x="39" y="340"/>
                        <a:pt x="39" y="338"/>
                        <a:pt x="39" y="337"/>
                      </a:cubicBezTo>
                      <a:cubicBezTo>
                        <a:pt x="39" y="336"/>
                        <a:pt x="39" y="336"/>
                        <a:pt x="39" y="335"/>
                      </a:cubicBezTo>
                      <a:cubicBezTo>
                        <a:pt x="39" y="335"/>
                        <a:pt x="39" y="335"/>
                        <a:pt x="39" y="335"/>
                      </a:cubicBezTo>
                      <a:cubicBezTo>
                        <a:pt x="39" y="335"/>
                        <a:pt x="39" y="335"/>
                        <a:pt x="39" y="335"/>
                      </a:cubicBezTo>
                      <a:cubicBezTo>
                        <a:pt x="39" y="335"/>
                        <a:pt x="38" y="286"/>
                        <a:pt x="36" y="233"/>
                      </a:cubicBezTo>
                      <a:moveTo>
                        <a:pt x="30" y="102"/>
                      </a:moveTo>
                      <a:cubicBezTo>
                        <a:pt x="28" y="102"/>
                        <a:pt x="28" y="102"/>
                        <a:pt x="28" y="102"/>
                      </a:cubicBezTo>
                      <a:cubicBezTo>
                        <a:pt x="29" y="107"/>
                        <a:pt x="29" y="111"/>
                        <a:pt x="30" y="113"/>
                      </a:cubicBezTo>
                      <a:cubicBezTo>
                        <a:pt x="30" y="119"/>
                        <a:pt x="32" y="175"/>
                        <a:pt x="34" y="229"/>
                      </a:cubicBezTo>
                      <a:cubicBezTo>
                        <a:pt x="34" y="230"/>
                        <a:pt x="34" y="231"/>
                        <a:pt x="34" y="232"/>
                      </a:cubicBezTo>
                      <a:cubicBezTo>
                        <a:pt x="36" y="232"/>
                        <a:pt x="36" y="232"/>
                        <a:pt x="36" y="232"/>
                      </a:cubicBezTo>
                      <a:cubicBezTo>
                        <a:pt x="34" y="177"/>
                        <a:pt x="32" y="119"/>
                        <a:pt x="32" y="113"/>
                      </a:cubicBezTo>
                      <a:cubicBezTo>
                        <a:pt x="31" y="111"/>
                        <a:pt x="31" y="107"/>
                        <a:pt x="30" y="102"/>
                      </a:cubicBezTo>
                      <a:moveTo>
                        <a:pt x="3" y="0"/>
                      </a:moveTo>
                      <a:cubicBezTo>
                        <a:pt x="0" y="0"/>
                        <a:pt x="0" y="0"/>
                        <a:pt x="0" y="0"/>
                      </a:cubicBezTo>
                      <a:cubicBezTo>
                        <a:pt x="1" y="1"/>
                        <a:pt x="1" y="2"/>
                        <a:pt x="2" y="2"/>
                      </a:cubicBezTo>
                      <a:cubicBezTo>
                        <a:pt x="14" y="28"/>
                        <a:pt x="24" y="77"/>
                        <a:pt x="28" y="101"/>
                      </a:cubicBezTo>
                      <a:cubicBezTo>
                        <a:pt x="30" y="101"/>
                        <a:pt x="30" y="101"/>
                        <a:pt x="30" y="101"/>
                      </a:cubicBezTo>
                      <a:cubicBezTo>
                        <a:pt x="26" y="77"/>
                        <a:pt x="16" y="28"/>
                        <a:pt x="4" y="2"/>
                      </a:cubicBezTo>
                      <a:cubicBezTo>
                        <a:pt x="3" y="1"/>
                        <a:pt x="3" y="0"/>
                        <a:pt x="3"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254" name="Freeform 115"/>
                <p:cNvSpPr>
                  <a:spLocks/>
                </p:cNvSpPr>
                <p:nvPr/>
              </p:nvSpPr>
              <p:spPr bwMode="auto">
                <a:xfrm>
                  <a:off x="-835" y="3070"/>
                  <a:ext cx="3"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255" name="Freeform 116"/>
                <p:cNvSpPr>
                  <a:spLocks noEditPoints="1"/>
                </p:cNvSpPr>
                <p:nvPr/>
              </p:nvSpPr>
              <p:spPr bwMode="auto">
                <a:xfrm>
                  <a:off x="-1711" y="1524"/>
                  <a:ext cx="905" cy="1833"/>
                </a:xfrm>
                <a:custGeom>
                  <a:avLst/>
                  <a:gdLst/>
                  <a:ahLst/>
                  <a:cxnLst>
                    <a:cxn ang="0">
                      <a:pos x="379" y="740"/>
                    </a:cxn>
                    <a:cxn ang="0">
                      <a:pos x="377" y="740"/>
                    </a:cxn>
                    <a:cxn ang="0">
                      <a:pos x="381" y="772"/>
                    </a:cxn>
                    <a:cxn ang="0">
                      <a:pos x="383" y="772"/>
                    </a:cxn>
                    <a:cxn ang="0">
                      <a:pos x="383" y="773"/>
                    </a:cxn>
                    <a:cxn ang="0">
                      <a:pos x="383" y="773"/>
                    </a:cxn>
                    <a:cxn ang="0">
                      <a:pos x="382" y="760"/>
                    </a:cxn>
                    <a:cxn ang="0">
                      <a:pos x="379" y="740"/>
                    </a:cxn>
                    <a:cxn ang="0">
                      <a:pos x="179" y="98"/>
                    </a:cxn>
                    <a:cxn ang="0">
                      <a:pos x="176" y="98"/>
                    </a:cxn>
                    <a:cxn ang="0">
                      <a:pos x="189" y="109"/>
                    </a:cxn>
                    <a:cxn ang="0">
                      <a:pos x="258" y="194"/>
                    </a:cxn>
                    <a:cxn ang="0">
                      <a:pos x="261" y="194"/>
                    </a:cxn>
                    <a:cxn ang="0">
                      <a:pos x="190" y="107"/>
                    </a:cxn>
                    <a:cxn ang="0">
                      <a:pos x="179" y="98"/>
                    </a:cxn>
                    <a:cxn ang="0">
                      <a:pos x="1" y="0"/>
                    </a:cxn>
                    <a:cxn ang="0">
                      <a:pos x="0" y="2"/>
                    </a:cxn>
                    <a:cxn ang="0">
                      <a:pos x="175" y="97"/>
                    </a:cxn>
                    <a:cxn ang="0">
                      <a:pos x="178" y="97"/>
                    </a:cxn>
                    <a:cxn ang="0">
                      <a:pos x="1" y="0"/>
                    </a:cxn>
                  </a:cxnLst>
                  <a:rect l="0" t="0" r="r" b="b"/>
                  <a:pathLst>
                    <a:path w="383" h="773">
                      <a:moveTo>
                        <a:pt x="379" y="740"/>
                      </a:moveTo>
                      <a:cubicBezTo>
                        <a:pt x="377" y="740"/>
                        <a:pt x="377" y="740"/>
                        <a:pt x="377" y="740"/>
                      </a:cubicBezTo>
                      <a:cubicBezTo>
                        <a:pt x="379" y="757"/>
                        <a:pt x="381" y="769"/>
                        <a:pt x="381" y="772"/>
                      </a:cubicBezTo>
                      <a:cubicBezTo>
                        <a:pt x="383" y="772"/>
                        <a:pt x="383" y="772"/>
                        <a:pt x="383" y="772"/>
                      </a:cubicBezTo>
                      <a:cubicBezTo>
                        <a:pt x="383" y="773"/>
                        <a:pt x="383" y="773"/>
                        <a:pt x="383" y="773"/>
                      </a:cubicBezTo>
                      <a:cubicBezTo>
                        <a:pt x="383" y="773"/>
                        <a:pt x="383" y="773"/>
                        <a:pt x="383" y="773"/>
                      </a:cubicBezTo>
                      <a:cubicBezTo>
                        <a:pt x="383" y="773"/>
                        <a:pt x="383" y="768"/>
                        <a:pt x="382" y="760"/>
                      </a:cubicBezTo>
                      <a:cubicBezTo>
                        <a:pt x="381" y="755"/>
                        <a:pt x="380" y="748"/>
                        <a:pt x="379" y="740"/>
                      </a:cubicBezTo>
                      <a:moveTo>
                        <a:pt x="179" y="98"/>
                      </a:moveTo>
                      <a:cubicBezTo>
                        <a:pt x="176" y="98"/>
                        <a:pt x="176" y="98"/>
                        <a:pt x="176" y="98"/>
                      </a:cubicBezTo>
                      <a:cubicBezTo>
                        <a:pt x="181" y="102"/>
                        <a:pt x="185" y="106"/>
                        <a:pt x="189" y="109"/>
                      </a:cubicBezTo>
                      <a:cubicBezTo>
                        <a:pt x="204" y="122"/>
                        <a:pt x="231" y="156"/>
                        <a:pt x="258" y="194"/>
                      </a:cubicBezTo>
                      <a:cubicBezTo>
                        <a:pt x="261" y="194"/>
                        <a:pt x="261" y="194"/>
                        <a:pt x="261" y="194"/>
                      </a:cubicBezTo>
                      <a:cubicBezTo>
                        <a:pt x="233" y="156"/>
                        <a:pt x="206" y="121"/>
                        <a:pt x="190" y="107"/>
                      </a:cubicBezTo>
                      <a:cubicBezTo>
                        <a:pt x="187" y="104"/>
                        <a:pt x="183" y="101"/>
                        <a:pt x="179" y="98"/>
                      </a:cubicBezTo>
                      <a:moveTo>
                        <a:pt x="1" y="0"/>
                      </a:moveTo>
                      <a:cubicBezTo>
                        <a:pt x="0" y="2"/>
                        <a:pt x="0" y="2"/>
                        <a:pt x="0" y="2"/>
                      </a:cubicBezTo>
                      <a:cubicBezTo>
                        <a:pt x="82" y="22"/>
                        <a:pt x="139" y="66"/>
                        <a:pt x="175" y="97"/>
                      </a:cubicBezTo>
                      <a:cubicBezTo>
                        <a:pt x="178" y="97"/>
                        <a:pt x="178" y="97"/>
                        <a:pt x="178" y="97"/>
                      </a:cubicBezTo>
                      <a:cubicBezTo>
                        <a:pt x="142" y="66"/>
                        <a:pt x="84" y="20"/>
                        <a:pt x="1"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256" name="Freeform 117"/>
                <p:cNvSpPr>
                  <a:spLocks/>
                </p:cNvSpPr>
                <p:nvPr/>
              </p:nvSpPr>
              <p:spPr bwMode="auto">
                <a:xfrm>
                  <a:off x="-1296" y="1754"/>
                  <a:ext cx="8"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1" y="1"/>
                        <a:pt x="1" y="1"/>
                        <a:pt x="1" y="1"/>
                      </a:cubicBezTo>
                      <a:cubicBezTo>
                        <a:pt x="4" y="1"/>
                        <a:pt x="4" y="1"/>
                        <a:pt x="4" y="1"/>
                      </a:cubicBezTo>
                      <a:cubicBezTo>
                        <a:pt x="3" y="0"/>
                        <a:pt x="3" y="0"/>
                        <a:pt x="3"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257" name="Freeform 118"/>
                <p:cNvSpPr>
                  <a:spLocks/>
                </p:cNvSpPr>
                <p:nvPr/>
              </p:nvSpPr>
              <p:spPr bwMode="auto">
                <a:xfrm>
                  <a:off x="-843" y="2810"/>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258" name="Freeform 119"/>
                <p:cNvSpPr>
                  <a:spLocks/>
                </p:cNvSpPr>
                <p:nvPr/>
              </p:nvSpPr>
              <p:spPr bwMode="auto">
                <a:xfrm>
                  <a:off x="-820"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259" name="Freeform 120"/>
                <p:cNvSpPr>
                  <a:spLocks/>
                </p:cNvSpPr>
                <p:nvPr/>
              </p:nvSpPr>
              <p:spPr bwMode="auto">
                <a:xfrm>
                  <a:off x="-809" y="3357"/>
                  <a:ext cx="3" cy="0"/>
                </a:xfrm>
                <a:custGeom>
                  <a:avLst/>
                  <a:gdLst/>
                  <a:ahLst/>
                  <a:cxnLst>
                    <a:cxn ang="0">
                      <a:pos x="1" y="0"/>
                    </a:cxn>
                    <a:cxn ang="0">
                      <a:pos x="0" y="0"/>
                    </a:cxn>
                    <a:cxn ang="0">
                      <a:pos x="0" y="0"/>
                    </a:cxn>
                    <a:cxn ang="0">
                      <a:pos x="1" y="0"/>
                    </a:cxn>
                  </a:cxnLst>
                  <a:rect l="0" t="0" r="r" b="b"/>
                  <a:pathLst>
                    <a:path w="1">
                      <a:moveTo>
                        <a:pt x="1" y="0"/>
                      </a:moveTo>
                      <a:cubicBezTo>
                        <a:pt x="0" y="0"/>
                        <a:pt x="0" y="0"/>
                        <a:pt x="0" y="0"/>
                      </a:cubicBezTo>
                      <a:cubicBezTo>
                        <a:pt x="0" y="0"/>
                        <a:pt x="0" y="0"/>
                        <a:pt x="0" y="0"/>
                      </a:cubicBezTo>
                      <a:cubicBezTo>
                        <a:pt x="1" y="0"/>
                        <a:pt x="1" y="0"/>
                        <a:pt x="1"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260" name="Freeform 121"/>
                <p:cNvSpPr>
                  <a:spLocks/>
                </p:cNvSpPr>
                <p:nvPr/>
              </p:nvSpPr>
              <p:spPr bwMode="auto">
                <a:xfrm>
                  <a:off x="-809" y="3355"/>
                  <a:ext cx="3" cy="2"/>
                </a:xfrm>
                <a:custGeom>
                  <a:avLst/>
                  <a:gdLst/>
                  <a:ahLst/>
                  <a:cxnLst>
                    <a:cxn ang="0">
                      <a:pos x="2" y="0"/>
                    </a:cxn>
                    <a:cxn ang="0">
                      <a:pos x="0" y="0"/>
                    </a:cxn>
                    <a:cxn ang="0">
                      <a:pos x="0" y="1"/>
                    </a:cxn>
                    <a:cxn ang="0">
                      <a:pos x="1" y="1"/>
                    </a:cxn>
                    <a:cxn ang="0">
                      <a:pos x="2" y="1"/>
                    </a:cxn>
                    <a:cxn ang="0">
                      <a:pos x="2" y="0"/>
                    </a:cxn>
                  </a:cxnLst>
                  <a:rect l="0" t="0" r="r" b="b"/>
                  <a:pathLst>
                    <a:path w="2" h="1">
                      <a:moveTo>
                        <a:pt x="2" y="0"/>
                      </a:moveTo>
                      <a:cubicBezTo>
                        <a:pt x="0" y="0"/>
                        <a:pt x="0" y="0"/>
                        <a:pt x="0" y="0"/>
                      </a:cubicBezTo>
                      <a:cubicBezTo>
                        <a:pt x="0" y="1"/>
                        <a:pt x="0" y="1"/>
                        <a:pt x="0" y="1"/>
                      </a:cubicBezTo>
                      <a:cubicBezTo>
                        <a:pt x="1" y="1"/>
                        <a:pt x="1" y="1"/>
                        <a:pt x="1" y="1"/>
                      </a:cubicBezTo>
                      <a:cubicBezTo>
                        <a:pt x="2" y="1"/>
                        <a:pt x="2" y="1"/>
                        <a:pt x="2" y="1"/>
                      </a:cubicBezTo>
                      <a:cubicBezTo>
                        <a:pt x="2" y="0"/>
                        <a:pt x="2" y="0"/>
                        <a:pt x="2"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261" name="Freeform 122"/>
                <p:cNvSpPr>
                  <a:spLocks/>
                </p:cNvSpPr>
                <p:nvPr/>
              </p:nvSpPr>
              <p:spPr bwMode="auto">
                <a:xfrm>
                  <a:off x="-858"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262" name="Freeform 123"/>
                <p:cNvSpPr>
                  <a:spLocks/>
                </p:cNvSpPr>
                <p:nvPr/>
              </p:nvSpPr>
              <p:spPr bwMode="auto">
                <a:xfrm>
                  <a:off x="-923" y="2256"/>
                  <a:ext cx="6" cy="3"/>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0"/>
                        <a:pt x="0" y="0"/>
                        <a:pt x="0" y="1"/>
                      </a:cubicBezTo>
                      <a:cubicBezTo>
                        <a:pt x="3" y="1"/>
                        <a:pt x="3" y="1"/>
                        <a:pt x="3" y="1"/>
                      </a:cubicBezTo>
                      <a:cubicBezTo>
                        <a:pt x="2" y="0"/>
                        <a:pt x="2" y="0"/>
                        <a:pt x="2"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263" name="Freeform 124"/>
                <p:cNvSpPr>
                  <a:spLocks noEditPoints="1"/>
                </p:cNvSpPr>
                <p:nvPr/>
              </p:nvSpPr>
              <p:spPr bwMode="auto">
                <a:xfrm>
                  <a:off x="-2699" y="2452"/>
                  <a:ext cx="106" cy="824"/>
                </a:xfrm>
                <a:custGeom>
                  <a:avLst/>
                  <a:gdLst/>
                  <a:ahLst/>
                  <a:cxnLst>
                    <a:cxn ang="0">
                      <a:pos x="16" y="262"/>
                    </a:cxn>
                    <a:cxn ang="0">
                      <a:pos x="14" y="262"/>
                    </a:cxn>
                    <a:cxn ang="0">
                      <a:pos x="14" y="266"/>
                    </a:cxn>
                    <a:cxn ang="0">
                      <a:pos x="0" y="348"/>
                    </a:cxn>
                    <a:cxn ang="0">
                      <a:pos x="2" y="348"/>
                    </a:cxn>
                    <a:cxn ang="0">
                      <a:pos x="16" y="262"/>
                    </a:cxn>
                    <a:cxn ang="0">
                      <a:pos x="34" y="152"/>
                    </a:cxn>
                    <a:cxn ang="0">
                      <a:pos x="32" y="152"/>
                    </a:cxn>
                    <a:cxn ang="0">
                      <a:pos x="20" y="239"/>
                    </a:cxn>
                    <a:cxn ang="0">
                      <a:pos x="16" y="256"/>
                    </a:cxn>
                    <a:cxn ang="0">
                      <a:pos x="15" y="260"/>
                    </a:cxn>
                    <a:cxn ang="0">
                      <a:pos x="15" y="260"/>
                    </a:cxn>
                    <a:cxn ang="0">
                      <a:pos x="15" y="261"/>
                    </a:cxn>
                    <a:cxn ang="0">
                      <a:pos x="15" y="261"/>
                    </a:cxn>
                    <a:cxn ang="0">
                      <a:pos x="15" y="261"/>
                    </a:cxn>
                    <a:cxn ang="0">
                      <a:pos x="17" y="261"/>
                    </a:cxn>
                    <a:cxn ang="0">
                      <a:pos x="34" y="152"/>
                    </a:cxn>
                    <a:cxn ang="0">
                      <a:pos x="43" y="21"/>
                    </a:cxn>
                    <a:cxn ang="0">
                      <a:pos x="41" y="21"/>
                    </a:cxn>
                    <a:cxn ang="0">
                      <a:pos x="43" y="52"/>
                    </a:cxn>
                    <a:cxn ang="0">
                      <a:pos x="43" y="55"/>
                    </a:cxn>
                    <a:cxn ang="0">
                      <a:pos x="43" y="55"/>
                    </a:cxn>
                    <a:cxn ang="0">
                      <a:pos x="42" y="66"/>
                    </a:cxn>
                    <a:cxn ang="0">
                      <a:pos x="32" y="151"/>
                    </a:cxn>
                    <a:cxn ang="0">
                      <a:pos x="34" y="151"/>
                    </a:cxn>
                    <a:cxn ang="0">
                      <a:pos x="45" y="55"/>
                    </a:cxn>
                    <a:cxn ang="0">
                      <a:pos x="45" y="55"/>
                    </a:cxn>
                    <a:cxn ang="0">
                      <a:pos x="45" y="52"/>
                    </a:cxn>
                    <a:cxn ang="0">
                      <a:pos x="43" y="21"/>
                    </a:cxn>
                    <a:cxn ang="0">
                      <a:pos x="41" y="0"/>
                    </a:cxn>
                    <a:cxn ang="0">
                      <a:pos x="41" y="1"/>
                    </a:cxn>
                    <a:cxn ang="0">
                      <a:pos x="39" y="1"/>
                    </a:cxn>
                    <a:cxn ang="0">
                      <a:pos x="39" y="1"/>
                    </a:cxn>
                    <a:cxn ang="0">
                      <a:pos x="41" y="20"/>
                    </a:cxn>
                    <a:cxn ang="0">
                      <a:pos x="43" y="20"/>
                    </a:cxn>
                    <a:cxn ang="0">
                      <a:pos x="41" y="0"/>
                    </a:cxn>
                  </a:cxnLst>
                  <a:rect l="0" t="0" r="r" b="b"/>
                  <a:pathLst>
                    <a:path w="45" h="348">
                      <a:moveTo>
                        <a:pt x="16" y="262"/>
                      </a:moveTo>
                      <a:cubicBezTo>
                        <a:pt x="14" y="262"/>
                        <a:pt x="14" y="262"/>
                        <a:pt x="14" y="262"/>
                      </a:cubicBezTo>
                      <a:cubicBezTo>
                        <a:pt x="14" y="263"/>
                        <a:pt x="14" y="264"/>
                        <a:pt x="14" y="266"/>
                      </a:cubicBezTo>
                      <a:cubicBezTo>
                        <a:pt x="13" y="278"/>
                        <a:pt x="9" y="309"/>
                        <a:pt x="0" y="348"/>
                      </a:cubicBezTo>
                      <a:cubicBezTo>
                        <a:pt x="2" y="348"/>
                        <a:pt x="2" y="348"/>
                        <a:pt x="2" y="348"/>
                      </a:cubicBezTo>
                      <a:cubicBezTo>
                        <a:pt x="13" y="303"/>
                        <a:pt x="16" y="268"/>
                        <a:pt x="16" y="262"/>
                      </a:cubicBezTo>
                      <a:moveTo>
                        <a:pt x="34" y="152"/>
                      </a:moveTo>
                      <a:cubicBezTo>
                        <a:pt x="32" y="152"/>
                        <a:pt x="32" y="152"/>
                        <a:pt x="32" y="152"/>
                      </a:cubicBezTo>
                      <a:cubicBezTo>
                        <a:pt x="28" y="195"/>
                        <a:pt x="23" y="222"/>
                        <a:pt x="20" y="239"/>
                      </a:cubicBezTo>
                      <a:cubicBezTo>
                        <a:pt x="18" y="247"/>
                        <a:pt x="17" y="252"/>
                        <a:pt x="16" y="256"/>
                      </a:cubicBezTo>
                      <a:cubicBezTo>
                        <a:pt x="16" y="258"/>
                        <a:pt x="15" y="259"/>
                        <a:pt x="15" y="260"/>
                      </a:cubicBezTo>
                      <a:cubicBezTo>
                        <a:pt x="15" y="260"/>
                        <a:pt x="15" y="260"/>
                        <a:pt x="15" y="260"/>
                      </a:cubicBezTo>
                      <a:cubicBezTo>
                        <a:pt x="15" y="261"/>
                        <a:pt x="15" y="261"/>
                        <a:pt x="15" y="261"/>
                      </a:cubicBezTo>
                      <a:cubicBezTo>
                        <a:pt x="15" y="261"/>
                        <a:pt x="15" y="261"/>
                        <a:pt x="15" y="261"/>
                      </a:cubicBezTo>
                      <a:cubicBezTo>
                        <a:pt x="15" y="261"/>
                        <a:pt x="15" y="261"/>
                        <a:pt x="15" y="261"/>
                      </a:cubicBezTo>
                      <a:cubicBezTo>
                        <a:pt x="17" y="261"/>
                        <a:pt x="17" y="261"/>
                        <a:pt x="17" y="261"/>
                      </a:cubicBezTo>
                      <a:cubicBezTo>
                        <a:pt x="18" y="257"/>
                        <a:pt x="26" y="232"/>
                        <a:pt x="34" y="152"/>
                      </a:cubicBezTo>
                      <a:moveTo>
                        <a:pt x="43" y="21"/>
                      </a:moveTo>
                      <a:cubicBezTo>
                        <a:pt x="41" y="21"/>
                        <a:pt x="41" y="21"/>
                        <a:pt x="41" y="21"/>
                      </a:cubicBezTo>
                      <a:cubicBezTo>
                        <a:pt x="42" y="33"/>
                        <a:pt x="43" y="45"/>
                        <a:pt x="43" y="52"/>
                      </a:cubicBezTo>
                      <a:cubicBezTo>
                        <a:pt x="43" y="53"/>
                        <a:pt x="43" y="54"/>
                        <a:pt x="43" y="55"/>
                      </a:cubicBezTo>
                      <a:cubicBezTo>
                        <a:pt x="43" y="55"/>
                        <a:pt x="43" y="55"/>
                        <a:pt x="43" y="55"/>
                      </a:cubicBezTo>
                      <a:cubicBezTo>
                        <a:pt x="43" y="55"/>
                        <a:pt x="43" y="59"/>
                        <a:pt x="42" y="66"/>
                      </a:cubicBezTo>
                      <a:cubicBezTo>
                        <a:pt x="41" y="86"/>
                        <a:pt x="37" y="130"/>
                        <a:pt x="32" y="151"/>
                      </a:cubicBezTo>
                      <a:cubicBezTo>
                        <a:pt x="34" y="151"/>
                        <a:pt x="34" y="151"/>
                        <a:pt x="34" y="151"/>
                      </a:cubicBezTo>
                      <a:cubicBezTo>
                        <a:pt x="41" y="122"/>
                        <a:pt x="45" y="55"/>
                        <a:pt x="45" y="55"/>
                      </a:cubicBezTo>
                      <a:cubicBezTo>
                        <a:pt x="45" y="55"/>
                        <a:pt x="45" y="55"/>
                        <a:pt x="45" y="55"/>
                      </a:cubicBezTo>
                      <a:cubicBezTo>
                        <a:pt x="45" y="54"/>
                        <a:pt x="45" y="53"/>
                        <a:pt x="45" y="52"/>
                      </a:cubicBezTo>
                      <a:cubicBezTo>
                        <a:pt x="45" y="45"/>
                        <a:pt x="44" y="33"/>
                        <a:pt x="43" y="21"/>
                      </a:cubicBezTo>
                      <a:moveTo>
                        <a:pt x="41" y="0"/>
                      </a:moveTo>
                      <a:cubicBezTo>
                        <a:pt x="41" y="1"/>
                        <a:pt x="41" y="1"/>
                        <a:pt x="41" y="1"/>
                      </a:cubicBezTo>
                      <a:cubicBezTo>
                        <a:pt x="39" y="1"/>
                        <a:pt x="39" y="1"/>
                        <a:pt x="39" y="1"/>
                      </a:cubicBezTo>
                      <a:cubicBezTo>
                        <a:pt x="39" y="1"/>
                        <a:pt x="39" y="1"/>
                        <a:pt x="39" y="1"/>
                      </a:cubicBezTo>
                      <a:cubicBezTo>
                        <a:pt x="39" y="6"/>
                        <a:pt x="40" y="13"/>
                        <a:pt x="41" y="20"/>
                      </a:cubicBezTo>
                      <a:cubicBezTo>
                        <a:pt x="43" y="20"/>
                        <a:pt x="43" y="20"/>
                        <a:pt x="43" y="20"/>
                      </a:cubicBezTo>
                      <a:cubicBezTo>
                        <a:pt x="42" y="13"/>
                        <a:pt x="41" y="6"/>
                        <a:pt x="41"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264" name="Freeform 125"/>
                <p:cNvSpPr>
                  <a:spLocks/>
                </p:cNvSpPr>
                <p:nvPr/>
              </p:nvSpPr>
              <p:spPr bwMode="auto">
                <a:xfrm>
                  <a:off x="-2667" y="3070"/>
                  <a:ext cx="8" cy="2"/>
                </a:xfrm>
                <a:custGeom>
                  <a:avLst/>
                  <a:gdLst/>
                  <a:ahLst/>
                  <a:cxnLst>
                    <a:cxn ang="0">
                      <a:pos x="3" y="0"/>
                    </a:cxn>
                    <a:cxn ang="0">
                      <a:pos x="1" y="0"/>
                    </a:cxn>
                    <a:cxn ang="0">
                      <a:pos x="1" y="0"/>
                    </a:cxn>
                    <a:cxn ang="0">
                      <a:pos x="0" y="1"/>
                    </a:cxn>
                    <a:cxn ang="0">
                      <a:pos x="2" y="1"/>
                    </a:cxn>
                    <a:cxn ang="0">
                      <a:pos x="3" y="0"/>
                    </a:cxn>
                    <a:cxn ang="0">
                      <a:pos x="3" y="0"/>
                    </a:cxn>
                  </a:cxnLst>
                  <a:rect l="0" t="0" r="r" b="b"/>
                  <a:pathLst>
                    <a:path w="3" h="1">
                      <a:moveTo>
                        <a:pt x="3" y="0"/>
                      </a:moveTo>
                      <a:cubicBezTo>
                        <a:pt x="1" y="0"/>
                        <a:pt x="1" y="0"/>
                        <a:pt x="1" y="0"/>
                      </a:cubicBezTo>
                      <a:cubicBezTo>
                        <a:pt x="1" y="0"/>
                        <a:pt x="1" y="0"/>
                        <a:pt x="1" y="0"/>
                      </a:cubicBezTo>
                      <a:cubicBezTo>
                        <a:pt x="1" y="0"/>
                        <a:pt x="1" y="0"/>
                        <a:pt x="0" y="1"/>
                      </a:cubicBezTo>
                      <a:cubicBezTo>
                        <a:pt x="2" y="1"/>
                        <a:pt x="2" y="1"/>
                        <a:pt x="2" y="1"/>
                      </a:cubicBezTo>
                      <a:cubicBezTo>
                        <a:pt x="3" y="1"/>
                        <a:pt x="3" y="0"/>
                        <a:pt x="3" y="0"/>
                      </a:cubicBezTo>
                      <a:cubicBezTo>
                        <a:pt x="3" y="0"/>
                        <a:pt x="3" y="0"/>
                        <a:pt x="3"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265" name="Freeform 126"/>
                <p:cNvSpPr>
                  <a:spLocks/>
                </p:cNvSpPr>
                <p:nvPr/>
              </p:nvSpPr>
              <p:spPr bwMode="auto">
                <a:xfrm>
                  <a:off x="-2796" y="3278"/>
                  <a:ext cx="102" cy="260"/>
                </a:xfrm>
                <a:custGeom>
                  <a:avLst/>
                  <a:gdLst/>
                  <a:ahLst/>
                  <a:cxnLst>
                    <a:cxn ang="0">
                      <a:pos x="43" y="0"/>
                    </a:cxn>
                    <a:cxn ang="0">
                      <a:pos x="40" y="0"/>
                    </a:cxn>
                    <a:cxn ang="0">
                      <a:pos x="0" y="108"/>
                    </a:cxn>
                    <a:cxn ang="0">
                      <a:pos x="1" y="109"/>
                    </a:cxn>
                    <a:cxn ang="0">
                      <a:pos x="2" y="109"/>
                    </a:cxn>
                    <a:cxn ang="0">
                      <a:pos x="33" y="33"/>
                    </a:cxn>
                    <a:cxn ang="0">
                      <a:pos x="33" y="32"/>
                    </a:cxn>
                    <a:cxn ang="0">
                      <a:pos x="34" y="32"/>
                    </a:cxn>
                    <a:cxn ang="0">
                      <a:pos x="43" y="0"/>
                    </a:cxn>
                  </a:cxnLst>
                  <a:rect l="0" t="0" r="r" b="b"/>
                  <a:pathLst>
                    <a:path w="43" h="109">
                      <a:moveTo>
                        <a:pt x="43" y="0"/>
                      </a:moveTo>
                      <a:cubicBezTo>
                        <a:pt x="40" y="0"/>
                        <a:pt x="40" y="0"/>
                        <a:pt x="40" y="0"/>
                      </a:cubicBezTo>
                      <a:cubicBezTo>
                        <a:pt x="32" y="34"/>
                        <a:pt x="19" y="73"/>
                        <a:pt x="0" y="108"/>
                      </a:cubicBezTo>
                      <a:cubicBezTo>
                        <a:pt x="1" y="109"/>
                        <a:pt x="1" y="109"/>
                        <a:pt x="1" y="109"/>
                      </a:cubicBezTo>
                      <a:cubicBezTo>
                        <a:pt x="2" y="109"/>
                        <a:pt x="2" y="109"/>
                        <a:pt x="2" y="109"/>
                      </a:cubicBezTo>
                      <a:cubicBezTo>
                        <a:pt x="15" y="84"/>
                        <a:pt x="26" y="58"/>
                        <a:pt x="33" y="33"/>
                      </a:cubicBezTo>
                      <a:cubicBezTo>
                        <a:pt x="33" y="32"/>
                        <a:pt x="33" y="32"/>
                        <a:pt x="33" y="32"/>
                      </a:cubicBezTo>
                      <a:cubicBezTo>
                        <a:pt x="34" y="32"/>
                        <a:pt x="34" y="32"/>
                        <a:pt x="34" y="32"/>
                      </a:cubicBezTo>
                      <a:cubicBezTo>
                        <a:pt x="37" y="21"/>
                        <a:pt x="40" y="10"/>
                        <a:pt x="43"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266" name="Freeform 127"/>
                <p:cNvSpPr>
                  <a:spLocks/>
                </p:cNvSpPr>
                <p:nvPr/>
              </p:nvSpPr>
              <p:spPr bwMode="auto">
                <a:xfrm>
                  <a:off x="-2623" y="2810"/>
                  <a:ext cx="3" cy="3"/>
                </a:xfrm>
                <a:custGeom>
                  <a:avLst/>
                  <a:gdLst/>
                  <a:ahLst/>
                  <a:cxnLst>
                    <a:cxn ang="0">
                      <a:pos x="2" y="0"/>
                    </a:cxn>
                    <a:cxn ang="0">
                      <a:pos x="0" y="0"/>
                    </a:cxn>
                    <a:cxn ang="0">
                      <a:pos x="0" y="0"/>
                    </a:cxn>
                    <a:cxn ang="0">
                      <a:pos x="0" y="0"/>
                    </a:cxn>
                    <a:cxn ang="0">
                      <a:pos x="0" y="0"/>
                    </a:cxn>
                    <a:cxn ang="0">
                      <a:pos x="0" y="1"/>
                    </a:cxn>
                    <a:cxn ang="0">
                      <a:pos x="2" y="1"/>
                    </a:cxn>
                    <a:cxn ang="0">
                      <a:pos x="2" y="1"/>
                    </a:cxn>
                    <a:cxn ang="0">
                      <a:pos x="2" y="1"/>
                    </a:cxn>
                    <a:cxn ang="0">
                      <a:pos x="2" y="0"/>
                    </a:cxn>
                  </a:cxnLst>
                  <a:rect l="0" t="0" r="r" b="b"/>
                  <a:pathLst>
                    <a:path w="2" h="1">
                      <a:moveTo>
                        <a:pt x="2" y="0"/>
                      </a:moveTo>
                      <a:cubicBezTo>
                        <a:pt x="0" y="0"/>
                        <a:pt x="0" y="0"/>
                        <a:pt x="0" y="0"/>
                      </a:cubicBezTo>
                      <a:cubicBezTo>
                        <a:pt x="0" y="0"/>
                        <a:pt x="0" y="0"/>
                        <a:pt x="0" y="0"/>
                      </a:cubicBezTo>
                      <a:cubicBezTo>
                        <a:pt x="0" y="0"/>
                        <a:pt x="0" y="0"/>
                        <a:pt x="0" y="0"/>
                      </a:cubicBezTo>
                      <a:cubicBezTo>
                        <a:pt x="0" y="0"/>
                        <a:pt x="0" y="0"/>
                        <a:pt x="0" y="0"/>
                      </a:cubicBezTo>
                      <a:cubicBezTo>
                        <a:pt x="0" y="1"/>
                        <a:pt x="0" y="1"/>
                        <a:pt x="0" y="1"/>
                      </a:cubicBezTo>
                      <a:cubicBezTo>
                        <a:pt x="2" y="1"/>
                        <a:pt x="2" y="1"/>
                        <a:pt x="2" y="1"/>
                      </a:cubicBezTo>
                      <a:cubicBezTo>
                        <a:pt x="2" y="1"/>
                        <a:pt x="2" y="1"/>
                        <a:pt x="2" y="1"/>
                      </a:cubicBezTo>
                      <a:cubicBezTo>
                        <a:pt x="2" y="1"/>
                        <a:pt x="2" y="1"/>
                        <a:pt x="2" y="1"/>
                      </a:cubicBezTo>
                      <a:cubicBezTo>
                        <a:pt x="2" y="0"/>
                        <a:pt x="2" y="0"/>
                        <a:pt x="2"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267" name="Freeform 128"/>
                <p:cNvSpPr>
                  <a:spLocks/>
                </p:cNvSpPr>
                <p:nvPr/>
              </p:nvSpPr>
              <p:spPr bwMode="auto">
                <a:xfrm>
                  <a:off x="-2702" y="3276"/>
                  <a:ext cx="8"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268" name="Freeform 129"/>
                <p:cNvSpPr>
                  <a:spLocks/>
                </p:cNvSpPr>
                <p:nvPr/>
              </p:nvSpPr>
              <p:spPr bwMode="auto">
                <a:xfrm>
                  <a:off x="-2718" y="3355"/>
                  <a:ext cx="2" cy="2"/>
                </a:xfrm>
                <a:custGeom>
                  <a:avLst/>
                  <a:gdLst/>
                  <a:ahLst/>
                  <a:cxnLst>
                    <a:cxn ang="0">
                      <a:pos x="1" y="0"/>
                    </a:cxn>
                    <a:cxn ang="0">
                      <a:pos x="0" y="0"/>
                    </a:cxn>
                    <a:cxn ang="0">
                      <a:pos x="0" y="1"/>
                    </a:cxn>
                    <a:cxn ang="0">
                      <a:pos x="1" y="0"/>
                    </a:cxn>
                  </a:cxnLst>
                  <a:rect l="0" t="0" r="r" b="b"/>
                  <a:pathLst>
                    <a:path w="1" h="1">
                      <a:moveTo>
                        <a:pt x="1" y="0"/>
                      </a:moveTo>
                      <a:cubicBezTo>
                        <a:pt x="0" y="0"/>
                        <a:pt x="0" y="0"/>
                        <a:pt x="0" y="0"/>
                      </a:cubicBezTo>
                      <a:cubicBezTo>
                        <a:pt x="0" y="1"/>
                        <a:pt x="0" y="1"/>
                        <a:pt x="0" y="1"/>
                      </a:cubicBezTo>
                      <a:cubicBezTo>
                        <a:pt x="0" y="1"/>
                        <a:pt x="1" y="1"/>
                        <a:pt x="1"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269" name="Freeform 130"/>
                <p:cNvSpPr>
                  <a:spLocks/>
                </p:cNvSpPr>
                <p:nvPr/>
              </p:nvSpPr>
              <p:spPr bwMode="auto">
                <a:xfrm>
                  <a:off x="-2601" y="2498"/>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270" name="Freeform 131"/>
                <p:cNvSpPr>
                  <a:spLocks noEditPoints="1"/>
                </p:cNvSpPr>
                <p:nvPr/>
              </p:nvSpPr>
              <p:spPr bwMode="auto">
                <a:xfrm>
                  <a:off x="-3769" y="1987"/>
                  <a:ext cx="118" cy="270"/>
                </a:xfrm>
                <a:custGeom>
                  <a:avLst/>
                  <a:gdLst/>
                  <a:ahLst/>
                  <a:cxnLst>
                    <a:cxn ang="0">
                      <a:pos x="6" y="101"/>
                    </a:cxn>
                    <a:cxn ang="0">
                      <a:pos x="4" y="101"/>
                    </a:cxn>
                    <a:cxn ang="0">
                      <a:pos x="0" y="114"/>
                    </a:cxn>
                    <a:cxn ang="0">
                      <a:pos x="3" y="114"/>
                    </a:cxn>
                    <a:cxn ang="0">
                      <a:pos x="6" y="101"/>
                    </a:cxn>
                    <a:cxn ang="0">
                      <a:pos x="50" y="0"/>
                    </a:cxn>
                    <a:cxn ang="0">
                      <a:pos x="48" y="0"/>
                    </a:cxn>
                    <a:cxn ang="0">
                      <a:pos x="4" y="100"/>
                    </a:cxn>
                    <a:cxn ang="0">
                      <a:pos x="6" y="100"/>
                    </a:cxn>
                    <a:cxn ang="0">
                      <a:pos x="21" y="55"/>
                    </a:cxn>
                    <a:cxn ang="0">
                      <a:pos x="41" y="13"/>
                    </a:cxn>
                    <a:cxn ang="0">
                      <a:pos x="48" y="3"/>
                    </a:cxn>
                    <a:cxn ang="0">
                      <a:pos x="50" y="0"/>
                    </a:cxn>
                    <a:cxn ang="0">
                      <a:pos x="50" y="0"/>
                    </a:cxn>
                  </a:cxnLst>
                  <a:rect l="0" t="0" r="r" b="b"/>
                  <a:pathLst>
                    <a:path w="50" h="114">
                      <a:moveTo>
                        <a:pt x="6" y="101"/>
                      </a:moveTo>
                      <a:cubicBezTo>
                        <a:pt x="4" y="101"/>
                        <a:pt x="4" y="101"/>
                        <a:pt x="4" y="101"/>
                      </a:cubicBezTo>
                      <a:cubicBezTo>
                        <a:pt x="3" y="105"/>
                        <a:pt x="1" y="109"/>
                        <a:pt x="0" y="114"/>
                      </a:cubicBezTo>
                      <a:cubicBezTo>
                        <a:pt x="3" y="114"/>
                        <a:pt x="3" y="114"/>
                        <a:pt x="3" y="114"/>
                      </a:cubicBezTo>
                      <a:cubicBezTo>
                        <a:pt x="4" y="109"/>
                        <a:pt x="5" y="105"/>
                        <a:pt x="6" y="101"/>
                      </a:cubicBezTo>
                      <a:moveTo>
                        <a:pt x="50" y="0"/>
                      </a:moveTo>
                      <a:cubicBezTo>
                        <a:pt x="48" y="0"/>
                        <a:pt x="48" y="0"/>
                        <a:pt x="48" y="0"/>
                      </a:cubicBezTo>
                      <a:cubicBezTo>
                        <a:pt x="43" y="6"/>
                        <a:pt x="20" y="40"/>
                        <a:pt x="4" y="100"/>
                      </a:cubicBezTo>
                      <a:cubicBezTo>
                        <a:pt x="6" y="100"/>
                        <a:pt x="6" y="100"/>
                        <a:pt x="6" y="100"/>
                      </a:cubicBezTo>
                      <a:cubicBezTo>
                        <a:pt x="11" y="83"/>
                        <a:pt x="16" y="68"/>
                        <a:pt x="21" y="55"/>
                      </a:cubicBezTo>
                      <a:cubicBezTo>
                        <a:pt x="28" y="36"/>
                        <a:pt x="36" y="22"/>
                        <a:pt x="41" y="13"/>
                      </a:cubicBezTo>
                      <a:cubicBezTo>
                        <a:pt x="44" y="9"/>
                        <a:pt x="46" y="5"/>
                        <a:pt x="48" y="3"/>
                      </a:cubicBezTo>
                      <a:cubicBezTo>
                        <a:pt x="49" y="2"/>
                        <a:pt x="49" y="1"/>
                        <a:pt x="50" y="0"/>
                      </a:cubicBezTo>
                      <a:cubicBezTo>
                        <a:pt x="50" y="0"/>
                        <a:pt x="50" y="0"/>
                        <a:pt x="50"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271" name="Freeform 132"/>
                <p:cNvSpPr>
                  <a:spLocks/>
                </p:cNvSpPr>
                <p:nvPr/>
              </p:nvSpPr>
              <p:spPr bwMode="auto">
                <a:xfrm>
                  <a:off x="-3760" y="2222"/>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272" name="Freeform 133"/>
                <p:cNvSpPr>
                  <a:spLocks noEditPoints="1"/>
                </p:cNvSpPr>
                <p:nvPr/>
              </p:nvSpPr>
              <p:spPr bwMode="auto">
                <a:xfrm>
                  <a:off x="-3655" y="1522"/>
                  <a:ext cx="329" cy="462"/>
                </a:xfrm>
                <a:custGeom>
                  <a:avLst/>
                  <a:gdLst/>
                  <a:ahLst/>
                  <a:cxnLst>
                    <a:cxn ang="0">
                      <a:pos x="41" y="99"/>
                    </a:cxn>
                    <a:cxn ang="0">
                      <a:pos x="38" y="99"/>
                    </a:cxn>
                    <a:cxn ang="0">
                      <a:pos x="1" y="194"/>
                    </a:cxn>
                    <a:cxn ang="0">
                      <a:pos x="0" y="195"/>
                    </a:cxn>
                    <a:cxn ang="0">
                      <a:pos x="3" y="195"/>
                    </a:cxn>
                    <a:cxn ang="0">
                      <a:pos x="41" y="99"/>
                    </a:cxn>
                    <a:cxn ang="0">
                      <a:pos x="63" y="68"/>
                    </a:cxn>
                    <a:cxn ang="0">
                      <a:pos x="60" y="68"/>
                    </a:cxn>
                    <a:cxn ang="0">
                      <a:pos x="39" y="98"/>
                    </a:cxn>
                    <a:cxn ang="0">
                      <a:pos x="41" y="98"/>
                    </a:cxn>
                    <a:cxn ang="0">
                      <a:pos x="63" y="68"/>
                    </a:cxn>
                    <a:cxn ang="0">
                      <a:pos x="138" y="0"/>
                    </a:cxn>
                    <a:cxn ang="0">
                      <a:pos x="138" y="0"/>
                    </a:cxn>
                    <a:cxn ang="0">
                      <a:pos x="61" y="67"/>
                    </a:cxn>
                    <a:cxn ang="0">
                      <a:pos x="63" y="67"/>
                    </a:cxn>
                    <a:cxn ang="0">
                      <a:pos x="63" y="68"/>
                    </a:cxn>
                    <a:cxn ang="0">
                      <a:pos x="81" y="48"/>
                    </a:cxn>
                    <a:cxn ang="0">
                      <a:pos x="121" y="13"/>
                    </a:cxn>
                    <a:cxn ang="0">
                      <a:pos x="134" y="5"/>
                    </a:cxn>
                    <a:cxn ang="0">
                      <a:pos x="137" y="3"/>
                    </a:cxn>
                    <a:cxn ang="0">
                      <a:pos x="139" y="2"/>
                    </a:cxn>
                    <a:cxn ang="0">
                      <a:pos x="138" y="0"/>
                    </a:cxn>
                  </a:cxnLst>
                  <a:rect l="0" t="0" r="r" b="b"/>
                  <a:pathLst>
                    <a:path w="139" h="195">
                      <a:moveTo>
                        <a:pt x="41" y="99"/>
                      </a:moveTo>
                      <a:cubicBezTo>
                        <a:pt x="38" y="99"/>
                        <a:pt x="38" y="99"/>
                        <a:pt x="38" y="99"/>
                      </a:cubicBezTo>
                      <a:cubicBezTo>
                        <a:pt x="22" y="125"/>
                        <a:pt x="8" y="157"/>
                        <a:pt x="1" y="194"/>
                      </a:cubicBezTo>
                      <a:cubicBezTo>
                        <a:pt x="0" y="195"/>
                        <a:pt x="0" y="195"/>
                        <a:pt x="0" y="195"/>
                      </a:cubicBezTo>
                      <a:cubicBezTo>
                        <a:pt x="3" y="195"/>
                        <a:pt x="3" y="195"/>
                        <a:pt x="3" y="195"/>
                      </a:cubicBezTo>
                      <a:cubicBezTo>
                        <a:pt x="10" y="157"/>
                        <a:pt x="24" y="125"/>
                        <a:pt x="41" y="99"/>
                      </a:cubicBezTo>
                      <a:moveTo>
                        <a:pt x="63" y="68"/>
                      </a:moveTo>
                      <a:cubicBezTo>
                        <a:pt x="60" y="68"/>
                        <a:pt x="60" y="68"/>
                        <a:pt x="60" y="68"/>
                      </a:cubicBezTo>
                      <a:cubicBezTo>
                        <a:pt x="53" y="77"/>
                        <a:pt x="46" y="87"/>
                        <a:pt x="39" y="98"/>
                      </a:cubicBezTo>
                      <a:cubicBezTo>
                        <a:pt x="41" y="98"/>
                        <a:pt x="41" y="98"/>
                        <a:pt x="41" y="98"/>
                      </a:cubicBezTo>
                      <a:cubicBezTo>
                        <a:pt x="48" y="87"/>
                        <a:pt x="56" y="77"/>
                        <a:pt x="63" y="68"/>
                      </a:cubicBezTo>
                      <a:moveTo>
                        <a:pt x="138" y="0"/>
                      </a:moveTo>
                      <a:cubicBezTo>
                        <a:pt x="138" y="0"/>
                        <a:pt x="138" y="0"/>
                        <a:pt x="138" y="0"/>
                      </a:cubicBezTo>
                      <a:cubicBezTo>
                        <a:pt x="138" y="0"/>
                        <a:pt x="98" y="21"/>
                        <a:pt x="61" y="67"/>
                      </a:cubicBezTo>
                      <a:cubicBezTo>
                        <a:pt x="63" y="67"/>
                        <a:pt x="63" y="67"/>
                        <a:pt x="63" y="67"/>
                      </a:cubicBezTo>
                      <a:cubicBezTo>
                        <a:pt x="63" y="68"/>
                        <a:pt x="63" y="68"/>
                        <a:pt x="63" y="68"/>
                      </a:cubicBezTo>
                      <a:cubicBezTo>
                        <a:pt x="69" y="61"/>
                        <a:pt x="75" y="54"/>
                        <a:pt x="81" y="48"/>
                      </a:cubicBezTo>
                      <a:cubicBezTo>
                        <a:pt x="96" y="32"/>
                        <a:pt x="111" y="21"/>
                        <a:pt x="121" y="13"/>
                      </a:cubicBezTo>
                      <a:cubicBezTo>
                        <a:pt x="127" y="9"/>
                        <a:pt x="131" y="7"/>
                        <a:pt x="134" y="5"/>
                      </a:cubicBezTo>
                      <a:cubicBezTo>
                        <a:pt x="135" y="4"/>
                        <a:pt x="137" y="3"/>
                        <a:pt x="137" y="3"/>
                      </a:cubicBezTo>
                      <a:cubicBezTo>
                        <a:pt x="138" y="2"/>
                        <a:pt x="139" y="2"/>
                        <a:pt x="139" y="2"/>
                      </a:cubicBezTo>
                      <a:cubicBezTo>
                        <a:pt x="138" y="0"/>
                        <a:pt x="138" y="0"/>
                        <a:pt x="138"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273" name="Freeform 134"/>
                <p:cNvSpPr>
                  <a:spLocks/>
                </p:cNvSpPr>
                <p:nvPr/>
              </p:nvSpPr>
              <p:spPr bwMode="auto">
                <a:xfrm>
                  <a:off x="-3566" y="1754"/>
                  <a:ext cx="8"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274" name="Freeform 135"/>
                <p:cNvSpPr>
                  <a:spLocks/>
                </p:cNvSpPr>
                <p:nvPr/>
              </p:nvSpPr>
              <p:spPr bwMode="auto">
                <a:xfrm>
                  <a:off x="-3513" y="1682"/>
                  <a:ext cx="6" cy="3"/>
                </a:xfrm>
                <a:custGeom>
                  <a:avLst/>
                  <a:gdLst/>
                  <a:ahLst/>
                  <a:cxnLst>
                    <a:cxn ang="0">
                      <a:pos x="3" y="0"/>
                    </a:cxn>
                    <a:cxn ang="0">
                      <a:pos x="1" y="0"/>
                    </a:cxn>
                    <a:cxn ang="0">
                      <a:pos x="0" y="1"/>
                    </a:cxn>
                    <a:cxn ang="0">
                      <a:pos x="3" y="1"/>
                    </a:cxn>
                    <a:cxn ang="0">
                      <a:pos x="3" y="1"/>
                    </a:cxn>
                    <a:cxn ang="0">
                      <a:pos x="3" y="0"/>
                    </a:cxn>
                  </a:cxnLst>
                  <a:rect l="0" t="0" r="r" b="b"/>
                  <a:pathLst>
                    <a:path w="3" h="1">
                      <a:moveTo>
                        <a:pt x="3" y="0"/>
                      </a:moveTo>
                      <a:cubicBezTo>
                        <a:pt x="1" y="0"/>
                        <a:pt x="1" y="0"/>
                        <a:pt x="1" y="0"/>
                      </a:cubicBezTo>
                      <a:cubicBezTo>
                        <a:pt x="1" y="1"/>
                        <a:pt x="1" y="1"/>
                        <a:pt x="0" y="1"/>
                      </a:cubicBezTo>
                      <a:cubicBezTo>
                        <a:pt x="3" y="1"/>
                        <a:pt x="3" y="1"/>
                        <a:pt x="3" y="1"/>
                      </a:cubicBezTo>
                      <a:cubicBezTo>
                        <a:pt x="3" y="1"/>
                        <a:pt x="3" y="1"/>
                        <a:pt x="3" y="1"/>
                      </a:cubicBezTo>
                      <a:cubicBezTo>
                        <a:pt x="3" y="0"/>
                        <a:pt x="3" y="0"/>
                        <a:pt x="3"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275" name="Freeform 136"/>
                <p:cNvSpPr>
                  <a:spLocks noEditPoints="1"/>
                </p:cNvSpPr>
                <p:nvPr/>
              </p:nvSpPr>
              <p:spPr bwMode="auto">
                <a:xfrm>
                  <a:off x="-3801" y="2260"/>
                  <a:ext cx="35" cy="1016"/>
                </a:xfrm>
                <a:custGeom>
                  <a:avLst/>
                  <a:gdLst/>
                  <a:ahLst/>
                  <a:cxnLst>
                    <a:cxn ang="0">
                      <a:pos x="4" y="343"/>
                    </a:cxn>
                    <a:cxn ang="0">
                      <a:pos x="2" y="343"/>
                    </a:cxn>
                    <a:cxn ang="0">
                      <a:pos x="2" y="355"/>
                    </a:cxn>
                    <a:cxn ang="0">
                      <a:pos x="3" y="429"/>
                    </a:cxn>
                    <a:cxn ang="0">
                      <a:pos x="5" y="429"/>
                    </a:cxn>
                    <a:cxn ang="0">
                      <a:pos x="4" y="355"/>
                    </a:cxn>
                    <a:cxn ang="0">
                      <a:pos x="4" y="343"/>
                    </a:cxn>
                    <a:cxn ang="0">
                      <a:pos x="3" y="255"/>
                    </a:cxn>
                    <a:cxn ang="0">
                      <a:pos x="1" y="255"/>
                    </a:cxn>
                    <a:cxn ang="0">
                      <a:pos x="2" y="327"/>
                    </a:cxn>
                    <a:cxn ang="0">
                      <a:pos x="2" y="342"/>
                    </a:cxn>
                    <a:cxn ang="0">
                      <a:pos x="4" y="342"/>
                    </a:cxn>
                    <a:cxn ang="0">
                      <a:pos x="4" y="335"/>
                    </a:cxn>
                    <a:cxn ang="0">
                      <a:pos x="4" y="327"/>
                    </a:cxn>
                    <a:cxn ang="0">
                      <a:pos x="4" y="327"/>
                    </a:cxn>
                    <a:cxn ang="0">
                      <a:pos x="3" y="255"/>
                    </a:cxn>
                    <a:cxn ang="0">
                      <a:pos x="3" y="233"/>
                    </a:cxn>
                    <a:cxn ang="0">
                      <a:pos x="1" y="233"/>
                    </a:cxn>
                    <a:cxn ang="0">
                      <a:pos x="1" y="254"/>
                    </a:cxn>
                    <a:cxn ang="0">
                      <a:pos x="3" y="254"/>
                    </a:cxn>
                    <a:cxn ang="0">
                      <a:pos x="3" y="233"/>
                    </a:cxn>
                    <a:cxn ang="0">
                      <a:pos x="2" y="102"/>
                    </a:cxn>
                    <a:cxn ang="0">
                      <a:pos x="0" y="102"/>
                    </a:cxn>
                    <a:cxn ang="0">
                      <a:pos x="0" y="156"/>
                    </a:cxn>
                    <a:cxn ang="0">
                      <a:pos x="1" y="232"/>
                    </a:cxn>
                    <a:cxn ang="0">
                      <a:pos x="3" y="232"/>
                    </a:cxn>
                    <a:cxn ang="0">
                      <a:pos x="2" y="108"/>
                    </a:cxn>
                    <a:cxn ang="0">
                      <a:pos x="2" y="102"/>
                    </a:cxn>
                    <a:cxn ang="0">
                      <a:pos x="15" y="0"/>
                    </a:cxn>
                    <a:cxn ang="0">
                      <a:pos x="13" y="0"/>
                    </a:cxn>
                    <a:cxn ang="0">
                      <a:pos x="0" y="93"/>
                    </a:cxn>
                    <a:cxn ang="0">
                      <a:pos x="0" y="101"/>
                    </a:cxn>
                    <a:cxn ang="0">
                      <a:pos x="2" y="101"/>
                    </a:cxn>
                    <a:cxn ang="0">
                      <a:pos x="15" y="0"/>
                    </a:cxn>
                  </a:cxnLst>
                  <a:rect l="0" t="0" r="r" b="b"/>
                  <a:pathLst>
                    <a:path w="15" h="429">
                      <a:moveTo>
                        <a:pt x="4" y="343"/>
                      </a:moveTo>
                      <a:cubicBezTo>
                        <a:pt x="2" y="343"/>
                        <a:pt x="2" y="343"/>
                        <a:pt x="2" y="343"/>
                      </a:cubicBezTo>
                      <a:cubicBezTo>
                        <a:pt x="2" y="347"/>
                        <a:pt x="2" y="351"/>
                        <a:pt x="2" y="355"/>
                      </a:cubicBezTo>
                      <a:cubicBezTo>
                        <a:pt x="2" y="374"/>
                        <a:pt x="2" y="401"/>
                        <a:pt x="3" y="429"/>
                      </a:cubicBezTo>
                      <a:cubicBezTo>
                        <a:pt x="5" y="429"/>
                        <a:pt x="5" y="429"/>
                        <a:pt x="5" y="429"/>
                      </a:cubicBezTo>
                      <a:cubicBezTo>
                        <a:pt x="4" y="401"/>
                        <a:pt x="4" y="374"/>
                        <a:pt x="4" y="355"/>
                      </a:cubicBezTo>
                      <a:cubicBezTo>
                        <a:pt x="4" y="351"/>
                        <a:pt x="4" y="347"/>
                        <a:pt x="4" y="343"/>
                      </a:cubicBezTo>
                      <a:moveTo>
                        <a:pt x="3" y="255"/>
                      </a:moveTo>
                      <a:cubicBezTo>
                        <a:pt x="1" y="255"/>
                        <a:pt x="1" y="255"/>
                        <a:pt x="1" y="255"/>
                      </a:cubicBezTo>
                      <a:cubicBezTo>
                        <a:pt x="2" y="327"/>
                        <a:pt x="2" y="327"/>
                        <a:pt x="2" y="327"/>
                      </a:cubicBezTo>
                      <a:cubicBezTo>
                        <a:pt x="2" y="327"/>
                        <a:pt x="2" y="333"/>
                        <a:pt x="2" y="342"/>
                      </a:cubicBezTo>
                      <a:cubicBezTo>
                        <a:pt x="4" y="342"/>
                        <a:pt x="4" y="342"/>
                        <a:pt x="4" y="342"/>
                      </a:cubicBezTo>
                      <a:cubicBezTo>
                        <a:pt x="4" y="339"/>
                        <a:pt x="4" y="337"/>
                        <a:pt x="4" y="335"/>
                      </a:cubicBezTo>
                      <a:cubicBezTo>
                        <a:pt x="4" y="330"/>
                        <a:pt x="4" y="327"/>
                        <a:pt x="4" y="327"/>
                      </a:cubicBezTo>
                      <a:cubicBezTo>
                        <a:pt x="4" y="327"/>
                        <a:pt x="4" y="327"/>
                        <a:pt x="4" y="327"/>
                      </a:cubicBezTo>
                      <a:cubicBezTo>
                        <a:pt x="3" y="255"/>
                        <a:pt x="3" y="255"/>
                        <a:pt x="3" y="255"/>
                      </a:cubicBezTo>
                      <a:moveTo>
                        <a:pt x="3" y="233"/>
                      </a:moveTo>
                      <a:cubicBezTo>
                        <a:pt x="1" y="233"/>
                        <a:pt x="1" y="233"/>
                        <a:pt x="1" y="233"/>
                      </a:cubicBezTo>
                      <a:cubicBezTo>
                        <a:pt x="1" y="254"/>
                        <a:pt x="1" y="254"/>
                        <a:pt x="1" y="254"/>
                      </a:cubicBezTo>
                      <a:cubicBezTo>
                        <a:pt x="3" y="254"/>
                        <a:pt x="3" y="254"/>
                        <a:pt x="3" y="254"/>
                      </a:cubicBezTo>
                      <a:cubicBezTo>
                        <a:pt x="3" y="233"/>
                        <a:pt x="3" y="233"/>
                        <a:pt x="3" y="233"/>
                      </a:cubicBezTo>
                      <a:moveTo>
                        <a:pt x="2" y="102"/>
                      </a:moveTo>
                      <a:cubicBezTo>
                        <a:pt x="0" y="102"/>
                        <a:pt x="0" y="102"/>
                        <a:pt x="0" y="102"/>
                      </a:cubicBezTo>
                      <a:cubicBezTo>
                        <a:pt x="0" y="156"/>
                        <a:pt x="0" y="156"/>
                        <a:pt x="0" y="156"/>
                      </a:cubicBezTo>
                      <a:cubicBezTo>
                        <a:pt x="1" y="232"/>
                        <a:pt x="1" y="232"/>
                        <a:pt x="1" y="232"/>
                      </a:cubicBezTo>
                      <a:cubicBezTo>
                        <a:pt x="3" y="232"/>
                        <a:pt x="3" y="232"/>
                        <a:pt x="3" y="232"/>
                      </a:cubicBezTo>
                      <a:cubicBezTo>
                        <a:pt x="2" y="108"/>
                        <a:pt x="2" y="108"/>
                        <a:pt x="2" y="108"/>
                      </a:cubicBezTo>
                      <a:cubicBezTo>
                        <a:pt x="2" y="106"/>
                        <a:pt x="2" y="104"/>
                        <a:pt x="2" y="102"/>
                      </a:cubicBezTo>
                      <a:moveTo>
                        <a:pt x="15" y="0"/>
                      </a:moveTo>
                      <a:cubicBezTo>
                        <a:pt x="13" y="0"/>
                        <a:pt x="13" y="0"/>
                        <a:pt x="13" y="0"/>
                      </a:cubicBezTo>
                      <a:cubicBezTo>
                        <a:pt x="7" y="26"/>
                        <a:pt x="2" y="57"/>
                        <a:pt x="0" y="93"/>
                      </a:cubicBezTo>
                      <a:cubicBezTo>
                        <a:pt x="0" y="101"/>
                        <a:pt x="0" y="101"/>
                        <a:pt x="0" y="101"/>
                      </a:cubicBezTo>
                      <a:cubicBezTo>
                        <a:pt x="2" y="101"/>
                        <a:pt x="2" y="101"/>
                        <a:pt x="2" y="101"/>
                      </a:cubicBezTo>
                      <a:cubicBezTo>
                        <a:pt x="3" y="62"/>
                        <a:pt x="9" y="28"/>
                        <a:pt x="15"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276" name="Freeform 137"/>
                <p:cNvSpPr>
                  <a:spLocks/>
                </p:cNvSpPr>
                <p:nvPr/>
              </p:nvSpPr>
              <p:spPr bwMode="auto">
                <a:xfrm>
                  <a:off x="-3795" y="307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277" name="Freeform 138"/>
                <p:cNvSpPr>
                  <a:spLocks/>
                </p:cNvSpPr>
                <p:nvPr/>
              </p:nvSpPr>
              <p:spPr bwMode="auto">
                <a:xfrm>
                  <a:off x="-3798" y="2861"/>
                  <a:ext cx="5" cy="3"/>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278" name="Freeform 139"/>
                <p:cNvSpPr>
                  <a:spLocks/>
                </p:cNvSpPr>
                <p:nvPr/>
              </p:nvSpPr>
              <p:spPr bwMode="auto">
                <a:xfrm>
                  <a:off x="-3793" y="3278"/>
                  <a:ext cx="15" cy="246"/>
                </a:xfrm>
                <a:custGeom>
                  <a:avLst/>
                  <a:gdLst/>
                  <a:ahLst/>
                  <a:cxnLst>
                    <a:cxn ang="0">
                      <a:pos x="2" y="0"/>
                    </a:cxn>
                    <a:cxn ang="0">
                      <a:pos x="0" y="0"/>
                    </a:cxn>
                    <a:cxn ang="0">
                      <a:pos x="4" y="103"/>
                    </a:cxn>
                    <a:cxn ang="0">
                      <a:pos x="6" y="102"/>
                    </a:cxn>
                    <a:cxn ang="0">
                      <a:pos x="3" y="31"/>
                    </a:cxn>
                    <a:cxn ang="0">
                      <a:pos x="1" y="31"/>
                    </a:cxn>
                    <a:cxn ang="0">
                      <a:pos x="1" y="31"/>
                    </a:cxn>
                    <a:cxn ang="0">
                      <a:pos x="3" y="31"/>
                    </a:cxn>
                    <a:cxn ang="0">
                      <a:pos x="2" y="0"/>
                    </a:cxn>
                  </a:cxnLst>
                  <a:rect l="0" t="0" r="r" b="b"/>
                  <a:pathLst>
                    <a:path w="6" h="103">
                      <a:moveTo>
                        <a:pt x="2" y="0"/>
                      </a:moveTo>
                      <a:cubicBezTo>
                        <a:pt x="0" y="0"/>
                        <a:pt x="0" y="0"/>
                        <a:pt x="0" y="0"/>
                      </a:cubicBezTo>
                      <a:cubicBezTo>
                        <a:pt x="1" y="35"/>
                        <a:pt x="2" y="73"/>
                        <a:pt x="4" y="103"/>
                      </a:cubicBezTo>
                      <a:cubicBezTo>
                        <a:pt x="6" y="102"/>
                        <a:pt x="6" y="102"/>
                        <a:pt x="6" y="102"/>
                      </a:cubicBezTo>
                      <a:cubicBezTo>
                        <a:pt x="5" y="82"/>
                        <a:pt x="3" y="57"/>
                        <a:pt x="3" y="31"/>
                      </a:cubicBezTo>
                      <a:cubicBezTo>
                        <a:pt x="1" y="31"/>
                        <a:pt x="1" y="31"/>
                        <a:pt x="1" y="31"/>
                      </a:cubicBezTo>
                      <a:cubicBezTo>
                        <a:pt x="1" y="31"/>
                        <a:pt x="1" y="31"/>
                        <a:pt x="1" y="31"/>
                      </a:cubicBezTo>
                      <a:cubicBezTo>
                        <a:pt x="3" y="31"/>
                        <a:pt x="3" y="31"/>
                        <a:pt x="3" y="31"/>
                      </a:cubicBezTo>
                      <a:cubicBezTo>
                        <a:pt x="2" y="20"/>
                        <a:pt x="2" y="10"/>
                        <a:pt x="2"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279" name="Freeform 140"/>
                <p:cNvSpPr>
                  <a:spLocks/>
                </p:cNvSpPr>
                <p:nvPr/>
              </p:nvSpPr>
              <p:spPr bwMode="auto">
                <a:xfrm>
                  <a:off x="-3798" y="2810"/>
                  <a:ext cx="5" cy="3"/>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280" name="Freeform 141"/>
                <p:cNvSpPr>
                  <a:spLocks/>
                </p:cNvSpPr>
                <p:nvPr/>
              </p:nvSpPr>
              <p:spPr bwMode="auto">
                <a:xfrm>
                  <a:off x="-3793"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281" name="Freeform 142"/>
                <p:cNvSpPr>
                  <a:spLocks/>
                </p:cNvSpPr>
                <p:nvPr/>
              </p:nvSpPr>
              <p:spPr bwMode="auto">
                <a:xfrm>
                  <a:off x="-3790" y="3352"/>
                  <a:ext cx="5" cy="0"/>
                </a:xfrm>
                <a:custGeom>
                  <a:avLst/>
                  <a:gdLst/>
                  <a:ahLst/>
                  <a:cxnLst>
                    <a:cxn ang="0">
                      <a:pos x="2" y="0"/>
                    </a:cxn>
                    <a:cxn ang="0">
                      <a:pos x="0" y="0"/>
                    </a:cxn>
                    <a:cxn ang="0">
                      <a:pos x="0" y="0"/>
                    </a:cxn>
                    <a:cxn ang="0">
                      <a:pos x="2" y="0"/>
                    </a:cxn>
                    <a:cxn ang="0">
                      <a:pos x="2" y="0"/>
                    </a:cxn>
                  </a:cxnLst>
                  <a:rect l="0" t="0" r="r" b="b"/>
                  <a:pathLst>
                    <a:path w="2">
                      <a:moveTo>
                        <a:pt x="2" y="0"/>
                      </a:moveTo>
                      <a:cubicBezTo>
                        <a:pt x="0" y="0"/>
                        <a:pt x="0" y="0"/>
                        <a:pt x="0" y="0"/>
                      </a:cubicBezTo>
                      <a:cubicBezTo>
                        <a:pt x="0" y="0"/>
                        <a:pt x="0" y="0"/>
                        <a:pt x="0" y="0"/>
                      </a:cubicBezTo>
                      <a:cubicBezTo>
                        <a:pt x="2" y="0"/>
                        <a:pt x="2" y="0"/>
                        <a:pt x="2" y="0"/>
                      </a:cubicBezTo>
                      <a:cubicBezTo>
                        <a:pt x="2" y="0"/>
                        <a:pt x="2" y="0"/>
                        <a:pt x="2"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282" name="Freeform 143"/>
                <p:cNvSpPr>
                  <a:spLocks/>
                </p:cNvSpPr>
                <p:nvPr/>
              </p:nvSpPr>
              <p:spPr bwMode="auto">
                <a:xfrm>
                  <a:off x="-3801" y="2498"/>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283" name="Freeform 144"/>
                <p:cNvSpPr>
                  <a:spLocks/>
                </p:cNvSpPr>
                <p:nvPr/>
              </p:nvSpPr>
              <p:spPr bwMode="auto">
                <a:xfrm>
                  <a:off x="-3769" y="2256"/>
                  <a:ext cx="6" cy="3"/>
                </a:xfrm>
                <a:custGeom>
                  <a:avLst/>
                  <a:gdLst/>
                  <a:ahLst/>
                  <a:cxnLst>
                    <a:cxn ang="0">
                      <a:pos x="3" y="0"/>
                    </a:cxn>
                    <a:cxn ang="0">
                      <a:pos x="0" y="0"/>
                    </a:cxn>
                    <a:cxn ang="0">
                      <a:pos x="0" y="1"/>
                    </a:cxn>
                    <a:cxn ang="0">
                      <a:pos x="2" y="1"/>
                    </a:cxn>
                    <a:cxn ang="0">
                      <a:pos x="3" y="0"/>
                    </a:cxn>
                  </a:cxnLst>
                  <a:rect l="0" t="0" r="r" b="b"/>
                  <a:pathLst>
                    <a:path w="3" h="1">
                      <a:moveTo>
                        <a:pt x="3" y="0"/>
                      </a:moveTo>
                      <a:cubicBezTo>
                        <a:pt x="0" y="0"/>
                        <a:pt x="0" y="0"/>
                        <a:pt x="0" y="0"/>
                      </a:cubicBezTo>
                      <a:cubicBezTo>
                        <a:pt x="0" y="0"/>
                        <a:pt x="0" y="0"/>
                        <a:pt x="0" y="1"/>
                      </a:cubicBezTo>
                      <a:cubicBezTo>
                        <a:pt x="2" y="1"/>
                        <a:pt x="2" y="1"/>
                        <a:pt x="2" y="1"/>
                      </a:cubicBezTo>
                      <a:cubicBezTo>
                        <a:pt x="2" y="0"/>
                        <a:pt x="2" y="0"/>
                        <a:pt x="3"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284" name="Freeform 145"/>
                <p:cNvSpPr>
                  <a:spLocks noEditPoints="1"/>
                </p:cNvSpPr>
                <p:nvPr/>
              </p:nvSpPr>
              <p:spPr bwMode="auto">
                <a:xfrm>
                  <a:off x="-3669" y="1987"/>
                  <a:ext cx="168" cy="1289"/>
                </a:xfrm>
                <a:custGeom>
                  <a:avLst/>
                  <a:gdLst/>
                  <a:ahLst/>
                  <a:cxnLst>
                    <a:cxn ang="0">
                      <a:pos x="14" y="458"/>
                    </a:cxn>
                    <a:cxn ang="0">
                      <a:pos x="12" y="458"/>
                    </a:cxn>
                    <a:cxn ang="0">
                      <a:pos x="0" y="544"/>
                    </a:cxn>
                    <a:cxn ang="0">
                      <a:pos x="2" y="544"/>
                    </a:cxn>
                    <a:cxn ang="0">
                      <a:pos x="14" y="458"/>
                    </a:cxn>
                    <a:cxn ang="0">
                      <a:pos x="28" y="348"/>
                    </a:cxn>
                    <a:cxn ang="0">
                      <a:pos x="26" y="348"/>
                    </a:cxn>
                    <a:cxn ang="0">
                      <a:pos x="13" y="442"/>
                    </a:cxn>
                    <a:cxn ang="0">
                      <a:pos x="13" y="442"/>
                    </a:cxn>
                    <a:cxn ang="0">
                      <a:pos x="13" y="442"/>
                    </a:cxn>
                    <a:cxn ang="0">
                      <a:pos x="13" y="446"/>
                    </a:cxn>
                    <a:cxn ang="0">
                      <a:pos x="12" y="457"/>
                    </a:cxn>
                    <a:cxn ang="0">
                      <a:pos x="14" y="457"/>
                    </a:cxn>
                    <a:cxn ang="0">
                      <a:pos x="15" y="443"/>
                    </a:cxn>
                    <a:cxn ang="0">
                      <a:pos x="27" y="370"/>
                    </a:cxn>
                    <a:cxn ang="0">
                      <a:pos x="27" y="370"/>
                    </a:cxn>
                    <a:cxn ang="0">
                      <a:pos x="27" y="369"/>
                    </a:cxn>
                    <a:cxn ang="0">
                      <a:pos x="27" y="369"/>
                    </a:cxn>
                    <a:cxn ang="0">
                      <a:pos x="28" y="348"/>
                    </a:cxn>
                    <a:cxn ang="0">
                      <a:pos x="29" y="217"/>
                    </a:cxn>
                    <a:cxn ang="0">
                      <a:pos x="27" y="217"/>
                    </a:cxn>
                    <a:cxn ang="0">
                      <a:pos x="27" y="220"/>
                    </a:cxn>
                    <a:cxn ang="0">
                      <a:pos x="27" y="223"/>
                    </a:cxn>
                    <a:cxn ang="0">
                      <a:pos x="28" y="258"/>
                    </a:cxn>
                    <a:cxn ang="0">
                      <a:pos x="26" y="347"/>
                    </a:cxn>
                    <a:cxn ang="0">
                      <a:pos x="28" y="347"/>
                    </a:cxn>
                    <a:cxn ang="0">
                      <a:pos x="30" y="258"/>
                    </a:cxn>
                    <a:cxn ang="0">
                      <a:pos x="29" y="223"/>
                    </a:cxn>
                    <a:cxn ang="0">
                      <a:pos x="29" y="220"/>
                    </a:cxn>
                    <a:cxn ang="0">
                      <a:pos x="29" y="217"/>
                    </a:cxn>
                    <a:cxn ang="0">
                      <a:pos x="39" y="115"/>
                    </a:cxn>
                    <a:cxn ang="0">
                      <a:pos x="37" y="115"/>
                    </a:cxn>
                    <a:cxn ang="0">
                      <a:pos x="27" y="216"/>
                    </a:cxn>
                    <a:cxn ang="0">
                      <a:pos x="29" y="216"/>
                    </a:cxn>
                    <a:cxn ang="0">
                      <a:pos x="39" y="115"/>
                    </a:cxn>
                    <a:cxn ang="0">
                      <a:pos x="71" y="0"/>
                    </a:cxn>
                    <a:cxn ang="0">
                      <a:pos x="69" y="0"/>
                    </a:cxn>
                    <a:cxn ang="0">
                      <a:pos x="69" y="0"/>
                    </a:cxn>
                    <a:cxn ang="0">
                      <a:pos x="37" y="114"/>
                    </a:cxn>
                    <a:cxn ang="0">
                      <a:pos x="39" y="114"/>
                    </a:cxn>
                    <a:cxn ang="0">
                      <a:pos x="50" y="63"/>
                    </a:cxn>
                    <a:cxn ang="0">
                      <a:pos x="64" y="17"/>
                    </a:cxn>
                    <a:cxn ang="0">
                      <a:pos x="69" y="5"/>
                    </a:cxn>
                    <a:cxn ang="0">
                      <a:pos x="71" y="1"/>
                    </a:cxn>
                    <a:cxn ang="0">
                      <a:pos x="71" y="1"/>
                    </a:cxn>
                    <a:cxn ang="0">
                      <a:pos x="71" y="1"/>
                    </a:cxn>
                    <a:cxn ang="0">
                      <a:pos x="71" y="0"/>
                    </a:cxn>
                  </a:cxnLst>
                  <a:rect l="0" t="0" r="r" b="b"/>
                  <a:pathLst>
                    <a:path w="71" h="544">
                      <a:moveTo>
                        <a:pt x="14" y="458"/>
                      </a:moveTo>
                      <a:cubicBezTo>
                        <a:pt x="12" y="458"/>
                        <a:pt x="12" y="458"/>
                        <a:pt x="12" y="458"/>
                      </a:cubicBezTo>
                      <a:cubicBezTo>
                        <a:pt x="11" y="476"/>
                        <a:pt x="8" y="508"/>
                        <a:pt x="0" y="544"/>
                      </a:cubicBezTo>
                      <a:cubicBezTo>
                        <a:pt x="2" y="544"/>
                        <a:pt x="2" y="544"/>
                        <a:pt x="2" y="544"/>
                      </a:cubicBezTo>
                      <a:cubicBezTo>
                        <a:pt x="10" y="507"/>
                        <a:pt x="13" y="476"/>
                        <a:pt x="14" y="458"/>
                      </a:cubicBezTo>
                      <a:moveTo>
                        <a:pt x="28" y="348"/>
                      </a:moveTo>
                      <a:cubicBezTo>
                        <a:pt x="26" y="348"/>
                        <a:pt x="26" y="348"/>
                        <a:pt x="26" y="348"/>
                      </a:cubicBezTo>
                      <a:cubicBezTo>
                        <a:pt x="24" y="387"/>
                        <a:pt x="20" y="411"/>
                        <a:pt x="13" y="442"/>
                      </a:cubicBezTo>
                      <a:cubicBezTo>
                        <a:pt x="13" y="442"/>
                        <a:pt x="13" y="442"/>
                        <a:pt x="13" y="442"/>
                      </a:cubicBezTo>
                      <a:cubicBezTo>
                        <a:pt x="13" y="442"/>
                        <a:pt x="13" y="442"/>
                        <a:pt x="13" y="442"/>
                      </a:cubicBezTo>
                      <a:cubicBezTo>
                        <a:pt x="13" y="442"/>
                        <a:pt x="13" y="444"/>
                        <a:pt x="13" y="446"/>
                      </a:cubicBezTo>
                      <a:cubicBezTo>
                        <a:pt x="13" y="449"/>
                        <a:pt x="13" y="452"/>
                        <a:pt x="12" y="457"/>
                      </a:cubicBezTo>
                      <a:cubicBezTo>
                        <a:pt x="14" y="457"/>
                        <a:pt x="14" y="457"/>
                        <a:pt x="14" y="457"/>
                      </a:cubicBezTo>
                      <a:cubicBezTo>
                        <a:pt x="15" y="448"/>
                        <a:pt x="15" y="443"/>
                        <a:pt x="15" y="443"/>
                      </a:cubicBezTo>
                      <a:cubicBezTo>
                        <a:pt x="21" y="418"/>
                        <a:pt x="24" y="397"/>
                        <a:pt x="27" y="370"/>
                      </a:cubicBezTo>
                      <a:cubicBezTo>
                        <a:pt x="27" y="370"/>
                        <a:pt x="27" y="370"/>
                        <a:pt x="27" y="370"/>
                      </a:cubicBezTo>
                      <a:cubicBezTo>
                        <a:pt x="27" y="369"/>
                        <a:pt x="27" y="369"/>
                        <a:pt x="27" y="369"/>
                      </a:cubicBezTo>
                      <a:cubicBezTo>
                        <a:pt x="27" y="369"/>
                        <a:pt x="27" y="369"/>
                        <a:pt x="27" y="369"/>
                      </a:cubicBezTo>
                      <a:cubicBezTo>
                        <a:pt x="27" y="363"/>
                        <a:pt x="28" y="356"/>
                        <a:pt x="28" y="348"/>
                      </a:cubicBezTo>
                      <a:moveTo>
                        <a:pt x="29" y="217"/>
                      </a:moveTo>
                      <a:cubicBezTo>
                        <a:pt x="27" y="217"/>
                        <a:pt x="27" y="217"/>
                        <a:pt x="27" y="217"/>
                      </a:cubicBezTo>
                      <a:cubicBezTo>
                        <a:pt x="27" y="218"/>
                        <a:pt x="27" y="219"/>
                        <a:pt x="27" y="220"/>
                      </a:cubicBezTo>
                      <a:cubicBezTo>
                        <a:pt x="27" y="221"/>
                        <a:pt x="27" y="222"/>
                        <a:pt x="27" y="223"/>
                      </a:cubicBezTo>
                      <a:cubicBezTo>
                        <a:pt x="28" y="235"/>
                        <a:pt x="28" y="247"/>
                        <a:pt x="28" y="258"/>
                      </a:cubicBezTo>
                      <a:cubicBezTo>
                        <a:pt x="28" y="295"/>
                        <a:pt x="27" y="324"/>
                        <a:pt x="26" y="347"/>
                      </a:cubicBezTo>
                      <a:cubicBezTo>
                        <a:pt x="28" y="347"/>
                        <a:pt x="28" y="347"/>
                        <a:pt x="28" y="347"/>
                      </a:cubicBezTo>
                      <a:cubicBezTo>
                        <a:pt x="29" y="324"/>
                        <a:pt x="30" y="295"/>
                        <a:pt x="30" y="258"/>
                      </a:cubicBezTo>
                      <a:cubicBezTo>
                        <a:pt x="30" y="247"/>
                        <a:pt x="30" y="235"/>
                        <a:pt x="29" y="223"/>
                      </a:cubicBezTo>
                      <a:cubicBezTo>
                        <a:pt x="29" y="222"/>
                        <a:pt x="29" y="221"/>
                        <a:pt x="29" y="220"/>
                      </a:cubicBezTo>
                      <a:cubicBezTo>
                        <a:pt x="29" y="219"/>
                        <a:pt x="29" y="218"/>
                        <a:pt x="29" y="217"/>
                      </a:cubicBezTo>
                      <a:moveTo>
                        <a:pt x="39" y="115"/>
                      </a:moveTo>
                      <a:cubicBezTo>
                        <a:pt x="37" y="115"/>
                        <a:pt x="37" y="115"/>
                        <a:pt x="37" y="115"/>
                      </a:cubicBezTo>
                      <a:cubicBezTo>
                        <a:pt x="31" y="144"/>
                        <a:pt x="28" y="179"/>
                        <a:pt x="27" y="216"/>
                      </a:cubicBezTo>
                      <a:cubicBezTo>
                        <a:pt x="29" y="216"/>
                        <a:pt x="29" y="216"/>
                        <a:pt x="29" y="216"/>
                      </a:cubicBezTo>
                      <a:cubicBezTo>
                        <a:pt x="30" y="179"/>
                        <a:pt x="33" y="144"/>
                        <a:pt x="39" y="115"/>
                      </a:cubicBezTo>
                      <a:moveTo>
                        <a:pt x="71" y="0"/>
                      </a:moveTo>
                      <a:cubicBezTo>
                        <a:pt x="69" y="0"/>
                        <a:pt x="69" y="0"/>
                        <a:pt x="69" y="0"/>
                      </a:cubicBezTo>
                      <a:cubicBezTo>
                        <a:pt x="69" y="0"/>
                        <a:pt x="69" y="0"/>
                        <a:pt x="69" y="0"/>
                      </a:cubicBezTo>
                      <a:cubicBezTo>
                        <a:pt x="68" y="3"/>
                        <a:pt x="49" y="46"/>
                        <a:pt x="37" y="114"/>
                      </a:cubicBezTo>
                      <a:cubicBezTo>
                        <a:pt x="39" y="114"/>
                        <a:pt x="39" y="114"/>
                        <a:pt x="39" y="114"/>
                      </a:cubicBezTo>
                      <a:cubicBezTo>
                        <a:pt x="42" y="95"/>
                        <a:pt x="46" y="78"/>
                        <a:pt x="50" y="63"/>
                      </a:cubicBezTo>
                      <a:cubicBezTo>
                        <a:pt x="55" y="43"/>
                        <a:pt x="60" y="28"/>
                        <a:pt x="64" y="17"/>
                      </a:cubicBezTo>
                      <a:cubicBezTo>
                        <a:pt x="66" y="12"/>
                        <a:pt x="68" y="8"/>
                        <a:pt x="69" y="5"/>
                      </a:cubicBezTo>
                      <a:cubicBezTo>
                        <a:pt x="70" y="2"/>
                        <a:pt x="71" y="1"/>
                        <a:pt x="71" y="1"/>
                      </a:cubicBezTo>
                      <a:cubicBezTo>
                        <a:pt x="71" y="1"/>
                        <a:pt x="71" y="1"/>
                        <a:pt x="71" y="1"/>
                      </a:cubicBezTo>
                      <a:cubicBezTo>
                        <a:pt x="71" y="1"/>
                        <a:pt x="71" y="1"/>
                        <a:pt x="71" y="1"/>
                      </a:cubicBezTo>
                      <a:cubicBezTo>
                        <a:pt x="71" y="0"/>
                        <a:pt x="71" y="0"/>
                        <a:pt x="71"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285" name="Freeform 146"/>
                <p:cNvSpPr>
                  <a:spLocks/>
                </p:cNvSpPr>
                <p:nvPr/>
              </p:nvSpPr>
              <p:spPr bwMode="auto">
                <a:xfrm>
                  <a:off x="-3642" y="3070"/>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286" name="Freeform 147"/>
                <p:cNvSpPr>
                  <a:spLocks/>
                </p:cNvSpPr>
                <p:nvPr/>
              </p:nvSpPr>
              <p:spPr bwMode="auto">
                <a:xfrm>
                  <a:off x="-3607" y="2861"/>
                  <a:ext cx="2" cy="3"/>
                </a:xfrm>
                <a:custGeom>
                  <a:avLst/>
                  <a:gdLst/>
                  <a:ahLst/>
                  <a:cxnLst>
                    <a:cxn ang="0">
                      <a:pos x="0" y="0"/>
                    </a:cxn>
                    <a:cxn ang="0">
                      <a:pos x="0" y="0"/>
                    </a:cxn>
                    <a:cxn ang="0">
                      <a:pos x="0" y="1"/>
                    </a:cxn>
                    <a:cxn ang="0">
                      <a:pos x="0" y="1"/>
                    </a:cxn>
                    <a:cxn ang="0">
                      <a:pos x="0" y="0"/>
                    </a:cxn>
                  </a:cxnLst>
                  <a:rect l="0" t="0" r="r" b="b"/>
                  <a:pathLst>
                    <a:path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287" name="Freeform 148"/>
                <p:cNvSpPr>
                  <a:spLocks noEditPoints="1"/>
                </p:cNvSpPr>
                <p:nvPr/>
              </p:nvSpPr>
              <p:spPr bwMode="auto">
                <a:xfrm>
                  <a:off x="-3714" y="1522"/>
                  <a:ext cx="435" cy="1912"/>
                </a:xfrm>
                <a:custGeom>
                  <a:avLst/>
                  <a:gdLst/>
                  <a:ahLst/>
                  <a:cxnLst>
                    <a:cxn ang="0">
                      <a:pos x="13" y="772"/>
                    </a:cxn>
                    <a:cxn ang="0">
                      <a:pos x="11" y="772"/>
                    </a:cxn>
                    <a:cxn ang="0">
                      <a:pos x="0" y="807"/>
                    </a:cxn>
                    <a:cxn ang="0">
                      <a:pos x="1" y="807"/>
                    </a:cxn>
                    <a:cxn ang="0">
                      <a:pos x="13" y="772"/>
                    </a:cxn>
                    <a:cxn ang="0">
                      <a:pos x="20" y="741"/>
                    </a:cxn>
                    <a:cxn ang="0">
                      <a:pos x="18" y="741"/>
                    </a:cxn>
                    <a:cxn ang="0">
                      <a:pos x="11" y="772"/>
                    </a:cxn>
                    <a:cxn ang="0">
                      <a:pos x="13" y="772"/>
                    </a:cxn>
                    <a:cxn ang="0">
                      <a:pos x="20" y="741"/>
                    </a:cxn>
                    <a:cxn ang="0">
                      <a:pos x="119" y="99"/>
                    </a:cxn>
                    <a:cxn ang="0">
                      <a:pos x="116" y="99"/>
                    </a:cxn>
                    <a:cxn ang="0">
                      <a:pos x="88" y="195"/>
                    </a:cxn>
                    <a:cxn ang="0">
                      <a:pos x="90" y="195"/>
                    </a:cxn>
                    <a:cxn ang="0">
                      <a:pos x="119" y="99"/>
                    </a:cxn>
                    <a:cxn ang="0">
                      <a:pos x="183" y="0"/>
                    </a:cxn>
                    <a:cxn ang="0">
                      <a:pos x="182" y="0"/>
                    </a:cxn>
                    <a:cxn ang="0">
                      <a:pos x="117" y="98"/>
                    </a:cxn>
                    <a:cxn ang="0">
                      <a:pos x="119" y="98"/>
                    </a:cxn>
                    <a:cxn ang="0">
                      <a:pos x="149" y="41"/>
                    </a:cxn>
                    <a:cxn ang="0">
                      <a:pos x="173" y="10"/>
                    </a:cxn>
                    <a:cxn ang="0">
                      <a:pos x="181" y="4"/>
                    </a:cxn>
                    <a:cxn ang="0">
                      <a:pos x="183" y="2"/>
                    </a:cxn>
                    <a:cxn ang="0">
                      <a:pos x="184" y="2"/>
                    </a:cxn>
                    <a:cxn ang="0">
                      <a:pos x="183" y="0"/>
                    </a:cxn>
                  </a:cxnLst>
                  <a:rect l="0" t="0" r="r" b="b"/>
                  <a:pathLst>
                    <a:path w="184" h="807">
                      <a:moveTo>
                        <a:pt x="13" y="772"/>
                      </a:moveTo>
                      <a:cubicBezTo>
                        <a:pt x="11" y="772"/>
                        <a:pt x="11" y="772"/>
                        <a:pt x="11" y="772"/>
                      </a:cubicBezTo>
                      <a:cubicBezTo>
                        <a:pt x="7" y="784"/>
                        <a:pt x="4" y="795"/>
                        <a:pt x="0" y="807"/>
                      </a:cubicBezTo>
                      <a:cubicBezTo>
                        <a:pt x="1" y="807"/>
                        <a:pt x="1" y="807"/>
                        <a:pt x="1" y="807"/>
                      </a:cubicBezTo>
                      <a:cubicBezTo>
                        <a:pt x="6" y="796"/>
                        <a:pt x="9" y="784"/>
                        <a:pt x="13" y="772"/>
                      </a:cubicBezTo>
                      <a:moveTo>
                        <a:pt x="20" y="741"/>
                      </a:moveTo>
                      <a:cubicBezTo>
                        <a:pt x="18" y="741"/>
                        <a:pt x="18" y="741"/>
                        <a:pt x="18" y="741"/>
                      </a:cubicBezTo>
                      <a:cubicBezTo>
                        <a:pt x="16" y="751"/>
                        <a:pt x="14" y="761"/>
                        <a:pt x="11" y="772"/>
                      </a:cubicBezTo>
                      <a:cubicBezTo>
                        <a:pt x="13" y="772"/>
                        <a:pt x="13" y="772"/>
                        <a:pt x="13" y="772"/>
                      </a:cubicBezTo>
                      <a:cubicBezTo>
                        <a:pt x="16" y="761"/>
                        <a:pt x="18" y="751"/>
                        <a:pt x="20" y="741"/>
                      </a:cubicBezTo>
                      <a:moveTo>
                        <a:pt x="119" y="99"/>
                      </a:moveTo>
                      <a:cubicBezTo>
                        <a:pt x="116" y="99"/>
                        <a:pt x="116" y="99"/>
                        <a:pt x="116" y="99"/>
                      </a:cubicBezTo>
                      <a:cubicBezTo>
                        <a:pt x="106" y="124"/>
                        <a:pt x="96" y="156"/>
                        <a:pt x="88" y="195"/>
                      </a:cubicBezTo>
                      <a:cubicBezTo>
                        <a:pt x="90" y="195"/>
                        <a:pt x="90" y="195"/>
                        <a:pt x="90" y="195"/>
                      </a:cubicBezTo>
                      <a:cubicBezTo>
                        <a:pt x="98" y="156"/>
                        <a:pt x="108" y="124"/>
                        <a:pt x="119" y="99"/>
                      </a:cubicBezTo>
                      <a:moveTo>
                        <a:pt x="183" y="0"/>
                      </a:moveTo>
                      <a:cubicBezTo>
                        <a:pt x="182" y="0"/>
                        <a:pt x="182" y="0"/>
                        <a:pt x="182" y="0"/>
                      </a:cubicBezTo>
                      <a:cubicBezTo>
                        <a:pt x="179" y="2"/>
                        <a:pt x="146" y="26"/>
                        <a:pt x="117" y="98"/>
                      </a:cubicBezTo>
                      <a:cubicBezTo>
                        <a:pt x="119" y="98"/>
                        <a:pt x="119" y="98"/>
                        <a:pt x="119" y="98"/>
                      </a:cubicBezTo>
                      <a:cubicBezTo>
                        <a:pt x="129" y="74"/>
                        <a:pt x="139" y="55"/>
                        <a:pt x="149" y="41"/>
                      </a:cubicBezTo>
                      <a:cubicBezTo>
                        <a:pt x="158" y="26"/>
                        <a:pt x="167" y="16"/>
                        <a:pt x="173" y="10"/>
                      </a:cubicBezTo>
                      <a:cubicBezTo>
                        <a:pt x="177" y="7"/>
                        <a:pt x="179" y="5"/>
                        <a:pt x="181" y="4"/>
                      </a:cubicBezTo>
                      <a:cubicBezTo>
                        <a:pt x="182" y="3"/>
                        <a:pt x="182" y="3"/>
                        <a:pt x="183" y="2"/>
                      </a:cubicBezTo>
                      <a:cubicBezTo>
                        <a:pt x="184" y="2"/>
                        <a:pt x="184" y="2"/>
                        <a:pt x="184" y="2"/>
                      </a:cubicBezTo>
                      <a:cubicBezTo>
                        <a:pt x="183" y="0"/>
                        <a:pt x="183" y="0"/>
                        <a:pt x="183"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288" name="Freeform 149"/>
                <p:cNvSpPr>
                  <a:spLocks/>
                </p:cNvSpPr>
                <p:nvPr/>
              </p:nvSpPr>
              <p:spPr bwMode="auto">
                <a:xfrm>
                  <a:off x="-3440" y="1754"/>
                  <a:ext cx="6"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289" name="Freeform 150"/>
                <p:cNvSpPr>
                  <a:spLocks/>
                </p:cNvSpPr>
                <p:nvPr/>
              </p:nvSpPr>
              <p:spPr bwMode="auto">
                <a:xfrm>
                  <a:off x="-3608" y="2810"/>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290" name="Freeform 151"/>
                <p:cNvSpPr>
                  <a:spLocks/>
                </p:cNvSpPr>
                <p:nvPr/>
              </p:nvSpPr>
              <p:spPr bwMode="auto">
                <a:xfrm>
                  <a:off x="-3672" y="3276"/>
                  <a:ext cx="6" cy="2"/>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0"/>
                        <a:pt x="0" y="1"/>
                        <a:pt x="0" y="1"/>
                      </a:cubicBezTo>
                      <a:cubicBezTo>
                        <a:pt x="2" y="1"/>
                        <a:pt x="2" y="1"/>
                        <a:pt x="2" y="1"/>
                      </a:cubicBezTo>
                      <a:cubicBezTo>
                        <a:pt x="3" y="0"/>
                        <a:pt x="3" y="0"/>
                        <a:pt x="3"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291" name="Freeform 152"/>
                <p:cNvSpPr>
                  <a:spLocks/>
                </p:cNvSpPr>
                <p:nvPr/>
              </p:nvSpPr>
              <p:spPr bwMode="auto">
                <a:xfrm>
                  <a:off x="-3689" y="3352"/>
                  <a:ext cx="5" cy="0"/>
                </a:xfrm>
                <a:custGeom>
                  <a:avLst/>
                  <a:gdLst/>
                  <a:ahLst/>
                  <a:cxnLst>
                    <a:cxn ang="0">
                      <a:pos x="2" y="0"/>
                    </a:cxn>
                    <a:cxn ang="0">
                      <a:pos x="0" y="0"/>
                    </a:cxn>
                    <a:cxn ang="0">
                      <a:pos x="0" y="0"/>
                    </a:cxn>
                    <a:cxn ang="0">
                      <a:pos x="2" y="0"/>
                    </a:cxn>
                    <a:cxn ang="0">
                      <a:pos x="2" y="0"/>
                    </a:cxn>
                  </a:cxnLst>
                  <a:rect l="0" t="0" r="r" b="b"/>
                  <a:pathLst>
                    <a:path w="2">
                      <a:moveTo>
                        <a:pt x="2" y="0"/>
                      </a:moveTo>
                      <a:cubicBezTo>
                        <a:pt x="0" y="0"/>
                        <a:pt x="0" y="0"/>
                        <a:pt x="0" y="0"/>
                      </a:cubicBezTo>
                      <a:cubicBezTo>
                        <a:pt x="0" y="0"/>
                        <a:pt x="0" y="0"/>
                        <a:pt x="0" y="0"/>
                      </a:cubicBezTo>
                      <a:cubicBezTo>
                        <a:pt x="2" y="0"/>
                        <a:pt x="2" y="0"/>
                        <a:pt x="2" y="0"/>
                      </a:cubicBezTo>
                      <a:cubicBezTo>
                        <a:pt x="2" y="0"/>
                        <a:pt x="2" y="0"/>
                        <a:pt x="2"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292" name="Freeform 153"/>
                <p:cNvSpPr>
                  <a:spLocks/>
                </p:cNvSpPr>
                <p:nvPr/>
              </p:nvSpPr>
              <p:spPr bwMode="auto">
                <a:xfrm>
                  <a:off x="-3607" y="2498"/>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293" name="Freeform 154"/>
                <p:cNvSpPr>
                  <a:spLocks/>
                </p:cNvSpPr>
                <p:nvPr/>
              </p:nvSpPr>
              <p:spPr bwMode="auto">
                <a:xfrm>
                  <a:off x="-3583"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294" name="Freeform 155"/>
                <p:cNvSpPr>
                  <a:spLocks noEditPoints="1"/>
                </p:cNvSpPr>
                <p:nvPr/>
              </p:nvSpPr>
              <p:spPr bwMode="auto">
                <a:xfrm>
                  <a:off x="-3395" y="1987"/>
                  <a:ext cx="44" cy="270"/>
                </a:xfrm>
                <a:custGeom>
                  <a:avLst/>
                  <a:gdLst/>
                  <a:ahLst/>
                  <a:cxnLst>
                    <a:cxn ang="0">
                      <a:pos x="3" y="101"/>
                    </a:cxn>
                    <a:cxn ang="0">
                      <a:pos x="1" y="101"/>
                    </a:cxn>
                    <a:cxn ang="0">
                      <a:pos x="0" y="114"/>
                    </a:cxn>
                    <a:cxn ang="0">
                      <a:pos x="2" y="114"/>
                    </a:cxn>
                    <a:cxn ang="0">
                      <a:pos x="3" y="101"/>
                    </a:cxn>
                    <a:cxn ang="0">
                      <a:pos x="19" y="0"/>
                    </a:cxn>
                    <a:cxn ang="0">
                      <a:pos x="17" y="0"/>
                    </a:cxn>
                    <a:cxn ang="0">
                      <a:pos x="17" y="2"/>
                    </a:cxn>
                    <a:cxn ang="0">
                      <a:pos x="17" y="2"/>
                    </a:cxn>
                    <a:cxn ang="0">
                      <a:pos x="16" y="10"/>
                    </a:cxn>
                    <a:cxn ang="0">
                      <a:pos x="13" y="25"/>
                    </a:cxn>
                    <a:cxn ang="0">
                      <a:pos x="1" y="100"/>
                    </a:cxn>
                    <a:cxn ang="0">
                      <a:pos x="3" y="100"/>
                    </a:cxn>
                    <a:cxn ang="0">
                      <a:pos x="15" y="25"/>
                    </a:cxn>
                    <a:cxn ang="0">
                      <a:pos x="19" y="2"/>
                    </a:cxn>
                    <a:cxn ang="0">
                      <a:pos x="19" y="2"/>
                    </a:cxn>
                    <a:cxn ang="0">
                      <a:pos x="19" y="2"/>
                    </a:cxn>
                    <a:cxn ang="0">
                      <a:pos x="19" y="0"/>
                    </a:cxn>
                  </a:cxnLst>
                  <a:rect l="0" t="0" r="r" b="b"/>
                  <a:pathLst>
                    <a:path w="19" h="114">
                      <a:moveTo>
                        <a:pt x="3" y="101"/>
                      </a:moveTo>
                      <a:cubicBezTo>
                        <a:pt x="1" y="101"/>
                        <a:pt x="1" y="101"/>
                        <a:pt x="1" y="101"/>
                      </a:cubicBezTo>
                      <a:cubicBezTo>
                        <a:pt x="0" y="105"/>
                        <a:pt x="0" y="109"/>
                        <a:pt x="0" y="114"/>
                      </a:cubicBezTo>
                      <a:cubicBezTo>
                        <a:pt x="2" y="114"/>
                        <a:pt x="2" y="114"/>
                        <a:pt x="2" y="114"/>
                      </a:cubicBezTo>
                      <a:cubicBezTo>
                        <a:pt x="2" y="109"/>
                        <a:pt x="2" y="105"/>
                        <a:pt x="3" y="101"/>
                      </a:cubicBezTo>
                      <a:moveTo>
                        <a:pt x="19" y="0"/>
                      </a:moveTo>
                      <a:cubicBezTo>
                        <a:pt x="17" y="0"/>
                        <a:pt x="17" y="0"/>
                        <a:pt x="17" y="0"/>
                      </a:cubicBezTo>
                      <a:cubicBezTo>
                        <a:pt x="17" y="0"/>
                        <a:pt x="17" y="1"/>
                        <a:pt x="17" y="2"/>
                      </a:cubicBezTo>
                      <a:cubicBezTo>
                        <a:pt x="17" y="2"/>
                        <a:pt x="17" y="2"/>
                        <a:pt x="17" y="2"/>
                      </a:cubicBezTo>
                      <a:cubicBezTo>
                        <a:pt x="17" y="2"/>
                        <a:pt x="16" y="5"/>
                        <a:pt x="16" y="10"/>
                      </a:cubicBezTo>
                      <a:cubicBezTo>
                        <a:pt x="15" y="14"/>
                        <a:pt x="14" y="20"/>
                        <a:pt x="13" y="25"/>
                      </a:cubicBezTo>
                      <a:cubicBezTo>
                        <a:pt x="12" y="36"/>
                        <a:pt x="5" y="62"/>
                        <a:pt x="1" y="100"/>
                      </a:cubicBezTo>
                      <a:cubicBezTo>
                        <a:pt x="3" y="100"/>
                        <a:pt x="3" y="100"/>
                        <a:pt x="3" y="100"/>
                      </a:cubicBezTo>
                      <a:cubicBezTo>
                        <a:pt x="7" y="63"/>
                        <a:pt x="14" y="36"/>
                        <a:pt x="15" y="25"/>
                      </a:cubicBezTo>
                      <a:cubicBezTo>
                        <a:pt x="17" y="15"/>
                        <a:pt x="19" y="2"/>
                        <a:pt x="19" y="2"/>
                      </a:cubicBezTo>
                      <a:cubicBezTo>
                        <a:pt x="19" y="2"/>
                        <a:pt x="19" y="2"/>
                        <a:pt x="19" y="2"/>
                      </a:cubicBezTo>
                      <a:cubicBezTo>
                        <a:pt x="19" y="2"/>
                        <a:pt x="19" y="2"/>
                        <a:pt x="19" y="2"/>
                      </a:cubicBezTo>
                      <a:cubicBezTo>
                        <a:pt x="19" y="1"/>
                        <a:pt x="19" y="0"/>
                        <a:pt x="19"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295" name="Freeform 156"/>
                <p:cNvSpPr>
                  <a:spLocks/>
                </p:cNvSpPr>
                <p:nvPr/>
              </p:nvSpPr>
              <p:spPr bwMode="auto">
                <a:xfrm>
                  <a:off x="-3393" y="2222"/>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296" name="Freeform 157"/>
                <p:cNvSpPr>
                  <a:spLocks noEditPoints="1"/>
                </p:cNvSpPr>
                <p:nvPr/>
              </p:nvSpPr>
              <p:spPr bwMode="auto">
                <a:xfrm>
                  <a:off x="-3355" y="1522"/>
                  <a:ext cx="118" cy="462"/>
                </a:xfrm>
                <a:custGeom>
                  <a:avLst/>
                  <a:gdLst/>
                  <a:ahLst/>
                  <a:cxnLst>
                    <a:cxn ang="0">
                      <a:pos x="12" y="99"/>
                    </a:cxn>
                    <a:cxn ang="0">
                      <a:pos x="9" y="99"/>
                    </a:cxn>
                    <a:cxn ang="0">
                      <a:pos x="0" y="195"/>
                    </a:cxn>
                    <a:cxn ang="0">
                      <a:pos x="2" y="195"/>
                    </a:cxn>
                    <a:cxn ang="0">
                      <a:pos x="12" y="99"/>
                    </a:cxn>
                    <a:cxn ang="0">
                      <a:pos x="19" y="68"/>
                    </a:cxn>
                    <a:cxn ang="0">
                      <a:pos x="17" y="68"/>
                    </a:cxn>
                    <a:cxn ang="0">
                      <a:pos x="10" y="98"/>
                    </a:cxn>
                    <a:cxn ang="0">
                      <a:pos x="12" y="98"/>
                    </a:cxn>
                    <a:cxn ang="0">
                      <a:pos x="19" y="68"/>
                    </a:cxn>
                    <a:cxn ang="0">
                      <a:pos x="48" y="0"/>
                    </a:cxn>
                    <a:cxn ang="0">
                      <a:pos x="48" y="0"/>
                    </a:cxn>
                    <a:cxn ang="0">
                      <a:pos x="17" y="67"/>
                    </a:cxn>
                    <a:cxn ang="0">
                      <a:pos x="19" y="67"/>
                    </a:cxn>
                    <a:cxn ang="0">
                      <a:pos x="26" y="47"/>
                    </a:cxn>
                    <a:cxn ang="0">
                      <a:pos x="42" y="12"/>
                    </a:cxn>
                    <a:cxn ang="0">
                      <a:pos x="48" y="4"/>
                    </a:cxn>
                    <a:cxn ang="0">
                      <a:pos x="49" y="2"/>
                    </a:cxn>
                    <a:cxn ang="0">
                      <a:pos x="50" y="2"/>
                    </a:cxn>
                    <a:cxn ang="0">
                      <a:pos x="48" y="0"/>
                    </a:cxn>
                  </a:cxnLst>
                  <a:rect l="0" t="0" r="r" b="b"/>
                  <a:pathLst>
                    <a:path w="50" h="195">
                      <a:moveTo>
                        <a:pt x="12" y="99"/>
                      </a:moveTo>
                      <a:cubicBezTo>
                        <a:pt x="9" y="99"/>
                        <a:pt x="9" y="99"/>
                        <a:pt x="9" y="99"/>
                      </a:cubicBezTo>
                      <a:cubicBezTo>
                        <a:pt x="4" y="125"/>
                        <a:pt x="0" y="157"/>
                        <a:pt x="0" y="195"/>
                      </a:cubicBezTo>
                      <a:cubicBezTo>
                        <a:pt x="2" y="195"/>
                        <a:pt x="2" y="195"/>
                        <a:pt x="2" y="195"/>
                      </a:cubicBezTo>
                      <a:cubicBezTo>
                        <a:pt x="2" y="157"/>
                        <a:pt x="6" y="125"/>
                        <a:pt x="12" y="99"/>
                      </a:cubicBezTo>
                      <a:moveTo>
                        <a:pt x="19" y="68"/>
                      </a:moveTo>
                      <a:cubicBezTo>
                        <a:pt x="17" y="68"/>
                        <a:pt x="17" y="68"/>
                        <a:pt x="17" y="68"/>
                      </a:cubicBezTo>
                      <a:cubicBezTo>
                        <a:pt x="14" y="77"/>
                        <a:pt x="12" y="87"/>
                        <a:pt x="10" y="98"/>
                      </a:cubicBezTo>
                      <a:cubicBezTo>
                        <a:pt x="12" y="98"/>
                        <a:pt x="12" y="98"/>
                        <a:pt x="12" y="98"/>
                      </a:cubicBezTo>
                      <a:cubicBezTo>
                        <a:pt x="14" y="87"/>
                        <a:pt x="16" y="77"/>
                        <a:pt x="19" y="68"/>
                      </a:cubicBezTo>
                      <a:moveTo>
                        <a:pt x="48" y="0"/>
                      </a:moveTo>
                      <a:cubicBezTo>
                        <a:pt x="48" y="0"/>
                        <a:pt x="48" y="0"/>
                        <a:pt x="48" y="0"/>
                      </a:cubicBezTo>
                      <a:cubicBezTo>
                        <a:pt x="48" y="0"/>
                        <a:pt x="31" y="21"/>
                        <a:pt x="17" y="67"/>
                      </a:cubicBezTo>
                      <a:cubicBezTo>
                        <a:pt x="19" y="67"/>
                        <a:pt x="19" y="67"/>
                        <a:pt x="19" y="67"/>
                      </a:cubicBezTo>
                      <a:cubicBezTo>
                        <a:pt x="22" y="60"/>
                        <a:pt x="24" y="53"/>
                        <a:pt x="26" y="47"/>
                      </a:cubicBezTo>
                      <a:cubicBezTo>
                        <a:pt x="32" y="31"/>
                        <a:pt x="38" y="20"/>
                        <a:pt x="42" y="12"/>
                      </a:cubicBezTo>
                      <a:cubicBezTo>
                        <a:pt x="45" y="9"/>
                        <a:pt x="46" y="6"/>
                        <a:pt x="48" y="4"/>
                      </a:cubicBezTo>
                      <a:cubicBezTo>
                        <a:pt x="48" y="3"/>
                        <a:pt x="49" y="3"/>
                        <a:pt x="49" y="2"/>
                      </a:cubicBezTo>
                      <a:cubicBezTo>
                        <a:pt x="50" y="2"/>
                        <a:pt x="50" y="2"/>
                        <a:pt x="50" y="2"/>
                      </a:cubicBezTo>
                      <a:cubicBezTo>
                        <a:pt x="48" y="0"/>
                        <a:pt x="48" y="0"/>
                        <a:pt x="48"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297" name="Freeform 158"/>
                <p:cNvSpPr>
                  <a:spLocks/>
                </p:cNvSpPr>
                <p:nvPr/>
              </p:nvSpPr>
              <p:spPr bwMode="auto">
                <a:xfrm>
                  <a:off x="-3334" y="1754"/>
                  <a:ext cx="8"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298" name="Freeform 159"/>
                <p:cNvSpPr>
                  <a:spLocks/>
                </p:cNvSpPr>
                <p:nvPr/>
              </p:nvSpPr>
              <p:spPr bwMode="auto">
                <a:xfrm>
                  <a:off x="-3314" y="1682"/>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299" name="Freeform 160"/>
                <p:cNvSpPr>
                  <a:spLocks noEditPoints="1"/>
                </p:cNvSpPr>
                <p:nvPr/>
              </p:nvSpPr>
              <p:spPr bwMode="auto">
                <a:xfrm>
                  <a:off x="-3557" y="2260"/>
                  <a:ext cx="167" cy="1016"/>
                </a:xfrm>
                <a:custGeom>
                  <a:avLst/>
                  <a:gdLst/>
                  <a:ahLst/>
                  <a:cxnLst>
                    <a:cxn ang="0">
                      <a:pos x="28" y="343"/>
                    </a:cxn>
                    <a:cxn ang="0">
                      <a:pos x="26" y="343"/>
                    </a:cxn>
                    <a:cxn ang="0">
                      <a:pos x="0" y="429"/>
                    </a:cxn>
                    <a:cxn ang="0">
                      <a:pos x="2" y="429"/>
                    </a:cxn>
                    <a:cxn ang="0">
                      <a:pos x="28" y="343"/>
                    </a:cxn>
                    <a:cxn ang="0">
                      <a:pos x="54" y="255"/>
                    </a:cxn>
                    <a:cxn ang="0">
                      <a:pos x="52" y="255"/>
                    </a:cxn>
                    <a:cxn ang="0">
                      <a:pos x="48" y="267"/>
                    </a:cxn>
                    <a:cxn ang="0">
                      <a:pos x="35" y="312"/>
                    </a:cxn>
                    <a:cxn ang="0">
                      <a:pos x="30" y="324"/>
                    </a:cxn>
                    <a:cxn ang="0">
                      <a:pos x="29" y="329"/>
                    </a:cxn>
                    <a:cxn ang="0">
                      <a:pos x="29" y="329"/>
                    </a:cxn>
                    <a:cxn ang="0">
                      <a:pos x="29" y="329"/>
                    </a:cxn>
                    <a:cxn ang="0">
                      <a:pos x="26" y="342"/>
                    </a:cxn>
                    <a:cxn ang="0">
                      <a:pos x="28" y="342"/>
                    </a:cxn>
                    <a:cxn ang="0">
                      <a:pos x="31" y="329"/>
                    </a:cxn>
                    <a:cxn ang="0">
                      <a:pos x="31" y="329"/>
                    </a:cxn>
                    <a:cxn ang="0">
                      <a:pos x="54" y="255"/>
                    </a:cxn>
                    <a:cxn ang="0">
                      <a:pos x="59" y="233"/>
                    </a:cxn>
                    <a:cxn ang="0">
                      <a:pos x="57" y="233"/>
                    </a:cxn>
                    <a:cxn ang="0">
                      <a:pos x="52" y="254"/>
                    </a:cxn>
                    <a:cxn ang="0">
                      <a:pos x="54" y="254"/>
                    </a:cxn>
                    <a:cxn ang="0">
                      <a:pos x="59" y="233"/>
                    </a:cxn>
                    <a:cxn ang="0">
                      <a:pos x="68" y="102"/>
                    </a:cxn>
                    <a:cxn ang="0">
                      <a:pos x="66" y="102"/>
                    </a:cxn>
                    <a:cxn ang="0">
                      <a:pos x="67" y="110"/>
                    </a:cxn>
                    <a:cxn ang="0">
                      <a:pos x="68" y="136"/>
                    </a:cxn>
                    <a:cxn ang="0">
                      <a:pos x="57" y="232"/>
                    </a:cxn>
                    <a:cxn ang="0">
                      <a:pos x="59" y="232"/>
                    </a:cxn>
                    <a:cxn ang="0">
                      <a:pos x="70" y="136"/>
                    </a:cxn>
                    <a:cxn ang="0">
                      <a:pos x="69" y="110"/>
                    </a:cxn>
                    <a:cxn ang="0">
                      <a:pos x="68" y="102"/>
                    </a:cxn>
                    <a:cxn ang="0">
                      <a:pos x="70" y="0"/>
                    </a:cxn>
                    <a:cxn ang="0">
                      <a:pos x="68" y="0"/>
                    </a:cxn>
                    <a:cxn ang="0">
                      <a:pos x="65" y="58"/>
                    </a:cxn>
                    <a:cxn ang="0">
                      <a:pos x="66" y="101"/>
                    </a:cxn>
                    <a:cxn ang="0">
                      <a:pos x="68" y="101"/>
                    </a:cxn>
                    <a:cxn ang="0">
                      <a:pos x="67" y="58"/>
                    </a:cxn>
                    <a:cxn ang="0">
                      <a:pos x="70" y="0"/>
                    </a:cxn>
                  </a:cxnLst>
                  <a:rect l="0" t="0" r="r" b="b"/>
                  <a:pathLst>
                    <a:path w="70" h="429">
                      <a:moveTo>
                        <a:pt x="28" y="343"/>
                      </a:moveTo>
                      <a:cubicBezTo>
                        <a:pt x="26" y="343"/>
                        <a:pt x="26" y="343"/>
                        <a:pt x="26" y="343"/>
                      </a:cubicBezTo>
                      <a:cubicBezTo>
                        <a:pt x="18" y="376"/>
                        <a:pt x="9" y="405"/>
                        <a:pt x="0" y="429"/>
                      </a:cubicBezTo>
                      <a:cubicBezTo>
                        <a:pt x="2" y="429"/>
                        <a:pt x="2" y="429"/>
                        <a:pt x="2" y="429"/>
                      </a:cubicBezTo>
                      <a:cubicBezTo>
                        <a:pt x="11" y="405"/>
                        <a:pt x="20" y="376"/>
                        <a:pt x="28" y="343"/>
                      </a:cubicBezTo>
                      <a:moveTo>
                        <a:pt x="54" y="255"/>
                      </a:moveTo>
                      <a:cubicBezTo>
                        <a:pt x="52" y="255"/>
                        <a:pt x="52" y="255"/>
                        <a:pt x="52" y="255"/>
                      </a:cubicBezTo>
                      <a:cubicBezTo>
                        <a:pt x="51" y="259"/>
                        <a:pt x="49" y="263"/>
                        <a:pt x="48" y="267"/>
                      </a:cubicBezTo>
                      <a:cubicBezTo>
                        <a:pt x="43" y="286"/>
                        <a:pt x="39" y="301"/>
                        <a:pt x="35" y="312"/>
                      </a:cubicBezTo>
                      <a:cubicBezTo>
                        <a:pt x="33" y="317"/>
                        <a:pt x="31" y="321"/>
                        <a:pt x="30" y="324"/>
                      </a:cubicBezTo>
                      <a:cubicBezTo>
                        <a:pt x="29" y="327"/>
                        <a:pt x="29" y="329"/>
                        <a:pt x="29" y="329"/>
                      </a:cubicBezTo>
                      <a:cubicBezTo>
                        <a:pt x="29" y="329"/>
                        <a:pt x="29" y="329"/>
                        <a:pt x="29" y="329"/>
                      </a:cubicBezTo>
                      <a:cubicBezTo>
                        <a:pt x="29" y="329"/>
                        <a:pt x="29" y="329"/>
                        <a:pt x="29" y="329"/>
                      </a:cubicBezTo>
                      <a:cubicBezTo>
                        <a:pt x="28" y="333"/>
                        <a:pt x="27" y="338"/>
                        <a:pt x="26" y="342"/>
                      </a:cubicBezTo>
                      <a:cubicBezTo>
                        <a:pt x="28" y="342"/>
                        <a:pt x="28" y="342"/>
                        <a:pt x="28" y="342"/>
                      </a:cubicBezTo>
                      <a:cubicBezTo>
                        <a:pt x="29" y="338"/>
                        <a:pt x="30" y="334"/>
                        <a:pt x="31" y="329"/>
                      </a:cubicBezTo>
                      <a:cubicBezTo>
                        <a:pt x="31" y="329"/>
                        <a:pt x="31" y="329"/>
                        <a:pt x="31" y="329"/>
                      </a:cubicBezTo>
                      <a:cubicBezTo>
                        <a:pt x="32" y="327"/>
                        <a:pt x="43" y="297"/>
                        <a:pt x="54" y="255"/>
                      </a:cubicBezTo>
                      <a:moveTo>
                        <a:pt x="59" y="233"/>
                      </a:moveTo>
                      <a:cubicBezTo>
                        <a:pt x="57" y="233"/>
                        <a:pt x="57" y="233"/>
                        <a:pt x="57" y="233"/>
                      </a:cubicBezTo>
                      <a:cubicBezTo>
                        <a:pt x="55" y="240"/>
                        <a:pt x="53" y="247"/>
                        <a:pt x="52" y="254"/>
                      </a:cubicBezTo>
                      <a:cubicBezTo>
                        <a:pt x="54" y="254"/>
                        <a:pt x="54" y="254"/>
                        <a:pt x="54" y="254"/>
                      </a:cubicBezTo>
                      <a:cubicBezTo>
                        <a:pt x="56" y="247"/>
                        <a:pt x="57" y="240"/>
                        <a:pt x="59" y="233"/>
                      </a:cubicBezTo>
                      <a:moveTo>
                        <a:pt x="68" y="102"/>
                      </a:moveTo>
                      <a:cubicBezTo>
                        <a:pt x="66" y="102"/>
                        <a:pt x="66" y="102"/>
                        <a:pt x="66" y="102"/>
                      </a:cubicBezTo>
                      <a:cubicBezTo>
                        <a:pt x="67" y="105"/>
                        <a:pt x="67" y="107"/>
                        <a:pt x="67" y="110"/>
                      </a:cubicBezTo>
                      <a:cubicBezTo>
                        <a:pt x="68" y="118"/>
                        <a:pt x="68" y="127"/>
                        <a:pt x="68" y="136"/>
                      </a:cubicBezTo>
                      <a:cubicBezTo>
                        <a:pt x="68" y="169"/>
                        <a:pt x="63" y="202"/>
                        <a:pt x="57" y="232"/>
                      </a:cubicBezTo>
                      <a:cubicBezTo>
                        <a:pt x="59" y="232"/>
                        <a:pt x="59" y="232"/>
                        <a:pt x="59" y="232"/>
                      </a:cubicBezTo>
                      <a:cubicBezTo>
                        <a:pt x="65" y="202"/>
                        <a:pt x="70" y="169"/>
                        <a:pt x="70" y="136"/>
                      </a:cubicBezTo>
                      <a:cubicBezTo>
                        <a:pt x="70" y="127"/>
                        <a:pt x="70" y="118"/>
                        <a:pt x="69" y="110"/>
                      </a:cubicBezTo>
                      <a:cubicBezTo>
                        <a:pt x="69" y="107"/>
                        <a:pt x="69" y="105"/>
                        <a:pt x="68" y="102"/>
                      </a:cubicBezTo>
                      <a:moveTo>
                        <a:pt x="70" y="0"/>
                      </a:moveTo>
                      <a:cubicBezTo>
                        <a:pt x="68" y="0"/>
                        <a:pt x="68" y="0"/>
                        <a:pt x="68" y="0"/>
                      </a:cubicBezTo>
                      <a:cubicBezTo>
                        <a:pt x="66" y="17"/>
                        <a:pt x="65" y="37"/>
                        <a:pt x="65" y="58"/>
                      </a:cubicBezTo>
                      <a:cubicBezTo>
                        <a:pt x="65" y="72"/>
                        <a:pt x="65" y="86"/>
                        <a:pt x="66" y="101"/>
                      </a:cubicBezTo>
                      <a:cubicBezTo>
                        <a:pt x="68" y="101"/>
                        <a:pt x="68" y="101"/>
                        <a:pt x="68" y="101"/>
                      </a:cubicBezTo>
                      <a:cubicBezTo>
                        <a:pt x="67" y="86"/>
                        <a:pt x="67" y="72"/>
                        <a:pt x="67" y="58"/>
                      </a:cubicBezTo>
                      <a:cubicBezTo>
                        <a:pt x="67" y="37"/>
                        <a:pt x="68" y="17"/>
                        <a:pt x="70"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300" name="Freeform 161"/>
                <p:cNvSpPr>
                  <a:spLocks/>
                </p:cNvSpPr>
                <p:nvPr/>
              </p:nvSpPr>
              <p:spPr bwMode="auto">
                <a:xfrm>
                  <a:off x="-3495" y="307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301" name="Freeform 162"/>
                <p:cNvSpPr>
                  <a:spLocks/>
                </p:cNvSpPr>
                <p:nvPr/>
              </p:nvSpPr>
              <p:spPr bwMode="auto">
                <a:xfrm>
                  <a:off x="-3434" y="2861"/>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302" name="Freeform 163"/>
                <p:cNvSpPr>
                  <a:spLocks noEditPoints="1"/>
                </p:cNvSpPr>
                <p:nvPr/>
              </p:nvSpPr>
              <p:spPr bwMode="auto">
                <a:xfrm>
                  <a:off x="-3630" y="3278"/>
                  <a:ext cx="76" cy="156"/>
                </a:xfrm>
                <a:custGeom>
                  <a:avLst/>
                  <a:gdLst/>
                  <a:ahLst/>
                  <a:cxnLst>
                    <a:cxn ang="0">
                      <a:pos x="19" y="31"/>
                    </a:cxn>
                    <a:cxn ang="0">
                      <a:pos x="17" y="31"/>
                    </a:cxn>
                    <a:cxn ang="0">
                      <a:pos x="7" y="52"/>
                    </a:cxn>
                    <a:cxn ang="0">
                      <a:pos x="2" y="61"/>
                    </a:cxn>
                    <a:cxn ang="0">
                      <a:pos x="0" y="64"/>
                    </a:cxn>
                    <a:cxn ang="0">
                      <a:pos x="2" y="65"/>
                    </a:cxn>
                    <a:cxn ang="0">
                      <a:pos x="19" y="31"/>
                    </a:cxn>
                    <a:cxn ang="0">
                      <a:pos x="32" y="0"/>
                    </a:cxn>
                    <a:cxn ang="0">
                      <a:pos x="30" y="0"/>
                    </a:cxn>
                    <a:cxn ang="0">
                      <a:pos x="23" y="18"/>
                    </a:cxn>
                    <a:cxn ang="0">
                      <a:pos x="17" y="31"/>
                    </a:cxn>
                    <a:cxn ang="0">
                      <a:pos x="19" y="31"/>
                    </a:cxn>
                    <a:cxn ang="0">
                      <a:pos x="32" y="0"/>
                    </a:cxn>
                  </a:cxnLst>
                  <a:rect l="0" t="0" r="r" b="b"/>
                  <a:pathLst>
                    <a:path w="32" h="65">
                      <a:moveTo>
                        <a:pt x="19" y="31"/>
                      </a:moveTo>
                      <a:cubicBezTo>
                        <a:pt x="17" y="31"/>
                        <a:pt x="17" y="31"/>
                        <a:pt x="17" y="31"/>
                      </a:cubicBezTo>
                      <a:cubicBezTo>
                        <a:pt x="13" y="40"/>
                        <a:pt x="9" y="47"/>
                        <a:pt x="7" y="52"/>
                      </a:cubicBezTo>
                      <a:cubicBezTo>
                        <a:pt x="5" y="56"/>
                        <a:pt x="3" y="59"/>
                        <a:pt x="2" y="61"/>
                      </a:cubicBezTo>
                      <a:cubicBezTo>
                        <a:pt x="1" y="63"/>
                        <a:pt x="0" y="64"/>
                        <a:pt x="0" y="64"/>
                      </a:cubicBezTo>
                      <a:cubicBezTo>
                        <a:pt x="2" y="65"/>
                        <a:pt x="2" y="65"/>
                        <a:pt x="2" y="65"/>
                      </a:cubicBezTo>
                      <a:cubicBezTo>
                        <a:pt x="2" y="65"/>
                        <a:pt x="9" y="53"/>
                        <a:pt x="19" y="31"/>
                      </a:cubicBezTo>
                      <a:moveTo>
                        <a:pt x="32" y="0"/>
                      </a:moveTo>
                      <a:cubicBezTo>
                        <a:pt x="30" y="0"/>
                        <a:pt x="30" y="0"/>
                        <a:pt x="30" y="0"/>
                      </a:cubicBezTo>
                      <a:cubicBezTo>
                        <a:pt x="28" y="7"/>
                        <a:pt x="25" y="13"/>
                        <a:pt x="23" y="18"/>
                      </a:cubicBezTo>
                      <a:cubicBezTo>
                        <a:pt x="21" y="23"/>
                        <a:pt x="19" y="27"/>
                        <a:pt x="17" y="31"/>
                      </a:cubicBezTo>
                      <a:cubicBezTo>
                        <a:pt x="19" y="31"/>
                        <a:pt x="19" y="31"/>
                        <a:pt x="19" y="31"/>
                      </a:cubicBezTo>
                      <a:cubicBezTo>
                        <a:pt x="23" y="22"/>
                        <a:pt x="28" y="12"/>
                        <a:pt x="32"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303" name="Freeform 164"/>
                <p:cNvSpPr>
                  <a:spLocks/>
                </p:cNvSpPr>
                <p:nvPr/>
              </p:nvSpPr>
              <p:spPr bwMode="auto">
                <a:xfrm>
                  <a:off x="-3422" y="2810"/>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304" name="Freeform 165"/>
                <p:cNvSpPr>
                  <a:spLocks/>
                </p:cNvSpPr>
                <p:nvPr/>
              </p:nvSpPr>
              <p:spPr bwMode="auto">
                <a:xfrm>
                  <a:off x="-3558" y="3276"/>
                  <a:ext cx="8" cy="2"/>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0"/>
                        <a:pt x="0" y="1"/>
                        <a:pt x="0" y="1"/>
                      </a:cubicBezTo>
                      <a:cubicBezTo>
                        <a:pt x="2" y="1"/>
                        <a:pt x="2" y="1"/>
                        <a:pt x="2" y="1"/>
                      </a:cubicBezTo>
                      <a:cubicBezTo>
                        <a:pt x="3" y="0"/>
                        <a:pt x="3" y="0"/>
                        <a:pt x="3"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305" name="Freeform 166"/>
                <p:cNvSpPr>
                  <a:spLocks/>
                </p:cNvSpPr>
                <p:nvPr/>
              </p:nvSpPr>
              <p:spPr bwMode="auto">
                <a:xfrm>
                  <a:off x="-3589" y="3352"/>
                  <a:ext cx="5" cy="0"/>
                </a:xfrm>
                <a:custGeom>
                  <a:avLst/>
                  <a:gdLst/>
                  <a:ahLst/>
                  <a:cxnLst>
                    <a:cxn ang="0">
                      <a:pos x="2" y="0"/>
                    </a:cxn>
                    <a:cxn ang="0">
                      <a:pos x="0" y="0"/>
                    </a:cxn>
                    <a:cxn ang="0">
                      <a:pos x="0" y="0"/>
                    </a:cxn>
                    <a:cxn ang="0">
                      <a:pos x="2" y="0"/>
                    </a:cxn>
                    <a:cxn ang="0">
                      <a:pos x="2" y="0"/>
                    </a:cxn>
                  </a:cxnLst>
                  <a:rect l="0" t="0" r="r" b="b"/>
                  <a:pathLst>
                    <a:path w="2">
                      <a:moveTo>
                        <a:pt x="2" y="0"/>
                      </a:moveTo>
                      <a:cubicBezTo>
                        <a:pt x="0" y="0"/>
                        <a:pt x="0" y="0"/>
                        <a:pt x="0" y="0"/>
                      </a:cubicBezTo>
                      <a:cubicBezTo>
                        <a:pt x="0" y="0"/>
                        <a:pt x="0" y="0"/>
                        <a:pt x="0" y="0"/>
                      </a:cubicBezTo>
                      <a:cubicBezTo>
                        <a:pt x="2" y="0"/>
                        <a:pt x="2" y="0"/>
                        <a:pt x="2" y="0"/>
                      </a:cubicBezTo>
                      <a:cubicBezTo>
                        <a:pt x="2" y="0"/>
                        <a:pt x="2" y="0"/>
                        <a:pt x="2"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306" name="Freeform 167"/>
                <p:cNvSpPr>
                  <a:spLocks/>
                </p:cNvSpPr>
                <p:nvPr/>
              </p:nvSpPr>
              <p:spPr bwMode="auto">
                <a:xfrm>
                  <a:off x="-3401" y="2498"/>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307" name="Freeform 168"/>
                <p:cNvSpPr>
                  <a:spLocks/>
                </p:cNvSpPr>
                <p:nvPr/>
              </p:nvSpPr>
              <p:spPr bwMode="auto">
                <a:xfrm>
                  <a:off x="-3395"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308" name="Freeform 169"/>
                <p:cNvSpPr>
                  <a:spLocks/>
                </p:cNvSpPr>
                <p:nvPr/>
              </p:nvSpPr>
              <p:spPr bwMode="auto">
                <a:xfrm>
                  <a:off x="-3200" y="1987"/>
                  <a:ext cx="3" cy="270"/>
                </a:xfrm>
                <a:custGeom>
                  <a:avLst/>
                  <a:gdLst/>
                  <a:ahLst/>
                  <a:cxnLst>
                    <a:cxn ang="0">
                      <a:pos x="3" y="0"/>
                    </a:cxn>
                    <a:cxn ang="0">
                      <a:pos x="0" y="0"/>
                    </a:cxn>
                    <a:cxn ang="0">
                      <a:pos x="0" y="270"/>
                    </a:cxn>
                    <a:cxn ang="0">
                      <a:pos x="3" y="270"/>
                    </a:cxn>
                    <a:cxn ang="0">
                      <a:pos x="3" y="240"/>
                    </a:cxn>
                    <a:cxn ang="0">
                      <a:pos x="0" y="240"/>
                    </a:cxn>
                    <a:cxn ang="0">
                      <a:pos x="0" y="237"/>
                    </a:cxn>
                    <a:cxn ang="0">
                      <a:pos x="3" y="237"/>
                    </a:cxn>
                    <a:cxn ang="0">
                      <a:pos x="3" y="0"/>
                    </a:cxn>
                    <a:cxn ang="0">
                      <a:pos x="3" y="0"/>
                    </a:cxn>
                  </a:cxnLst>
                  <a:rect l="0" t="0" r="r" b="b"/>
                  <a:pathLst>
                    <a:path w="3" h="270">
                      <a:moveTo>
                        <a:pt x="3" y="0"/>
                      </a:moveTo>
                      <a:lnTo>
                        <a:pt x="0" y="0"/>
                      </a:lnTo>
                      <a:lnTo>
                        <a:pt x="0" y="270"/>
                      </a:lnTo>
                      <a:lnTo>
                        <a:pt x="3" y="270"/>
                      </a:lnTo>
                      <a:lnTo>
                        <a:pt x="3" y="240"/>
                      </a:lnTo>
                      <a:lnTo>
                        <a:pt x="0" y="240"/>
                      </a:lnTo>
                      <a:lnTo>
                        <a:pt x="0" y="237"/>
                      </a:lnTo>
                      <a:lnTo>
                        <a:pt x="3" y="237"/>
                      </a:lnTo>
                      <a:lnTo>
                        <a:pt x="3" y="0"/>
                      </a:lnTo>
                      <a:lnTo>
                        <a:pt x="3" y="0"/>
                      </a:lnTo>
                      <a:close/>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309" name="Freeform 170"/>
                <p:cNvSpPr>
                  <a:spLocks/>
                </p:cNvSpPr>
                <p:nvPr/>
              </p:nvSpPr>
              <p:spPr bwMode="auto">
                <a:xfrm>
                  <a:off x="-3200" y="2222"/>
                  <a:ext cx="3" cy="3"/>
                </a:xfrm>
                <a:custGeom>
                  <a:avLst/>
                  <a:gdLst/>
                  <a:ahLst/>
                  <a:cxnLst>
                    <a:cxn ang="0">
                      <a:pos x="3" y="0"/>
                    </a:cxn>
                    <a:cxn ang="0">
                      <a:pos x="0" y="0"/>
                    </a:cxn>
                    <a:cxn ang="0">
                      <a:pos x="0" y="3"/>
                    </a:cxn>
                    <a:cxn ang="0">
                      <a:pos x="3" y="3"/>
                    </a:cxn>
                    <a:cxn ang="0">
                      <a:pos x="3" y="0"/>
                    </a:cxn>
                    <a:cxn ang="0">
                      <a:pos x="3" y="0"/>
                    </a:cxn>
                  </a:cxnLst>
                  <a:rect l="0" t="0" r="r" b="b"/>
                  <a:pathLst>
                    <a:path w="3" h="3">
                      <a:moveTo>
                        <a:pt x="3" y="0"/>
                      </a:moveTo>
                      <a:lnTo>
                        <a:pt x="0" y="0"/>
                      </a:lnTo>
                      <a:lnTo>
                        <a:pt x="0" y="3"/>
                      </a:lnTo>
                      <a:lnTo>
                        <a:pt x="3" y="3"/>
                      </a:lnTo>
                      <a:lnTo>
                        <a:pt x="3" y="0"/>
                      </a:lnTo>
                      <a:lnTo>
                        <a:pt x="3" y="0"/>
                      </a:lnTo>
                      <a:close/>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310" name="Freeform 171"/>
                <p:cNvSpPr>
                  <a:spLocks noEditPoints="1"/>
                </p:cNvSpPr>
                <p:nvPr/>
              </p:nvSpPr>
              <p:spPr bwMode="auto">
                <a:xfrm>
                  <a:off x="-3203" y="1524"/>
                  <a:ext cx="8" cy="998"/>
                </a:xfrm>
                <a:custGeom>
                  <a:avLst/>
                  <a:gdLst/>
                  <a:ahLst/>
                  <a:cxnLst>
                    <a:cxn ang="0">
                      <a:pos x="7" y="977"/>
                    </a:cxn>
                    <a:cxn ang="0">
                      <a:pos x="5" y="977"/>
                    </a:cxn>
                    <a:cxn ang="0">
                      <a:pos x="5" y="998"/>
                    </a:cxn>
                    <a:cxn ang="0">
                      <a:pos x="7" y="998"/>
                    </a:cxn>
                    <a:cxn ang="0">
                      <a:pos x="7" y="977"/>
                    </a:cxn>
                    <a:cxn ang="0">
                      <a:pos x="7" y="977"/>
                    </a:cxn>
                    <a:cxn ang="0">
                      <a:pos x="5" y="735"/>
                    </a:cxn>
                    <a:cxn ang="0">
                      <a:pos x="2" y="735"/>
                    </a:cxn>
                    <a:cxn ang="0">
                      <a:pos x="5" y="974"/>
                    </a:cxn>
                    <a:cxn ang="0">
                      <a:pos x="7" y="974"/>
                    </a:cxn>
                    <a:cxn ang="0">
                      <a:pos x="5" y="735"/>
                    </a:cxn>
                    <a:cxn ang="0">
                      <a:pos x="5" y="735"/>
                    </a:cxn>
                    <a:cxn ang="0">
                      <a:pos x="2" y="232"/>
                    </a:cxn>
                    <a:cxn ang="0">
                      <a:pos x="0" y="232"/>
                    </a:cxn>
                    <a:cxn ang="0">
                      <a:pos x="2" y="460"/>
                    </a:cxn>
                    <a:cxn ang="0">
                      <a:pos x="2" y="460"/>
                    </a:cxn>
                    <a:cxn ang="0">
                      <a:pos x="2" y="232"/>
                    </a:cxn>
                    <a:cxn ang="0">
                      <a:pos x="2" y="232"/>
                    </a:cxn>
                    <a:cxn ang="0">
                      <a:pos x="2" y="0"/>
                    </a:cxn>
                    <a:cxn ang="0">
                      <a:pos x="0" y="0"/>
                    </a:cxn>
                    <a:cxn ang="0">
                      <a:pos x="0" y="230"/>
                    </a:cxn>
                    <a:cxn ang="0">
                      <a:pos x="2" y="230"/>
                    </a:cxn>
                    <a:cxn ang="0">
                      <a:pos x="2" y="0"/>
                    </a:cxn>
                    <a:cxn ang="0">
                      <a:pos x="2" y="0"/>
                    </a:cxn>
                  </a:cxnLst>
                  <a:rect l="0" t="0" r="r" b="b"/>
                  <a:pathLst>
                    <a:path w="7" h="998">
                      <a:moveTo>
                        <a:pt x="7" y="977"/>
                      </a:moveTo>
                      <a:lnTo>
                        <a:pt x="5" y="977"/>
                      </a:lnTo>
                      <a:lnTo>
                        <a:pt x="5" y="998"/>
                      </a:lnTo>
                      <a:lnTo>
                        <a:pt x="7" y="998"/>
                      </a:lnTo>
                      <a:lnTo>
                        <a:pt x="7" y="977"/>
                      </a:lnTo>
                      <a:lnTo>
                        <a:pt x="7" y="977"/>
                      </a:lnTo>
                      <a:close/>
                      <a:moveTo>
                        <a:pt x="5" y="735"/>
                      </a:moveTo>
                      <a:lnTo>
                        <a:pt x="2" y="735"/>
                      </a:lnTo>
                      <a:lnTo>
                        <a:pt x="5" y="974"/>
                      </a:lnTo>
                      <a:lnTo>
                        <a:pt x="7" y="974"/>
                      </a:lnTo>
                      <a:lnTo>
                        <a:pt x="5" y="735"/>
                      </a:lnTo>
                      <a:lnTo>
                        <a:pt x="5" y="735"/>
                      </a:lnTo>
                      <a:close/>
                      <a:moveTo>
                        <a:pt x="2" y="232"/>
                      </a:moveTo>
                      <a:lnTo>
                        <a:pt x="0" y="232"/>
                      </a:lnTo>
                      <a:lnTo>
                        <a:pt x="2" y="460"/>
                      </a:lnTo>
                      <a:lnTo>
                        <a:pt x="2" y="460"/>
                      </a:lnTo>
                      <a:lnTo>
                        <a:pt x="2" y="232"/>
                      </a:lnTo>
                      <a:lnTo>
                        <a:pt x="2" y="232"/>
                      </a:lnTo>
                      <a:close/>
                      <a:moveTo>
                        <a:pt x="2" y="0"/>
                      </a:moveTo>
                      <a:lnTo>
                        <a:pt x="0" y="0"/>
                      </a:lnTo>
                      <a:lnTo>
                        <a:pt x="0" y="230"/>
                      </a:lnTo>
                      <a:lnTo>
                        <a:pt x="2" y="230"/>
                      </a:lnTo>
                      <a:lnTo>
                        <a:pt x="2" y="0"/>
                      </a:lnTo>
                      <a:lnTo>
                        <a:pt x="2" y="0"/>
                      </a:lnTo>
                      <a:close/>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311" name="Freeform 172"/>
                <p:cNvSpPr>
                  <a:spLocks/>
                </p:cNvSpPr>
                <p:nvPr/>
              </p:nvSpPr>
              <p:spPr bwMode="auto">
                <a:xfrm>
                  <a:off x="-3203" y="1754"/>
                  <a:ext cx="3" cy="2"/>
                </a:xfrm>
                <a:custGeom>
                  <a:avLst/>
                  <a:gdLst/>
                  <a:ahLst/>
                  <a:cxnLst>
                    <a:cxn ang="0">
                      <a:pos x="2" y="0"/>
                    </a:cxn>
                    <a:cxn ang="0">
                      <a:pos x="0" y="0"/>
                    </a:cxn>
                    <a:cxn ang="0">
                      <a:pos x="0" y="2"/>
                    </a:cxn>
                    <a:cxn ang="0">
                      <a:pos x="2" y="2"/>
                    </a:cxn>
                    <a:cxn ang="0">
                      <a:pos x="2" y="0"/>
                    </a:cxn>
                    <a:cxn ang="0">
                      <a:pos x="2" y="0"/>
                    </a:cxn>
                  </a:cxnLst>
                  <a:rect l="0" t="0" r="r" b="b"/>
                  <a:pathLst>
                    <a:path w="2" h="2">
                      <a:moveTo>
                        <a:pt x="2" y="0"/>
                      </a:moveTo>
                      <a:lnTo>
                        <a:pt x="0" y="0"/>
                      </a:lnTo>
                      <a:lnTo>
                        <a:pt x="0" y="2"/>
                      </a:lnTo>
                      <a:lnTo>
                        <a:pt x="2" y="2"/>
                      </a:lnTo>
                      <a:lnTo>
                        <a:pt x="2" y="0"/>
                      </a:lnTo>
                      <a:lnTo>
                        <a:pt x="2" y="0"/>
                      </a:lnTo>
                      <a:close/>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312" name="Freeform 173"/>
                <p:cNvSpPr>
                  <a:spLocks/>
                </p:cNvSpPr>
                <p:nvPr/>
              </p:nvSpPr>
              <p:spPr bwMode="auto">
                <a:xfrm>
                  <a:off x="-3197" y="2498"/>
                  <a:ext cx="2" cy="3"/>
                </a:xfrm>
                <a:custGeom>
                  <a:avLst/>
                  <a:gdLst/>
                  <a:ahLst/>
                  <a:cxnLst>
                    <a:cxn ang="0">
                      <a:pos x="2" y="0"/>
                    </a:cxn>
                    <a:cxn ang="0">
                      <a:pos x="0" y="0"/>
                    </a:cxn>
                    <a:cxn ang="0">
                      <a:pos x="0" y="3"/>
                    </a:cxn>
                    <a:cxn ang="0">
                      <a:pos x="2" y="3"/>
                    </a:cxn>
                    <a:cxn ang="0">
                      <a:pos x="2" y="0"/>
                    </a:cxn>
                    <a:cxn ang="0">
                      <a:pos x="2" y="0"/>
                    </a:cxn>
                  </a:cxnLst>
                  <a:rect l="0" t="0" r="r" b="b"/>
                  <a:pathLst>
                    <a:path w="2" h="3">
                      <a:moveTo>
                        <a:pt x="2" y="0"/>
                      </a:moveTo>
                      <a:lnTo>
                        <a:pt x="0" y="0"/>
                      </a:lnTo>
                      <a:lnTo>
                        <a:pt x="0" y="3"/>
                      </a:lnTo>
                      <a:lnTo>
                        <a:pt x="2" y="3"/>
                      </a:lnTo>
                      <a:lnTo>
                        <a:pt x="2" y="0"/>
                      </a:lnTo>
                      <a:lnTo>
                        <a:pt x="2" y="0"/>
                      </a:lnTo>
                      <a:close/>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313" name="Freeform 174"/>
                <p:cNvSpPr>
                  <a:spLocks/>
                </p:cNvSpPr>
                <p:nvPr/>
              </p:nvSpPr>
              <p:spPr bwMode="auto">
                <a:xfrm>
                  <a:off x="-3200" y="2256"/>
                  <a:ext cx="3" cy="3"/>
                </a:xfrm>
                <a:custGeom>
                  <a:avLst/>
                  <a:gdLst/>
                  <a:ahLst/>
                  <a:cxnLst>
                    <a:cxn ang="0">
                      <a:pos x="3" y="0"/>
                    </a:cxn>
                    <a:cxn ang="0">
                      <a:pos x="0" y="0"/>
                    </a:cxn>
                    <a:cxn ang="0">
                      <a:pos x="0" y="3"/>
                    </a:cxn>
                    <a:cxn ang="0">
                      <a:pos x="3" y="3"/>
                    </a:cxn>
                    <a:cxn ang="0">
                      <a:pos x="3" y="0"/>
                    </a:cxn>
                    <a:cxn ang="0">
                      <a:pos x="3" y="0"/>
                    </a:cxn>
                  </a:cxnLst>
                  <a:rect l="0" t="0" r="r" b="b"/>
                  <a:pathLst>
                    <a:path w="3" h="3">
                      <a:moveTo>
                        <a:pt x="3" y="0"/>
                      </a:moveTo>
                      <a:lnTo>
                        <a:pt x="0" y="0"/>
                      </a:lnTo>
                      <a:lnTo>
                        <a:pt x="0" y="3"/>
                      </a:lnTo>
                      <a:lnTo>
                        <a:pt x="3" y="3"/>
                      </a:lnTo>
                      <a:lnTo>
                        <a:pt x="3" y="0"/>
                      </a:lnTo>
                      <a:lnTo>
                        <a:pt x="3" y="0"/>
                      </a:lnTo>
                      <a:close/>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314" name="Freeform 175"/>
                <p:cNvSpPr>
                  <a:spLocks noEditPoints="1"/>
                </p:cNvSpPr>
                <p:nvPr/>
              </p:nvSpPr>
              <p:spPr bwMode="auto">
                <a:xfrm>
                  <a:off x="-3161" y="1524"/>
                  <a:ext cx="152" cy="733"/>
                </a:xfrm>
                <a:custGeom>
                  <a:avLst/>
                  <a:gdLst/>
                  <a:ahLst/>
                  <a:cxnLst>
                    <a:cxn ang="0">
                      <a:pos x="50" y="195"/>
                    </a:cxn>
                    <a:cxn ang="0">
                      <a:pos x="48" y="195"/>
                    </a:cxn>
                    <a:cxn ang="0">
                      <a:pos x="62" y="309"/>
                    </a:cxn>
                    <a:cxn ang="0">
                      <a:pos x="64" y="309"/>
                    </a:cxn>
                    <a:cxn ang="0">
                      <a:pos x="50" y="195"/>
                    </a:cxn>
                    <a:cxn ang="0">
                      <a:pos x="29" y="98"/>
                    </a:cxn>
                    <a:cxn ang="0">
                      <a:pos x="27" y="98"/>
                    </a:cxn>
                    <a:cxn ang="0">
                      <a:pos x="48" y="194"/>
                    </a:cxn>
                    <a:cxn ang="0">
                      <a:pos x="50" y="194"/>
                    </a:cxn>
                    <a:cxn ang="0">
                      <a:pos x="29" y="98"/>
                    </a:cxn>
                    <a:cxn ang="0">
                      <a:pos x="2" y="0"/>
                    </a:cxn>
                    <a:cxn ang="0">
                      <a:pos x="0" y="0"/>
                    </a:cxn>
                    <a:cxn ang="0">
                      <a:pos x="2" y="9"/>
                    </a:cxn>
                    <a:cxn ang="0">
                      <a:pos x="19" y="66"/>
                    </a:cxn>
                    <a:cxn ang="0">
                      <a:pos x="21" y="66"/>
                    </a:cxn>
                    <a:cxn ang="0">
                      <a:pos x="21" y="67"/>
                    </a:cxn>
                    <a:cxn ang="0">
                      <a:pos x="19" y="67"/>
                    </a:cxn>
                    <a:cxn ang="0">
                      <a:pos x="27" y="97"/>
                    </a:cxn>
                    <a:cxn ang="0">
                      <a:pos x="29" y="97"/>
                    </a:cxn>
                    <a:cxn ang="0">
                      <a:pos x="2" y="0"/>
                    </a:cxn>
                  </a:cxnLst>
                  <a:rect l="0" t="0" r="r" b="b"/>
                  <a:pathLst>
                    <a:path w="64" h="309">
                      <a:moveTo>
                        <a:pt x="50" y="195"/>
                      </a:moveTo>
                      <a:cubicBezTo>
                        <a:pt x="48" y="195"/>
                        <a:pt x="48" y="195"/>
                        <a:pt x="48" y="195"/>
                      </a:cubicBezTo>
                      <a:cubicBezTo>
                        <a:pt x="55" y="233"/>
                        <a:pt x="61" y="273"/>
                        <a:pt x="62" y="309"/>
                      </a:cubicBezTo>
                      <a:cubicBezTo>
                        <a:pt x="64" y="309"/>
                        <a:pt x="64" y="309"/>
                        <a:pt x="64" y="309"/>
                      </a:cubicBezTo>
                      <a:cubicBezTo>
                        <a:pt x="63" y="273"/>
                        <a:pt x="57" y="233"/>
                        <a:pt x="50" y="195"/>
                      </a:cubicBezTo>
                      <a:moveTo>
                        <a:pt x="29" y="98"/>
                      </a:moveTo>
                      <a:cubicBezTo>
                        <a:pt x="27" y="98"/>
                        <a:pt x="27" y="98"/>
                        <a:pt x="27" y="98"/>
                      </a:cubicBezTo>
                      <a:cubicBezTo>
                        <a:pt x="34" y="127"/>
                        <a:pt x="42" y="160"/>
                        <a:pt x="48" y="194"/>
                      </a:cubicBezTo>
                      <a:cubicBezTo>
                        <a:pt x="50" y="194"/>
                        <a:pt x="50" y="194"/>
                        <a:pt x="50" y="194"/>
                      </a:cubicBezTo>
                      <a:cubicBezTo>
                        <a:pt x="44" y="160"/>
                        <a:pt x="36" y="127"/>
                        <a:pt x="29" y="98"/>
                      </a:cubicBezTo>
                      <a:moveTo>
                        <a:pt x="2" y="0"/>
                      </a:moveTo>
                      <a:cubicBezTo>
                        <a:pt x="0" y="0"/>
                        <a:pt x="0" y="0"/>
                        <a:pt x="0" y="0"/>
                      </a:cubicBezTo>
                      <a:cubicBezTo>
                        <a:pt x="0" y="0"/>
                        <a:pt x="1" y="3"/>
                        <a:pt x="2" y="9"/>
                      </a:cubicBezTo>
                      <a:cubicBezTo>
                        <a:pt x="5" y="19"/>
                        <a:pt x="12" y="40"/>
                        <a:pt x="19" y="66"/>
                      </a:cubicBezTo>
                      <a:cubicBezTo>
                        <a:pt x="21" y="66"/>
                        <a:pt x="21" y="66"/>
                        <a:pt x="21" y="66"/>
                      </a:cubicBezTo>
                      <a:cubicBezTo>
                        <a:pt x="21" y="67"/>
                        <a:pt x="21" y="67"/>
                        <a:pt x="21" y="67"/>
                      </a:cubicBezTo>
                      <a:cubicBezTo>
                        <a:pt x="19" y="67"/>
                        <a:pt x="19" y="67"/>
                        <a:pt x="19" y="67"/>
                      </a:cubicBezTo>
                      <a:cubicBezTo>
                        <a:pt x="21" y="77"/>
                        <a:pt x="24" y="87"/>
                        <a:pt x="27" y="97"/>
                      </a:cubicBezTo>
                      <a:cubicBezTo>
                        <a:pt x="29" y="97"/>
                        <a:pt x="29" y="97"/>
                        <a:pt x="29" y="97"/>
                      </a:cubicBezTo>
                      <a:cubicBezTo>
                        <a:pt x="15" y="41"/>
                        <a:pt x="2" y="0"/>
                        <a:pt x="2"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315" name="Freeform 176"/>
                <p:cNvSpPr>
                  <a:spLocks/>
                </p:cNvSpPr>
                <p:nvPr/>
              </p:nvSpPr>
              <p:spPr bwMode="auto">
                <a:xfrm>
                  <a:off x="-3097" y="1754"/>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316" name="Freeform 177"/>
                <p:cNvSpPr>
                  <a:spLocks/>
                </p:cNvSpPr>
                <p:nvPr/>
              </p:nvSpPr>
              <p:spPr bwMode="auto">
                <a:xfrm>
                  <a:off x="-3116" y="1682"/>
                  <a:ext cx="5" cy="3"/>
                </a:xfrm>
                <a:custGeom>
                  <a:avLst/>
                  <a:gdLst/>
                  <a:ahLst/>
                  <a:cxnLst>
                    <a:cxn ang="0">
                      <a:pos x="0" y="0"/>
                    </a:cxn>
                    <a:cxn ang="0">
                      <a:pos x="0" y="1"/>
                    </a:cxn>
                    <a:cxn ang="0">
                      <a:pos x="2" y="1"/>
                    </a:cxn>
                    <a:cxn ang="0">
                      <a:pos x="2" y="0"/>
                    </a:cxn>
                  </a:cxnLst>
                  <a:rect l="0" t="0" r="r" b="b"/>
                  <a:pathLst>
                    <a:path w="2" h="1">
                      <a:moveTo>
                        <a:pt x="0" y="0"/>
                      </a:move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317" name="Line 178"/>
                <p:cNvSpPr>
                  <a:spLocks noChangeShapeType="1"/>
                </p:cNvSpPr>
                <p:nvPr/>
              </p:nvSpPr>
              <p:spPr bwMode="auto">
                <a:xfrm>
                  <a:off x="-3111" y="1682"/>
                  <a:ext cx="2" cy="0"/>
                </a:xfrm>
                <a:prstGeom prst="line">
                  <a:avLst/>
                </a:prstGeom>
                <a:no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318" name="Line 179"/>
                <p:cNvSpPr>
                  <a:spLocks noChangeShapeType="1"/>
                </p:cNvSpPr>
                <p:nvPr/>
              </p:nvSpPr>
              <p:spPr bwMode="auto">
                <a:xfrm>
                  <a:off x="-3111" y="1682"/>
                  <a:ext cx="2" cy="0"/>
                </a:xfrm>
                <a:prstGeom prst="line">
                  <a:avLst/>
                </a:prstGeom>
                <a:no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319" name="Freeform 180"/>
                <p:cNvSpPr>
                  <a:spLocks noEditPoints="1"/>
                </p:cNvSpPr>
                <p:nvPr/>
              </p:nvSpPr>
              <p:spPr bwMode="auto">
                <a:xfrm>
                  <a:off x="-3014" y="2260"/>
                  <a:ext cx="92" cy="1016"/>
                </a:xfrm>
                <a:custGeom>
                  <a:avLst/>
                  <a:gdLst/>
                  <a:ahLst/>
                  <a:cxnLst>
                    <a:cxn ang="0">
                      <a:pos x="26" y="343"/>
                    </a:cxn>
                    <a:cxn ang="0">
                      <a:pos x="24" y="343"/>
                    </a:cxn>
                    <a:cxn ang="0">
                      <a:pos x="37" y="429"/>
                    </a:cxn>
                    <a:cxn ang="0">
                      <a:pos x="39" y="429"/>
                    </a:cxn>
                    <a:cxn ang="0">
                      <a:pos x="30" y="378"/>
                    </a:cxn>
                    <a:cxn ang="0">
                      <a:pos x="26" y="345"/>
                    </a:cxn>
                    <a:cxn ang="0">
                      <a:pos x="26" y="343"/>
                    </a:cxn>
                    <a:cxn ang="0">
                      <a:pos x="13" y="255"/>
                    </a:cxn>
                    <a:cxn ang="0">
                      <a:pos x="11" y="255"/>
                    </a:cxn>
                    <a:cxn ang="0">
                      <a:pos x="23" y="333"/>
                    </a:cxn>
                    <a:cxn ang="0">
                      <a:pos x="23" y="333"/>
                    </a:cxn>
                    <a:cxn ang="0">
                      <a:pos x="24" y="342"/>
                    </a:cxn>
                    <a:cxn ang="0">
                      <a:pos x="26" y="342"/>
                    </a:cxn>
                    <a:cxn ang="0">
                      <a:pos x="25" y="333"/>
                    </a:cxn>
                    <a:cxn ang="0">
                      <a:pos x="25" y="333"/>
                    </a:cxn>
                    <a:cxn ang="0">
                      <a:pos x="25" y="333"/>
                    </a:cxn>
                    <a:cxn ang="0">
                      <a:pos x="13" y="255"/>
                    </a:cxn>
                    <a:cxn ang="0">
                      <a:pos x="10" y="233"/>
                    </a:cxn>
                    <a:cxn ang="0">
                      <a:pos x="8" y="233"/>
                    </a:cxn>
                    <a:cxn ang="0">
                      <a:pos x="11" y="254"/>
                    </a:cxn>
                    <a:cxn ang="0">
                      <a:pos x="13" y="254"/>
                    </a:cxn>
                    <a:cxn ang="0">
                      <a:pos x="10" y="233"/>
                    </a:cxn>
                    <a:cxn ang="0">
                      <a:pos x="4" y="102"/>
                    </a:cxn>
                    <a:cxn ang="0">
                      <a:pos x="2" y="102"/>
                    </a:cxn>
                    <a:cxn ang="0">
                      <a:pos x="2" y="113"/>
                    </a:cxn>
                    <a:cxn ang="0">
                      <a:pos x="2" y="132"/>
                    </a:cxn>
                    <a:cxn ang="0">
                      <a:pos x="8" y="232"/>
                    </a:cxn>
                    <a:cxn ang="0">
                      <a:pos x="10" y="232"/>
                    </a:cxn>
                    <a:cxn ang="0">
                      <a:pos x="4" y="132"/>
                    </a:cxn>
                    <a:cxn ang="0">
                      <a:pos x="4" y="118"/>
                    </a:cxn>
                    <a:cxn ang="0">
                      <a:pos x="4" y="113"/>
                    </a:cxn>
                    <a:cxn ang="0">
                      <a:pos x="4" y="113"/>
                    </a:cxn>
                    <a:cxn ang="0">
                      <a:pos x="4" y="113"/>
                    </a:cxn>
                    <a:cxn ang="0">
                      <a:pos x="4" y="102"/>
                    </a:cxn>
                    <a:cxn ang="0">
                      <a:pos x="2" y="0"/>
                    </a:cxn>
                    <a:cxn ang="0">
                      <a:pos x="0" y="0"/>
                    </a:cxn>
                    <a:cxn ang="0">
                      <a:pos x="0" y="5"/>
                    </a:cxn>
                    <a:cxn ang="0">
                      <a:pos x="0" y="5"/>
                    </a:cxn>
                    <a:cxn ang="0">
                      <a:pos x="0" y="5"/>
                    </a:cxn>
                    <a:cxn ang="0">
                      <a:pos x="0" y="5"/>
                    </a:cxn>
                    <a:cxn ang="0">
                      <a:pos x="2" y="101"/>
                    </a:cxn>
                    <a:cxn ang="0">
                      <a:pos x="4" y="101"/>
                    </a:cxn>
                    <a:cxn ang="0">
                      <a:pos x="2" y="5"/>
                    </a:cxn>
                    <a:cxn ang="0">
                      <a:pos x="2" y="5"/>
                    </a:cxn>
                    <a:cxn ang="0">
                      <a:pos x="2" y="0"/>
                    </a:cxn>
                  </a:cxnLst>
                  <a:rect l="0" t="0" r="r" b="b"/>
                  <a:pathLst>
                    <a:path w="39" h="429">
                      <a:moveTo>
                        <a:pt x="26" y="343"/>
                      </a:moveTo>
                      <a:cubicBezTo>
                        <a:pt x="24" y="343"/>
                        <a:pt x="24" y="343"/>
                        <a:pt x="24" y="343"/>
                      </a:cubicBezTo>
                      <a:cubicBezTo>
                        <a:pt x="26" y="358"/>
                        <a:pt x="29" y="390"/>
                        <a:pt x="37" y="429"/>
                      </a:cubicBezTo>
                      <a:cubicBezTo>
                        <a:pt x="39" y="429"/>
                        <a:pt x="39" y="429"/>
                        <a:pt x="39" y="429"/>
                      </a:cubicBezTo>
                      <a:cubicBezTo>
                        <a:pt x="35" y="410"/>
                        <a:pt x="32" y="393"/>
                        <a:pt x="30" y="378"/>
                      </a:cubicBezTo>
                      <a:cubicBezTo>
                        <a:pt x="28" y="364"/>
                        <a:pt x="27" y="353"/>
                        <a:pt x="26" y="345"/>
                      </a:cubicBezTo>
                      <a:cubicBezTo>
                        <a:pt x="26" y="344"/>
                        <a:pt x="26" y="344"/>
                        <a:pt x="26" y="343"/>
                      </a:cubicBezTo>
                      <a:moveTo>
                        <a:pt x="13" y="255"/>
                      </a:moveTo>
                      <a:cubicBezTo>
                        <a:pt x="11" y="255"/>
                        <a:pt x="11" y="255"/>
                        <a:pt x="11" y="255"/>
                      </a:cubicBezTo>
                      <a:cubicBezTo>
                        <a:pt x="14" y="279"/>
                        <a:pt x="18" y="305"/>
                        <a:pt x="23" y="333"/>
                      </a:cubicBezTo>
                      <a:cubicBezTo>
                        <a:pt x="23" y="333"/>
                        <a:pt x="23" y="333"/>
                        <a:pt x="23" y="333"/>
                      </a:cubicBezTo>
                      <a:cubicBezTo>
                        <a:pt x="23" y="334"/>
                        <a:pt x="24" y="337"/>
                        <a:pt x="24" y="342"/>
                      </a:cubicBezTo>
                      <a:cubicBezTo>
                        <a:pt x="26" y="342"/>
                        <a:pt x="26" y="342"/>
                        <a:pt x="26" y="342"/>
                      </a:cubicBezTo>
                      <a:cubicBezTo>
                        <a:pt x="25" y="336"/>
                        <a:pt x="25" y="333"/>
                        <a:pt x="25" y="333"/>
                      </a:cubicBezTo>
                      <a:cubicBezTo>
                        <a:pt x="25" y="333"/>
                        <a:pt x="25" y="333"/>
                        <a:pt x="25" y="333"/>
                      </a:cubicBezTo>
                      <a:cubicBezTo>
                        <a:pt x="25" y="333"/>
                        <a:pt x="25" y="333"/>
                        <a:pt x="25" y="333"/>
                      </a:cubicBezTo>
                      <a:cubicBezTo>
                        <a:pt x="20" y="305"/>
                        <a:pt x="16" y="279"/>
                        <a:pt x="13" y="255"/>
                      </a:cubicBezTo>
                      <a:moveTo>
                        <a:pt x="10" y="233"/>
                      </a:moveTo>
                      <a:cubicBezTo>
                        <a:pt x="8" y="233"/>
                        <a:pt x="8" y="233"/>
                        <a:pt x="8" y="233"/>
                      </a:cubicBezTo>
                      <a:cubicBezTo>
                        <a:pt x="9" y="240"/>
                        <a:pt x="10" y="247"/>
                        <a:pt x="11" y="254"/>
                      </a:cubicBezTo>
                      <a:cubicBezTo>
                        <a:pt x="13" y="254"/>
                        <a:pt x="13" y="254"/>
                        <a:pt x="13" y="254"/>
                      </a:cubicBezTo>
                      <a:cubicBezTo>
                        <a:pt x="12" y="247"/>
                        <a:pt x="11" y="240"/>
                        <a:pt x="10" y="233"/>
                      </a:cubicBezTo>
                      <a:moveTo>
                        <a:pt x="4" y="102"/>
                      </a:moveTo>
                      <a:cubicBezTo>
                        <a:pt x="2" y="102"/>
                        <a:pt x="2" y="102"/>
                        <a:pt x="2" y="102"/>
                      </a:cubicBezTo>
                      <a:cubicBezTo>
                        <a:pt x="2" y="105"/>
                        <a:pt x="2" y="109"/>
                        <a:pt x="2" y="113"/>
                      </a:cubicBezTo>
                      <a:cubicBezTo>
                        <a:pt x="2" y="113"/>
                        <a:pt x="2" y="120"/>
                        <a:pt x="2" y="132"/>
                      </a:cubicBezTo>
                      <a:cubicBezTo>
                        <a:pt x="2" y="152"/>
                        <a:pt x="3" y="186"/>
                        <a:pt x="8" y="232"/>
                      </a:cubicBezTo>
                      <a:cubicBezTo>
                        <a:pt x="10" y="232"/>
                        <a:pt x="10" y="232"/>
                        <a:pt x="10" y="232"/>
                      </a:cubicBezTo>
                      <a:cubicBezTo>
                        <a:pt x="5" y="186"/>
                        <a:pt x="4" y="152"/>
                        <a:pt x="4" y="132"/>
                      </a:cubicBezTo>
                      <a:cubicBezTo>
                        <a:pt x="4" y="126"/>
                        <a:pt x="4" y="121"/>
                        <a:pt x="4" y="118"/>
                      </a:cubicBezTo>
                      <a:cubicBezTo>
                        <a:pt x="4" y="115"/>
                        <a:pt x="4" y="113"/>
                        <a:pt x="4" y="113"/>
                      </a:cubicBezTo>
                      <a:cubicBezTo>
                        <a:pt x="4" y="113"/>
                        <a:pt x="4" y="113"/>
                        <a:pt x="4" y="113"/>
                      </a:cubicBezTo>
                      <a:cubicBezTo>
                        <a:pt x="4" y="113"/>
                        <a:pt x="4" y="113"/>
                        <a:pt x="4" y="113"/>
                      </a:cubicBezTo>
                      <a:cubicBezTo>
                        <a:pt x="4" y="109"/>
                        <a:pt x="4" y="106"/>
                        <a:pt x="4" y="102"/>
                      </a:cubicBezTo>
                      <a:moveTo>
                        <a:pt x="2" y="0"/>
                      </a:moveTo>
                      <a:cubicBezTo>
                        <a:pt x="0" y="0"/>
                        <a:pt x="0" y="0"/>
                        <a:pt x="0" y="0"/>
                      </a:cubicBezTo>
                      <a:cubicBezTo>
                        <a:pt x="0" y="1"/>
                        <a:pt x="0" y="3"/>
                        <a:pt x="0" y="5"/>
                      </a:cubicBezTo>
                      <a:cubicBezTo>
                        <a:pt x="0" y="5"/>
                        <a:pt x="0" y="5"/>
                        <a:pt x="0" y="5"/>
                      </a:cubicBezTo>
                      <a:cubicBezTo>
                        <a:pt x="0" y="5"/>
                        <a:pt x="0" y="5"/>
                        <a:pt x="0" y="5"/>
                      </a:cubicBezTo>
                      <a:cubicBezTo>
                        <a:pt x="0" y="5"/>
                        <a:pt x="0" y="5"/>
                        <a:pt x="0" y="5"/>
                      </a:cubicBezTo>
                      <a:cubicBezTo>
                        <a:pt x="0" y="6"/>
                        <a:pt x="1" y="19"/>
                        <a:pt x="2" y="101"/>
                      </a:cubicBezTo>
                      <a:cubicBezTo>
                        <a:pt x="4" y="101"/>
                        <a:pt x="4" y="101"/>
                        <a:pt x="4" y="101"/>
                      </a:cubicBezTo>
                      <a:cubicBezTo>
                        <a:pt x="3" y="13"/>
                        <a:pt x="2" y="5"/>
                        <a:pt x="2" y="5"/>
                      </a:cubicBezTo>
                      <a:cubicBezTo>
                        <a:pt x="2" y="5"/>
                        <a:pt x="2" y="5"/>
                        <a:pt x="2" y="5"/>
                      </a:cubicBezTo>
                      <a:cubicBezTo>
                        <a:pt x="2" y="3"/>
                        <a:pt x="2" y="1"/>
                        <a:pt x="2"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320" name="Freeform 181"/>
                <p:cNvSpPr>
                  <a:spLocks/>
                </p:cNvSpPr>
                <p:nvPr/>
              </p:nvSpPr>
              <p:spPr bwMode="auto">
                <a:xfrm>
                  <a:off x="-2958" y="3070"/>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321" name="Freeform 182"/>
                <p:cNvSpPr>
                  <a:spLocks/>
                </p:cNvSpPr>
                <p:nvPr/>
              </p:nvSpPr>
              <p:spPr bwMode="auto">
                <a:xfrm>
                  <a:off x="-2988" y="2861"/>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322" name="Freeform 183"/>
                <p:cNvSpPr>
                  <a:spLocks/>
                </p:cNvSpPr>
                <p:nvPr/>
              </p:nvSpPr>
              <p:spPr bwMode="auto">
                <a:xfrm>
                  <a:off x="-2926" y="3278"/>
                  <a:ext cx="23" cy="77"/>
                </a:xfrm>
                <a:custGeom>
                  <a:avLst/>
                  <a:gdLst/>
                  <a:ahLst/>
                  <a:cxnLst>
                    <a:cxn ang="0">
                      <a:pos x="2" y="0"/>
                    </a:cxn>
                    <a:cxn ang="0">
                      <a:pos x="0" y="0"/>
                    </a:cxn>
                    <a:cxn ang="0">
                      <a:pos x="8" y="32"/>
                    </a:cxn>
                    <a:cxn ang="0">
                      <a:pos x="10" y="32"/>
                    </a:cxn>
                    <a:cxn ang="0">
                      <a:pos x="2" y="0"/>
                    </a:cxn>
                  </a:cxnLst>
                  <a:rect l="0" t="0" r="r" b="b"/>
                  <a:pathLst>
                    <a:path w="10" h="32">
                      <a:moveTo>
                        <a:pt x="2" y="0"/>
                      </a:moveTo>
                      <a:cubicBezTo>
                        <a:pt x="0" y="0"/>
                        <a:pt x="0" y="0"/>
                        <a:pt x="0" y="0"/>
                      </a:cubicBezTo>
                      <a:cubicBezTo>
                        <a:pt x="2" y="10"/>
                        <a:pt x="5" y="21"/>
                        <a:pt x="8" y="32"/>
                      </a:cubicBezTo>
                      <a:cubicBezTo>
                        <a:pt x="10" y="32"/>
                        <a:pt x="10" y="32"/>
                        <a:pt x="10" y="32"/>
                      </a:cubicBezTo>
                      <a:cubicBezTo>
                        <a:pt x="7" y="21"/>
                        <a:pt x="5" y="10"/>
                        <a:pt x="2"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323" name="Freeform 184"/>
                <p:cNvSpPr>
                  <a:spLocks/>
                </p:cNvSpPr>
                <p:nvPr/>
              </p:nvSpPr>
              <p:spPr bwMode="auto">
                <a:xfrm>
                  <a:off x="-2996" y="2810"/>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324" name="Freeform 185"/>
                <p:cNvSpPr>
                  <a:spLocks/>
                </p:cNvSpPr>
                <p:nvPr/>
              </p:nvSpPr>
              <p:spPr bwMode="auto">
                <a:xfrm>
                  <a:off x="-2926"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325" name="Freeform 186"/>
                <p:cNvSpPr>
                  <a:spLocks/>
                </p:cNvSpPr>
                <p:nvPr/>
              </p:nvSpPr>
              <p:spPr bwMode="auto">
                <a:xfrm>
                  <a:off x="-2908" y="3357"/>
                  <a:ext cx="20" cy="57"/>
                </a:xfrm>
                <a:custGeom>
                  <a:avLst/>
                  <a:gdLst/>
                  <a:ahLst/>
                  <a:cxnLst>
                    <a:cxn ang="0">
                      <a:pos x="2" y="0"/>
                    </a:cxn>
                    <a:cxn ang="0">
                      <a:pos x="0" y="0"/>
                    </a:cxn>
                    <a:cxn ang="0">
                      <a:pos x="6" y="24"/>
                    </a:cxn>
                    <a:cxn ang="0">
                      <a:pos x="8" y="24"/>
                    </a:cxn>
                    <a:cxn ang="0">
                      <a:pos x="2" y="0"/>
                    </a:cxn>
                  </a:cxnLst>
                  <a:rect l="0" t="0" r="r" b="b"/>
                  <a:pathLst>
                    <a:path w="8" h="24">
                      <a:moveTo>
                        <a:pt x="2" y="0"/>
                      </a:moveTo>
                      <a:cubicBezTo>
                        <a:pt x="0" y="0"/>
                        <a:pt x="0" y="0"/>
                        <a:pt x="0" y="0"/>
                      </a:cubicBezTo>
                      <a:cubicBezTo>
                        <a:pt x="2" y="8"/>
                        <a:pt x="4" y="16"/>
                        <a:pt x="6" y="24"/>
                      </a:cubicBezTo>
                      <a:cubicBezTo>
                        <a:pt x="8" y="24"/>
                        <a:pt x="8" y="24"/>
                        <a:pt x="8" y="24"/>
                      </a:cubicBezTo>
                      <a:cubicBezTo>
                        <a:pt x="6" y="16"/>
                        <a:pt x="4" y="8"/>
                        <a:pt x="2"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326" name="Freeform 187"/>
                <p:cNvSpPr>
                  <a:spLocks/>
                </p:cNvSpPr>
                <p:nvPr/>
              </p:nvSpPr>
              <p:spPr bwMode="auto">
                <a:xfrm>
                  <a:off x="-2908" y="3355"/>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327" name="Freeform 188"/>
                <p:cNvSpPr>
                  <a:spLocks/>
                </p:cNvSpPr>
                <p:nvPr/>
              </p:nvSpPr>
              <p:spPr bwMode="auto">
                <a:xfrm>
                  <a:off x="-3009"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328" name="Freeform 189"/>
                <p:cNvSpPr>
                  <a:spLocks/>
                </p:cNvSpPr>
                <p:nvPr/>
              </p:nvSpPr>
              <p:spPr bwMode="auto">
                <a:xfrm>
                  <a:off x="-3014"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329" name="Freeform 190"/>
                <p:cNvSpPr>
                  <a:spLocks/>
                </p:cNvSpPr>
                <p:nvPr/>
              </p:nvSpPr>
              <p:spPr bwMode="auto">
                <a:xfrm>
                  <a:off x="-2903" y="1987"/>
                  <a:ext cx="83" cy="270"/>
                </a:xfrm>
                <a:custGeom>
                  <a:avLst/>
                  <a:gdLst/>
                  <a:ahLst/>
                  <a:cxnLst>
                    <a:cxn ang="0">
                      <a:pos x="2" y="0"/>
                    </a:cxn>
                    <a:cxn ang="0">
                      <a:pos x="0" y="0"/>
                    </a:cxn>
                    <a:cxn ang="0">
                      <a:pos x="0" y="5"/>
                    </a:cxn>
                    <a:cxn ang="0">
                      <a:pos x="1" y="5"/>
                    </a:cxn>
                    <a:cxn ang="0">
                      <a:pos x="1" y="5"/>
                    </a:cxn>
                    <a:cxn ang="0">
                      <a:pos x="2" y="8"/>
                    </a:cxn>
                    <a:cxn ang="0">
                      <a:pos x="33" y="114"/>
                    </a:cxn>
                    <a:cxn ang="0">
                      <a:pos x="35" y="114"/>
                    </a:cxn>
                    <a:cxn ang="0">
                      <a:pos x="32" y="101"/>
                    </a:cxn>
                    <a:cxn ang="0">
                      <a:pos x="30" y="101"/>
                    </a:cxn>
                    <a:cxn ang="0">
                      <a:pos x="30" y="100"/>
                    </a:cxn>
                    <a:cxn ang="0">
                      <a:pos x="32" y="100"/>
                    </a:cxn>
                    <a:cxn ang="0">
                      <a:pos x="2" y="4"/>
                    </a:cxn>
                    <a:cxn ang="0">
                      <a:pos x="2" y="0"/>
                    </a:cxn>
                  </a:cxnLst>
                  <a:rect l="0" t="0" r="r" b="b"/>
                  <a:pathLst>
                    <a:path w="35" h="114">
                      <a:moveTo>
                        <a:pt x="2" y="0"/>
                      </a:moveTo>
                      <a:cubicBezTo>
                        <a:pt x="0" y="0"/>
                        <a:pt x="0" y="0"/>
                        <a:pt x="0" y="0"/>
                      </a:cubicBezTo>
                      <a:cubicBezTo>
                        <a:pt x="0" y="1"/>
                        <a:pt x="0" y="3"/>
                        <a:pt x="0" y="5"/>
                      </a:cubicBezTo>
                      <a:cubicBezTo>
                        <a:pt x="1" y="5"/>
                        <a:pt x="1" y="5"/>
                        <a:pt x="1" y="5"/>
                      </a:cubicBezTo>
                      <a:cubicBezTo>
                        <a:pt x="1" y="5"/>
                        <a:pt x="1" y="5"/>
                        <a:pt x="1" y="5"/>
                      </a:cubicBezTo>
                      <a:cubicBezTo>
                        <a:pt x="1" y="5"/>
                        <a:pt x="1" y="6"/>
                        <a:pt x="2" y="8"/>
                      </a:cubicBezTo>
                      <a:cubicBezTo>
                        <a:pt x="7" y="20"/>
                        <a:pt x="23" y="60"/>
                        <a:pt x="33" y="114"/>
                      </a:cubicBezTo>
                      <a:cubicBezTo>
                        <a:pt x="35" y="114"/>
                        <a:pt x="35" y="114"/>
                        <a:pt x="35" y="114"/>
                      </a:cubicBezTo>
                      <a:cubicBezTo>
                        <a:pt x="34" y="109"/>
                        <a:pt x="33" y="105"/>
                        <a:pt x="32" y="101"/>
                      </a:cubicBezTo>
                      <a:cubicBezTo>
                        <a:pt x="30" y="101"/>
                        <a:pt x="30" y="101"/>
                        <a:pt x="30" y="101"/>
                      </a:cubicBezTo>
                      <a:cubicBezTo>
                        <a:pt x="30" y="100"/>
                        <a:pt x="30" y="100"/>
                        <a:pt x="30" y="100"/>
                      </a:cubicBezTo>
                      <a:cubicBezTo>
                        <a:pt x="32" y="100"/>
                        <a:pt x="32" y="100"/>
                        <a:pt x="32" y="100"/>
                      </a:cubicBezTo>
                      <a:cubicBezTo>
                        <a:pt x="20" y="45"/>
                        <a:pt x="3" y="7"/>
                        <a:pt x="2" y="4"/>
                      </a:cubicBezTo>
                      <a:cubicBezTo>
                        <a:pt x="2" y="3"/>
                        <a:pt x="2" y="1"/>
                        <a:pt x="2"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330" name="Freeform 191"/>
                <p:cNvSpPr>
                  <a:spLocks/>
                </p:cNvSpPr>
                <p:nvPr/>
              </p:nvSpPr>
              <p:spPr bwMode="auto">
                <a:xfrm>
                  <a:off x="-2832" y="2222"/>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331" name="Freeform 192"/>
                <p:cNvSpPr>
                  <a:spLocks noEditPoints="1"/>
                </p:cNvSpPr>
                <p:nvPr/>
              </p:nvSpPr>
              <p:spPr bwMode="auto">
                <a:xfrm>
                  <a:off x="-3112" y="1522"/>
                  <a:ext cx="214" cy="462"/>
                </a:xfrm>
                <a:custGeom>
                  <a:avLst/>
                  <a:gdLst/>
                  <a:ahLst/>
                  <a:cxnLst>
                    <a:cxn ang="0">
                      <a:pos x="67" y="99"/>
                    </a:cxn>
                    <a:cxn ang="0">
                      <a:pos x="65" y="99"/>
                    </a:cxn>
                    <a:cxn ang="0">
                      <a:pos x="89" y="195"/>
                    </a:cxn>
                    <a:cxn ang="0">
                      <a:pos x="91" y="195"/>
                    </a:cxn>
                    <a:cxn ang="0">
                      <a:pos x="67" y="99"/>
                    </a:cxn>
                    <a:cxn ang="0">
                      <a:pos x="53" y="68"/>
                    </a:cxn>
                    <a:cxn ang="0">
                      <a:pos x="53" y="68"/>
                    </a:cxn>
                    <a:cxn ang="0">
                      <a:pos x="51" y="68"/>
                    </a:cxn>
                    <a:cxn ang="0">
                      <a:pos x="64" y="98"/>
                    </a:cxn>
                    <a:cxn ang="0">
                      <a:pos x="66" y="98"/>
                    </a:cxn>
                    <a:cxn ang="0">
                      <a:pos x="53" y="68"/>
                    </a:cxn>
                    <a:cxn ang="0">
                      <a:pos x="2" y="0"/>
                    </a:cxn>
                    <a:cxn ang="0">
                      <a:pos x="1" y="0"/>
                    </a:cxn>
                    <a:cxn ang="0">
                      <a:pos x="0" y="1"/>
                    </a:cxn>
                    <a:cxn ang="0">
                      <a:pos x="1" y="2"/>
                    </a:cxn>
                    <a:cxn ang="0">
                      <a:pos x="50" y="67"/>
                    </a:cxn>
                    <a:cxn ang="0">
                      <a:pos x="52" y="67"/>
                    </a:cxn>
                    <a:cxn ang="0">
                      <a:pos x="2" y="0"/>
                    </a:cxn>
                  </a:cxnLst>
                  <a:rect l="0" t="0" r="r" b="b"/>
                  <a:pathLst>
                    <a:path w="91" h="195">
                      <a:moveTo>
                        <a:pt x="67" y="99"/>
                      </a:moveTo>
                      <a:cubicBezTo>
                        <a:pt x="65" y="99"/>
                        <a:pt x="65" y="99"/>
                        <a:pt x="65" y="99"/>
                      </a:cubicBezTo>
                      <a:cubicBezTo>
                        <a:pt x="75" y="125"/>
                        <a:pt x="84" y="157"/>
                        <a:pt x="89" y="195"/>
                      </a:cubicBezTo>
                      <a:cubicBezTo>
                        <a:pt x="91" y="195"/>
                        <a:pt x="91" y="195"/>
                        <a:pt x="91" y="195"/>
                      </a:cubicBezTo>
                      <a:cubicBezTo>
                        <a:pt x="86" y="157"/>
                        <a:pt x="77" y="125"/>
                        <a:pt x="67" y="99"/>
                      </a:cubicBezTo>
                      <a:moveTo>
                        <a:pt x="53" y="68"/>
                      </a:moveTo>
                      <a:cubicBezTo>
                        <a:pt x="53" y="68"/>
                        <a:pt x="53" y="68"/>
                        <a:pt x="53" y="68"/>
                      </a:cubicBezTo>
                      <a:cubicBezTo>
                        <a:pt x="51" y="68"/>
                        <a:pt x="51" y="68"/>
                        <a:pt x="51" y="68"/>
                      </a:cubicBezTo>
                      <a:cubicBezTo>
                        <a:pt x="55" y="77"/>
                        <a:pt x="60" y="87"/>
                        <a:pt x="64" y="98"/>
                      </a:cubicBezTo>
                      <a:cubicBezTo>
                        <a:pt x="66" y="98"/>
                        <a:pt x="66" y="98"/>
                        <a:pt x="66" y="98"/>
                      </a:cubicBezTo>
                      <a:cubicBezTo>
                        <a:pt x="62" y="87"/>
                        <a:pt x="57" y="77"/>
                        <a:pt x="53" y="68"/>
                      </a:cubicBezTo>
                      <a:moveTo>
                        <a:pt x="2" y="0"/>
                      </a:moveTo>
                      <a:cubicBezTo>
                        <a:pt x="1" y="0"/>
                        <a:pt x="1" y="0"/>
                        <a:pt x="1" y="0"/>
                      </a:cubicBezTo>
                      <a:cubicBezTo>
                        <a:pt x="0" y="1"/>
                        <a:pt x="0" y="1"/>
                        <a:pt x="0" y="1"/>
                      </a:cubicBezTo>
                      <a:cubicBezTo>
                        <a:pt x="1" y="2"/>
                        <a:pt x="1" y="2"/>
                        <a:pt x="1" y="2"/>
                      </a:cubicBezTo>
                      <a:cubicBezTo>
                        <a:pt x="6" y="6"/>
                        <a:pt x="28" y="26"/>
                        <a:pt x="50" y="67"/>
                      </a:cubicBezTo>
                      <a:cubicBezTo>
                        <a:pt x="52" y="67"/>
                        <a:pt x="52" y="67"/>
                        <a:pt x="52" y="67"/>
                      </a:cubicBezTo>
                      <a:cubicBezTo>
                        <a:pt x="30" y="24"/>
                        <a:pt x="6" y="3"/>
                        <a:pt x="2"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332" name="Freeform 193"/>
                <p:cNvSpPr>
                  <a:spLocks/>
                </p:cNvSpPr>
                <p:nvPr/>
              </p:nvSpPr>
              <p:spPr bwMode="auto">
                <a:xfrm>
                  <a:off x="-2962" y="1754"/>
                  <a:ext cx="8" cy="2"/>
                </a:xfrm>
                <a:custGeom>
                  <a:avLst/>
                  <a:gdLst/>
                  <a:ahLst/>
                  <a:cxnLst>
                    <a:cxn ang="0">
                      <a:pos x="2" y="0"/>
                    </a:cxn>
                    <a:cxn ang="0">
                      <a:pos x="0" y="0"/>
                    </a:cxn>
                    <a:cxn ang="0">
                      <a:pos x="1" y="1"/>
                    </a:cxn>
                    <a:cxn ang="0">
                      <a:pos x="3" y="1"/>
                    </a:cxn>
                    <a:cxn ang="0">
                      <a:pos x="2" y="0"/>
                    </a:cxn>
                  </a:cxnLst>
                  <a:rect l="0" t="0" r="r" b="b"/>
                  <a:pathLst>
                    <a:path w="3" h="1">
                      <a:moveTo>
                        <a:pt x="2" y="0"/>
                      </a:moveTo>
                      <a:cubicBezTo>
                        <a:pt x="0" y="0"/>
                        <a:pt x="0" y="0"/>
                        <a:pt x="0" y="0"/>
                      </a:cubicBezTo>
                      <a:cubicBezTo>
                        <a:pt x="0" y="0"/>
                        <a:pt x="0" y="1"/>
                        <a:pt x="1" y="1"/>
                      </a:cubicBezTo>
                      <a:cubicBezTo>
                        <a:pt x="3" y="1"/>
                        <a:pt x="3" y="1"/>
                        <a:pt x="3" y="1"/>
                      </a:cubicBezTo>
                      <a:cubicBezTo>
                        <a:pt x="2" y="0"/>
                        <a:pt x="2" y="0"/>
                        <a:pt x="2"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333" name="Freeform 194"/>
                <p:cNvSpPr>
                  <a:spLocks/>
                </p:cNvSpPr>
                <p:nvPr/>
              </p:nvSpPr>
              <p:spPr bwMode="auto">
                <a:xfrm>
                  <a:off x="-2990" y="1682"/>
                  <a:ext cx="2" cy="3"/>
                </a:xfrm>
                <a:custGeom>
                  <a:avLst/>
                  <a:gdLst/>
                  <a:ahLst/>
                  <a:cxnLst>
                    <a:cxn ang="0">
                      <a:pos x="1" y="1"/>
                    </a:cxn>
                    <a:cxn ang="0">
                      <a:pos x="0" y="0"/>
                    </a:cxn>
                  </a:cxnLst>
                  <a:rect l="0" t="0" r="r" b="b"/>
                  <a:pathLst>
                    <a:path w="1" h="1">
                      <a:moveTo>
                        <a:pt x="1" y="1"/>
                      </a:moveTo>
                      <a:cubicBezTo>
                        <a:pt x="1" y="1"/>
                        <a:pt x="0" y="1"/>
                        <a:pt x="0"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334" name="Freeform 195"/>
                <p:cNvSpPr>
                  <a:spLocks/>
                </p:cNvSpPr>
                <p:nvPr/>
              </p:nvSpPr>
              <p:spPr bwMode="auto">
                <a:xfrm>
                  <a:off x="-2996" y="1682"/>
                  <a:ext cx="6" cy="3"/>
                </a:xfrm>
                <a:custGeom>
                  <a:avLst/>
                  <a:gdLst/>
                  <a:ahLst/>
                  <a:cxnLst>
                    <a:cxn ang="0">
                      <a:pos x="2" y="0"/>
                    </a:cxn>
                    <a:cxn ang="0">
                      <a:pos x="0" y="0"/>
                    </a:cxn>
                    <a:cxn ang="0">
                      <a:pos x="1" y="1"/>
                    </a:cxn>
                  </a:cxnLst>
                  <a:rect l="0" t="0" r="r" b="b"/>
                  <a:pathLst>
                    <a:path w="2" h="1">
                      <a:moveTo>
                        <a:pt x="2" y="0"/>
                      </a:moveTo>
                      <a:cubicBezTo>
                        <a:pt x="0" y="0"/>
                        <a:pt x="0" y="0"/>
                        <a:pt x="0" y="0"/>
                      </a:cubicBezTo>
                      <a:cubicBezTo>
                        <a:pt x="0" y="1"/>
                        <a:pt x="0" y="1"/>
                        <a:pt x="1" y="1"/>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335" name="Freeform 196"/>
                <p:cNvSpPr>
                  <a:spLocks noEditPoints="1"/>
                </p:cNvSpPr>
                <p:nvPr/>
              </p:nvSpPr>
              <p:spPr bwMode="auto">
                <a:xfrm>
                  <a:off x="-2824" y="2260"/>
                  <a:ext cx="26" cy="1016"/>
                </a:xfrm>
                <a:custGeom>
                  <a:avLst/>
                  <a:gdLst/>
                  <a:ahLst/>
                  <a:cxnLst>
                    <a:cxn ang="0">
                      <a:pos x="8" y="343"/>
                    </a:cxn>
                    <a:cxn ang="0">
                      <a:pos x="6" y="343"/>
                    </a:cxn>
                    <a:cxn ang="0">
                      <a:pos x="6" y="429"/>
                    </a:cxn>
                    <a:cxn ang="0">
                      <a:pos x="8" y="429"/>
                    </a:cxn>
                    <a:cxn ang="0">
                      <a:pos x="8" y="343"/>
                    </a:cxn>
                    <a:cxn ang="0">
                      <a:pos x="11" y="233"/>
                    </a:cxn>
                    <a:cxn ang="0">
                      <a:pos x="9" y="233"/>
                    </a:cxn>
                    <a:cxn ang="0">
                      <a:pos x="5" y="333"/>
                    </a:cxn>
                    <a:cxn ang="0">
                      <a:pos x="6" y="342"/>
                    </a:cxn>
                    <a:cxn ang="0">
                      <a:pos x="8" y="342"/>
                    </a:cxn>
                    <a:cxn ang="0">
                      <a:pos x="8" y="333"/>
                    </a:cxn>
                    <a:cxn ang="0">
                      <a:pos x="11" y="233"/>
                    </a:cxn>
                    <a:cxn ang="0">
                      <a:pos x="10" y="102"/>
                    </a:cxn>
                    <a:cxn ang="0">
                      <a:pos x="8" y="102"/>
                    </a:cxn>
                    <a:cxn ang="0">
                      <a:pos x="9" y="178"/>
                    </a:cxn>
                    <a:cxn ang="0">
                      <a:pos x="9" y="232"/>
                    </a:cxn>
                    <a:cxn ang="0">
                      <a:pos x="11" y="232"/>
                    </a:cxn>
                    <a:cxn ang="0">
                      <a:pos x="11" y="178"/>
                    </a:cxn>
                    <a:cxn ang="0">
                      <a:pos x="10" y="102"/>
                    </a:cxn>
                    <a:cxn ang="0">
                      <a:pos x="2" y="0"/>
                    </a:cxn>
                    <a:cxn ang="0">
                      <a:pos x="0" y="0"/>
                    </a:cxn>
                    <a:cxn ang="0">
                      <a:pos x="7" y="60"/>
                    </a:cxn>
                    <a:cxn ang="0">
                      <a:pos x="7" y="69"/>
                    </a:cxn>
                    <a:cxn ang="0">
                      <a:pos x="8" y="101"/>
                    </a:cxn>
                    <a:cxn ang="0">
                      <a:pos x="10" y="101"/>
                    </a:cxn>
                    <a:cxn ang="0">
                      <a:pos x="9" y="60"/>
                    </a:cxn>
                    <a:cxn ang="0">
                      <a:pos x="2" y="0"/>
                    </a:cxn>
                  </a:cxnLst>
                  <a:rect l="0" t="0" r="r" b="b"/>
                  <a:pathLst>
                    <a:path w="11" h="429">
                      <a:moveTo>
                        <a:pt x="8" y="343"/>
                      </a:moveTo>
                      <a:cubicBezTo>
                        <a:pt x="6" y="343"/>
                        <a:pt x="6" y="343"/>
                        <a:pt x="6" y="343"/>
                      </a:cubicBezTo>
                      <a:cubicBezTo>
                        <a:pt x="6" y="429"/>
                        <a:pt x="6" y="429"/>
                        <a:pt x="6" y="429"/>
                      </a:cubicBezTo>
                      <a:cubicBezTo>
                        <a:pt x="8" y="429"/>
                        <a:pt x="8" y="429"/>
                        <a:pt x="8" y="429"/>
                      </a:cubicBezTo>
                      <a:cubicBezTo>
                        <a:pt x="8" y="343"/>
                        <a:pt x="8" y="343"/>
                        <a:pt x="8" y="343"/>
                      </a:cubicBezTo>
                      <a:moveTo>
                        <a:pt x="11" y="233"/>
                      </a:moveTo>
                      <a:cubicBezTo>
                        <a:pt x="9" y="233"/>
                        <a:pt x="9" y="233"/>
                        <a:pt x="9" y="233"/>
                      </a:cubicBezTo>
                      <a:cubicBezTo>
                        <a:pt x="8" y="264"/>
                        <a:pt x="7" y="298"/>
                        <a:pt x="5" y="333"/>
                      </a:cubicBezTo>
                      <a:cubicBezTo>
                        <a:pt x="6" y="342"/>
                        <a:pt x="6" y="342"/>
                        <a:pt x="6" y="342"/>
                      </a:cubicBezTo>
                      <a:cubicBezTo>
                        <a:pt x="8" y="342"/>
                        <a:pt x="8" y="342"/>
                        <a:pt x="8" y="342"/>
                      </a:cubicBezTo>
                      <a:cubicBezTo>
                        <a:pt x="8" y="333"/>
                        <a:pt x="8" y="333"/>
                        <a:pt x="8" y="333"/>
                      </a:cubicBezTo>
                      <a:cubicBezTo>
                        <a:pt x="9" y="298"/>
                        <a:pt x="10" y="264"/>
                        <a:pt x="11" y="233"/>
                      </a:cubicBezTo>
                      <a:moveTo>
                        <a:pt x="10" y="102"/>
                      </a:moveTo>
                      <a:cubicBezTo>
                        <a:pt x="8" y="102"/>
                        <a:pt x="8" y="102"/>
                        <a:pt x="8" y="102"/>
                      </a:cubicBezTo>
                      <a:cubicBezTo>
                        <a:pt x="9" y="122"/>
                        <a:pt x="9" y="147"/>
                        <a:pt x="9" y="178"/>
                      </a:cubicBezTo>
                      <a:cubicBezTo>
                        <a:pt x="9" y="195"/>
                        <a:pt x="9" y="213"/>
                        <a:pt x="9" y="232"/>
                      </a:cubicBezTo>
                      <a:cubicBezTo>
                        <a:pt x="11" y="232"/>
                        <a:pt x="11" y="232"/>
                        <a:pt x="11" y="232"/>
                      </a:cubicBezTo>
                      <a:cubicBezTo>
                        <a:pt x="11" y="213"/>
                        <a:pt x="11" y="195"/>
                        <a:pt x="11" y="178"/>
                      </a:cubicBezTo>
                      <a:cubicBezTo>
                        <a:pt x="11" y="147"/>
                        <a:pt x="11" y="122"/>
                        <a:pt x="10" y="102"/>
                      </a:cubicBezTo>
                      <a:moveTo>
                        <a:pt x="2" y="0"/>
                      </a:moveTo>
                      <a:cubicBezTo>
                        <a:pt x="0" y="0"/>
                        <a:pt x="0" y="0"/>
                        <a:pt x="0" y="0"/>
                      </a:cubicBezTo>
                      <a:cubicBezTo>
                        <a:pt x="3" y="18"/>
                        <a:pt x="6" y="39"/>
                        <a:pt x="7" y="60"/>
                      </a:cubicBezTo>
                      <a:cubicBezTo>
                        <a:pt x="7" y="60"/>
                        <a:pt x="7" y="63"/>
                        <a:pt x="7" y="69"/>
                      </a:cubicBezTo>
                      <a:cubicBezTo>
                        <a:pt x="8" y="76"/>
                        <a:pt x="8" y="87"/>
                        <a:pt x="8" y="101"/>
                      </a:cubicBezTo>
                      <a:cubicBezTo>
                        <a:pt x="10" y="101"/>
                        <a:pt x="10" y="101"/>
                        <a:pt x="10" y="101"/>
                      </a:cubicBezTo>
                      <a:cubicBezTo>
                        <a:pt x="10" y="75"/>
                        <a:pt x="9" y="60"/>
                        <a:pt x="9" y="60"/>
                      </a:cubicBezTo>
                      <a:cubicBezTo>
                        <a:pt x="8" y="39"/>
                        <a:pt x="5" y="18"/>
                        <a:pt x="2"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336" name="Freeform 197"/>
                <p:cNvSpPr>
                  <a:spLocks/>
                </p:cNvSpPr>
                <p:nvPr/>
              </p:nvSpPr>
              <p:spPr bwMode="auto">
                <a:xfrm>
                  <a:off x="-2811" y="3070"/>
                  <a:ext cx="5" cy="2"/>
                </a:xfrm>
                <a:custGeom>
                  <a:avLst/>
                  <a:gdLst/>
                  <a:ahLst/>
                  <a:cxnLst>
                    <a:cxn ang="0">
                      <a:pos x="4" y="0"/>
                    </a:cxn>
                    <a:cxn ang="0">
                      <a:pos x="0" y="0"/>
                    </a:cxn>
                    <a:cxn ang="0">
                      <a:pos x="0" y="3"/>
                    </a:cxn>
                    <a:cxn ang="0">
                      <a:pos x="4" y="3"/>
                    </a:cxn>
                    <a:cxn ang="0">
                      <a:pos x="4" y="0"/>
                    </a:cxn>
                    <a:cxn ang="0">
                      <a:pos x="4" y="0"/>
                    </a:cxn>
                  </a:cxnLst>
                  <a:rect l="0" t="0" r="r" b="b"/>
                  <a:pathLst>
                    <a:path w="4" h="3">
                      <a:moveTo>
                        <a:pt x="4" y="0"/>
                      </a:moveTo>
                      <a:lnTo>
                        <a:pt x="0" y="0"/>
                      </a:lnTo>
                      <a:lnTo>
                        <a:pt x="0" y="3"/>
                      </a:lnTo>
                      <a:lnTo>
                        <a:pt x="4" y="3"/>
                      </a:lnTo>
                      <a:lnTo>
                        <a:pt x="4" y="0"/>
                      </a:lnTo>
                      <a:lnTo>
                        <a:pt x="4" y="0"/>
                      </a:lnTo>
                      <a:close/>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337" name="Freeform 198"/>
                <p:cNvSpPr>
                  <a:spLocks/>
                </p:cNvSpPr>
                <p:nvPr/>
              </p:nvSpPr>
              <p:spPr bwMode="auto">
                <a:xfrm>
                  <a:off x="-2811" y="3278"/>
                  <a:ext cx="5" cy="77"/>
                </a:xfrm>
                <a:custGeom>
                  <a:avLst/>
                  <a:gdLst/>
                  <a:ahLst/>
                  <a:cxnLst>
                    <a:cxn ang="0">
                      <a:pos x="4" y="0"/>
                    </a:cxn>
                    <a:cxn ang="0">
                      <a:pos x="0" y="0"/>
                    </a:cxn>
                    <a:cxn ang="0">
                      <a:pos x="0" y="76"/>
                    </a:cxn>
                    <a:cxn ang="0">
                      <a:pos x="4" y="76"/>
                    </a:cxn>
                    <a:cxn ang="0">
                      <a:pos x="4" y="0"/>
                    </a:cxn>
                    <a:cxn ang="0">
                      <a:pos x="4" y="0"/>
                    </a:cxn>
                  </a:cxnLst>
                  <a:rect l="0" t="0" r="r" b="b"/>
                  <a:pathLst>
                    <a:path w="4" h="76">
                      <a:moveTo>
                        <a:pt x="4" y="0"/>
                      </a:moveTo>
                      <a:lnTo>
                        <a:pt x="0" y="0"/>
                      </a:lnTo>
                      <a:lnTo>
                        <a:pt x="0" y="76"/>
                      </a:lnTo>
                      <a:lnTo>
                        <a:pt x="4" y="76"/>
                      </a:lnTo>
                      <a:lnTo>
                        <a:pt x="4" y="0"/>
                      </a:lnTo>
                      <a:lnTo>
                        <a:pt x="4" y="0"/>
                      </a:lnTo>
                      <a:close/>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338" name="Freeform 199"/>
                <p:cNvSpPr>
                  <a:spLocks/>
                </p:cNvSpPr>
                <p:nvPr/>
              </p:nvSpPr>
              <p:spPr bwMode="auto">
                <a:xfrm>
                  <a:off x="-2803" y="2810"/>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339" name="Freeform 200"/>
                <p:cNvSpPr>
                  <a:spLocks/>
                </p:cNvSpPr>
                <p:nvPr/>
              </p:nvSpPr>
              <p:spPr bwMode="auto">
                <a:xfrm>
                  <a:off x="-2811" y="3276"/>
                  <a:ext cx="5"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340" name="Freeform 201"/>
                <p:cNvSpPr>
                  <a:spLocks/>
                </p:cNvSpPr>
                <p:nvPr/>
              </p:nvSpPr>
              <p:spPr bwMode="auto">
                <a:xfrm>
                  <a:off x="-2811" y="3357"/>
                  <a:ext cx="5" cy="71"/>
                </a:xfrm>
                <a:custGeom>
                  <a:avLst/>
                  <a:gdLst/>
                  <a:ahLst/>
                  <a:cxnLst>
                    <a:cxn ang="0">
                      <a:pos x="4" y="0"/>
                    </a:cxn>
                    <a:cxn ang="0">
                      <a:pos x="0" y="0"/>
                    </a:cxn>
                    <a:cxn ang="0">
                      <a:pos x="0" y="71"/>
                    </a:cxn>
                    <a:cxn ang="0">
                      <a:pos x="4" y="71"/>
                    </a:cxn>
                    <a:cxn ang="0">
                      <a:pos x="4" y="0"/>
                    </a:cxn>
                    <a:cxn ang="0">
                      <a:pos x="4" y="0"/>
                    </a:cxn>
                  </a:cxnLst>
                  <a:rect l="0" t="0" r="r" b="b"/>
                  <a:pathLst>
                    <a:path w="4" h="71">
                      <a:moveTo>
                        <a:pt x="4" y="0"/>
                      </a:moveTo>
                      <a:lnTo>
                        <a:pt x="0" y="0"/>
                      </a:lnTo>
                      <a:lnTo>
                        <a:pt x="0" y="71"/>
                      </a:lnTo>
                      <a:lnTo>
                        <a:pt x="4" y="71"/>
                      </a:lnTo>
                      <a:lnTo>
                        <a:pt x="4" y="0"/>
                      </a:lnTo>
                      <a:lnTo>
                        <a:pt x="4" y="0"/>
                      </a:lnTo>
                      <a:close/>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341" name="Freeform 202"/>
                <p:cNvSpPr>
                  <a:spLocks/>
                </p:cNvSpPr>
                <p:nvPr/>
              </p:nvSpPr>
              <p:spPr bwMode="auto">
                <a:xfrm>
                  <a:off x="-2811" y="3355"/>
                  <a:ext cx="5"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342" name="Freeform 203"/>
                <p:cNvSpPr>
                  <a:spLocks/>
                </p:cNvSpPr>
                <p:nvPr/>
              </p:nvSpPr>
              <p:spPr bwMode="auto">
                <a:xfrm>
                  <a:off x="-2806"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343" name="Freeform 204"/>
                <p:cNvSpPr>
                  <a:spLocks/>
                </p:cNvSpPr>
                <p:nvPr/>
              </p:nvSpPr>
              <p:spPr bwMode="auto">
                <a:xfrm>
                  <a:off x="-2824" y="2256"/>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grpSp>
          <p:sp>
            <p:nvSpPr>
              <p:cNvPr id="50" name="Freeform 206"/>
              <p:cNvSpPr>
                <a:spLocks/>
              </p:cNvSpPr>
              <p:nvPr/>
            </p:nvSpPr>
            <p:spPr bwMode="auto">
              <a:xfrm>
                <a:off x="-4871258" y="2416156"/>
                <a:ext cx="349031" cy="368969"/>
              </a:xfrm>
              <a:custGeom>
                <a:avLst/>
                <a:gdLst/>
                <a:ahLst/>
                <a:cxnLst>
                  <a:cxn ang="0">
                    <a:pos x="0" y="0"/>
                  </a:cxn>
                  <a:cxn ang="0">
                    <a:pos x="0" y="1"/>
                  </a:cxn>
                  <a:cxn ang="0">
                    <a:pos x="1" y="2"/>
                  </a:cxn>
                  <a:cxn ang="0">
                    <a:pos x="91" y="98"/>
                  </a:cxn>
                  <a:cxn ang="0">
                    <a:pos x="93" y="98"/>
                  </a:cxn>
                  <a:cxn ang="0">
                    <a:pos x="71" y="68"/>
                  </a:cxn>
                  <a:cxn ang="0">
                    <a:pos x="70" y="68"/>
                  </a:cxn>
                  <a:cxn ang="0">
                    <a:pos x="70" y="68"/>
                  </a:cxn>
                  <a:cxn ang="0">
                    <a:pos x="0" y="0"/>
                  </a:cxn>
                </a:cxnLst>
                <a:rect l="0" t="0" r="r" b="b"/>
                <a:pathLst>
                  <a:path w="93" h="98">
                    <a:moveTo>
                      <a:pt x="0" y="0"/>
                    </a:moveTo>
                    <a:cubicBezTo>
                      <a:pt x="0" y="1"/>
                      <a:pt x="0" y="1"/>
                      <a:pt x="0" y="1"/>
                    </a:cubicBezTo>
                    <a:cubicBezTo>
                      <a:pt x="0" y="1"/>
                      <a:pt x="0" y="2"/>
                      <a:pt x="1" y="2"/>
                    </a:cubicBezTo>
                    <a:cubicBezTo>
                      <a:pt x="9" y="6"/>
                      <a:pt x="41" y="26"/>
                      <a:pt x="91" y="98"/>
                    </a:cubicBezTo>
                    <a:cubicBezTo>
                      <a:pt x="93" y="98"/>
                      <a:pt x="93" y="98"/>
                      <a:pt x="93" y="98"/>
                    </a:cubicBezTo>
                    <a:cubicBezTo>
                      <a:pt x="85" y="87"/>
                      <a:pt x="77" y="77"/>
                      <a:pt x="71" y="68"/>
                    </a:cubicBezTo>
                    <a:cubicBezTo>
                      <a:pt x="70" y="68"/>
                      <a:pt x="70" y="68"/>
                      <a:pt x="70" y="68"/>
                    </a:cubicBezTo>
                    <a:cubicBezTo>
                      <a:pt x="70" y="68"/>
                      <a:pt x="70" y="68"/>
                      <a:pt x="70" y="68"/>
                    </a:cubicBezTo>
                    <a:cubicBezTo>
                      <a:pt x="26" y="11"/>
                      <a:pt x="0" y="1"/>
                      <a:pt x="0"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51" name="Freeform 207"/>
              <p:cNvSpPr>
                <a:spLocks/>
              </p:cNvSpPr>
              <p:nvPr/>
            </p:nvSpPr>
            <p:spPr bwMode="auto">
              <a:xfrm>
                <a:off x="-4608883" y="2671974"/>
                <a:ext cx="4814" cy="2459"/>
              </a:xfrm>
              <a:custGeom>
                <a:avLst/>
                <a:gdLst/>
                <a:ahLst/>
                <a:cxnLst>
                  <a:cxn ang="0">
                    <a:pos x="0" y="0"/>
                  </a:cxn>
                  <a:cxn ang="0">
                    <a:pos x="0" y="0"/>
                  </a:cxn>
                  <a:cxn ang="0">
                    <a:pos x="1" y="0"/>
                  </a:cxn>
                  <a:cxn ang="0">
                    <a:pos x="0" y="0"/>
                  </a:cxn>
                </a:cxnLst>
                <a:rect l="0" t="0" r="r" b="b"/>
                <a:pathLst>
                  <a:path w="1">
                    <a:moveTo>
                      <a:pt x="0" y="0"/>
                    </a:moveTo>
                    <a:cubicBezTo>
                      <a:pt x="0" y="0"/>
                      <a:pt x="0" y="0"/>
                      <a:pt x="0" y="0"/>
                    </a:cubicBezTo>
                    <a:cubicBezTo>
                      <a:pt x="1" y="0"/>
                      <a:pt x="1" y="0"/>
                      <a:pt x="1" y="0"/>
                    </a:cubicBezTo>
                    <a:cubicBezTo>
                      <a:pt x="0" y="0"/>
                      <a:pt x="0" y="0"/>
                      <a:pt x="0"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52" name="Freeform 208"/>
              <p:cNvSpPr>
                <a:spLocks/>
              </p:cNvSpPr>
              <p:nvPr/>
            </p:nvSpPr>
            <p:spPr bwMode="auto">
              <a:xfrm>
                <a:off x="-4818302" y="2418615"/>
                <a:ext cx="481423" cy="366510"/>
              </a:xfrm>
              <a:custGeom>
                <a:avLst/>
                <a:gdLst/>
                <a:ahLst/>
                <a:cxnLst>
                  <a:cxn ang="0">
                    <a:pos x="1" y="0"/>
                  </a:cxn>
                  <a:cxn ang="0">
                    <a:pos x="0" y="1"/>
                  </a:cxn>
                  <a:cxn ang="0">
                    <a:pos x="3" y="1"/>
                  </a:cxn>
                  <a:cxn ang="0">
                    <a:pos x="102" y="66"/>
                  </a:cxn>
                  <a:cxn ang="0">
                    <a:pos x="103" y="66"/>
                  </a:cxn>
                  <a:cxn ang="0">
                    <a:pos x="103" y="67"/>
                  </a:cxn>
                  <a:cxn ang="0">
                    <a:pos x="103" y="67"/>
                  </a:cxn>
                  <a:cxn ang="0">
                    <a:pos x="127" y="97"/>
                  </a:cxn>
                  <a:cxn ang="0">
                    <a:pos x="128" y="97"/>
                  </a:cxn>
                  <a:cxn ang="0">
                    <a:pos x="1" y="0"/>
                  </a:cxn>
                </a:cxnLst>
                <a:rect l="0" t="0" r="r" b="b"/>
                <a:pathLst>
                  <a:path w="128" h="97">
                    <a:moveTo>
                      <a:pt x="1" y="0"/>
                    </a:moveTo>
                    <a:cubicBezTo>
                      <a:pt x="0" y="1"/>
                      <a:pt x="0" y="1"/>
                      <a:pt x="0" y="1"/>
                    </a:cubicBezTo>
                    <a:cubicBezTo>
                      <a:pt x="0" y="1"/>
                      <a:pt x="1" y="1"/>
                      <a:pt x="3" y="1"/>
                    </a:cubicBezTo>
                    <a:cubicBezTo>
                      <a:pt x="15" y="4"/>
                      <a:pt x="57" y="19"/>
                      <a:pt x="102" y="66"/>
                    </a:cubicBezTo>
                    <a:cubicBezTo>
                      <a:pt x="103" y="66"/>
                      <a:pt x="103" y="66"/>
                      <a:pt x="103" y="66"/>
                    </a:cubicBezTo>
                    <a:cubicBezTo>
                      <a:pt x="103" y="67"/>
                      <a:pt x="103" y="67"/>
                      <a:pt x="103" y="67"/>
                    </a:cubicBezTo>
                    <a:cubicBezTo>
                      <a:pt x="103" y="67"/>
                      <a:pt x="103" y="67"/>
                      <a:pt x="103" y="67"/>
                    </a:cubicBezTo>
                    <a:cubicBezTo>
                      <a:pt x="111" y="76"/>
                      <a:pt x="119" y="86"/>
                      <a:pt x="127" y="97"/>
                    </a:cubicBezTo>
                    <a:cubicBezTo>
                      <a:pt x="128" y="97"/>
                      <a:pt x="128" y="97"/>
                      <a:pt x="128" y="97"/>
                    </a:cubicBezTo>
                    <a:cubicBezTo>
                      <a:pt x="68" y="13"/>
                      <a:pt x="1" y="0"/>
                      <a:pt x="1"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53" name="Freeform 209"/>
              <p:cNvSpPr>
                <a:spLocks/>
              </p:cNvSpPr>
              <p:nvPr/>
            </p:nvSpPr>
            <p:spPr bwMode="auto">
              <a:xfrm>
                <a:off x="-4435571" y="2669513"/>
                <a:ext cx="4814" cy="2461"/>
              </a:xfrm>
              <a:custGeom>
                <a:avLst/>
                <a:gdLst/>
                <a:ahLst/>
                <a:cxnLst>
                  <a:cxn ang="0">
                    <a:pos x="1" y="0"/>
                  </a:cxn>
                  <a:cxn ang="0">
                    <a:pos x="0" y="0"/>
                  </a:cxn>
                  <a:cxn ang="0">
                    <a:pos x="1" y="1"/>
                  </a:cxn>
                  <a:cxn ang="0">
                    <a:pos x="1" y="1"/>
                  </a:cxn>
                  <a:cxn ang="0">
                    <a:pos x="1" y="0"/>
                  </a:cxn>
                </a:cxnLst>
                <a:rect l="0" t="0" r="r" b="b"/>
                <a:pathLst>
                  <a:path w="1" h="1">
                    <a:moveTo>
                      <a:pt x="1" y="0"/>
                    </a:moveTo>
                    <a:cubicBezTo>
                      <a:pt x="0" y="0"/>
                      <a:pt x="0" y="0"/>
                      <a:pt x="0" y="0"/>
                    </a:cubicBezTo>
                    <a:cubicBezTo>
                      <a:pt x="0" y="1"/>
                      <a:pt x="0" y="1"/>
                      <a:pt x="1" y="1"/>
                    </a:cubicBezTo>
                    <a:cubicBezTo>
                      <a:pt x="1" y="1"/>
                      <a:pt x="1" y="1"/>
                      <a:pt x="1" y="1"/>
                    </a:cubicBezTo>
                    <a:cubicBezTo>
                      <a:pt x="1" y="0"/>
                      <a:pt x="1" y="0"/>
                      <a:pt x="1"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54" name="Freeform 210"/>
              <p:cNvSpPr>
                <a:spLocks noEditPoints="1"/>
              </p:cNvSpPr>
              <p:nvPr/>
            </p:nvSpPr>
            <p:spPr bwMode="auto">
              <a:xfrm>
                <a:off x="-2680782" y="3151632"/>
                <a:ext cx="72214" cy="430464"/>
              </a:xfrm>
              <a:custGeom>
                <a:avLst/>
                <a:gdLst/>
                <a:ahLst/>
                <a:cxnLst>
                  <a:cxn ang="0">
                    <a:pos x="17" y="101"/>
                  </a:cxn>
                  <a:cxn ang="0">
                    <a:pos x="15" y="101"/>
                  </a:cxn>
                  <a:cxn ang="0">
                    <a:pos x="16" y="110"/>
                  </a:cxn>
                  <a:cxn ang="0">
                    <a:pos x="16" y="110"/>
                  </a:cxn>
                  <a:cxn ang="0">
                    <a:pos x="16" y="110"/>
                  </a:cxn>
                  <a:cxn ang="0">
                    <a:pos x="17" y="114"/>
                  </a:cxn>
                  <a:cxn ang="0">
                    <a:pos x="19" y="114"/>
                  </a:cxn>
                  <a:cxn ang="0">
                    <a:pos x="18" y="109"/>
                  </a:cxn>
                  <a:cxn ang="0">
                    <a:pos x="18" y="109"/>
                  </a:cxn>
                  <a:cxn ang="0">
                    <a:pos x="17" y="101"/>
                  </a:cxn>
                  <a:cxn ang="0">
                    <a:pos x="2" y="0"/>
                  </a:cxn>
                  <a:cxn ang="0">
                    <a:pos x="0" y="0"/>
                  </a:cxn>
                  <a:cxn ang="0">
                    <a:pos x="15" y="100"/>
                  </a:cxn>
                  <a:cxn ang="0">
                    <a:pos x="17" y="100"/>
                  </a:cxn>
                  <a:cxn ang="0">
                    <a:pos x="2" y="0"/>
                  </a:cxn>
                </a:cxnLst>
                <a:rect l="0" t="0" r="r" b="b"/>
                <a:pathLst>
                  <a:path w="19" h="114">
                    <a:moveTo>
                      <a:pt x="17" y="101"/>
                    </a:moveTo>
                    <a:cubicBezTo>
                      <a:pt x="15" y="101"/>
                      <a:pt x="15" y="101"/>
                      <a:pt x="15" y="101"/>
                    </a:cubicBezTo>
                    <a:cubicBezTo>
                      <a:pt x="16" y="104"/>
                      <a:pt x="16" y="107"/>
                      <a:pt x="16" y="110"/>
                    </a:cubicBezTo>
                    <a:cubicBezTo>
                      <a:pt x="16" y="110"/>
                      <a:pt x="16" y="110"/>
                      <a:pt x="16" y="110"/>
                    </a:cubicBezTo>
                    <a:cubicBezTo>
                      <a:pt x="16" y="110"/>
                      <a:pt x="16" y="110"/>
                      <a:pt x="16" y="110"/>
                    </a:cubicBezTo>
                    <a:cubicBezTo>
                      <a:pt x="16" y="110"/>
                      <a:pt x="16" y="111"/>
                      <a:pt x="17" y="114"/>
                    </a:cubicBezTo>
                    <a:cubicBezTo>
                      <a:pt x="19" y="114"/>
                      <a:pt x="19" y="114"/>
                      <a:pt x="19" y="114"/>
                    </a:cubicBezTo>
                    <a:cubicBezTo>
                      <a:pt x="18" y="111"/>
                      <a:pt x="18" y="109"/>
                      <a:pt x="18" y="109"/>
                    </a:cubicBezTo>
                    <a:cubicBezTo>
                      <a:pt x="18" y="109"/>
                      <a:pt x="18" y="109"/>
                      <a:pt x="18" y="109"/>
                    </a:cubicBezTo>
                    <a:cubicBezTo>
                      <a:pt x="18" y="106"/>
                      <a:pt x="18" y="104"/>
                      <a:pt x="17" y="101"/>
                    </a:cubicBezTo>
                    <a:moveTo>
                      <a:pt x="2" y="0"/>
                    </a:moveTo>
                    <a:cubicBezTo>
                      <a:pt x="0" y="0"/>
                      <a:pt x="0" y="0"/>
                      <a:pt x="0" y="0"/>
                    </a:cubicBezTo>
                    <a:cubicBezTo>
                      <a:pt x="6" y="29"/>
                      <a:pt x="11" y="62"/>
                      <a:pt x="15" y="100"/>
                    </a:cubicBezTo>
                    <a:cubicBezTo>
                      <a:pt x="17" y="100"/>
                      <a:pt x="17" y="100"/>
                      <a:pt x="17" y="100"/>
                    </a:cubicBezTo>
                    <a:cubicBezTo>
                      <a:pt x="13" y="62"/>
                      <a:pt x="8" y="29"/>
                      <a:pt x="2"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55" name="Freeform 211"/>
              <p:cNvSpPr>
                <a:spLocks/>
              </p:cNvSpPr>
              <p:nvPr/>
            </p:nvSpPr>
            <p:spPr bwMode="auto">
              <a:xfrm>
                <a:off x="-2623011" y="3527981"/>
                <a:ext cx="7221" cy="4920"/>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56" name="Freeform 212"/>
              <p:cNvSpPr>
                <a:spLocks noEditPoints="1"/>
              </p:cNvSpPr>
              <p:nvPr/>
            </p:nvSpPr>
            <p:spPr bwMode="auto">
              <a:xfrm>
                <a:off x="-2810766" y="3587016"/>
                <a:ext cx="233490" cy="1613622"/>
              </a:xfrm>
              <a:custGeom>
                <a:avLst/>
                <a:gdLst/>
                <a:ahLst/>
                <a:cxnLst>
                  <a:cxn ang="0">
                    <a:pos x="31" y="343"/>
                  </a:cxn>
                  <a:cxn ang="0">
                    <a:pos x="29" y="343"/>
                  </a:cxn>
                  <a:cxn ang="0">
                    <a:pos x="0" y="429"/>
                  </a:cxn>
                  <a:cxn ang="0">
                    <a:pos x="2" y="429"/>
                  </a:cxn>
                  <a:cxn ang="0">
                    <a:pos x="31" y="343"/>
                  </a:cxn>
                  <a:cxn ang="0">
                    <a:pos x="55" y="233"/>
                  </a:cxn>
                  <a:cxn ang="0">
                    <a:pos x="53" y="233"/>
                  </a:cxn>
                  <a:cxn ang="0">
                    <a:pos x="52" y="239"/>
                  </a:cxn>
                  <a:cxn ang="0">
                    <a:pos x="29" y="342"/>
                  </a:cxn>
                  <a:cxn ang="0">
                    <a:pos x="29" y="342"/>
                  </a:cxn>
                  <a:cxn ang="0">
                    <a:pos x="31" y="342"/>
                  </a:cxn>
                  <a:cxn ang="0">
                    <a:pos x="55" y="233"/>
                  </a:cxn>
                  <a:cxn ang="0">
                    <a:pos x="61" y="102"/>
                  </a:cxn>
                  <a:cxn ang="0">
                    <a:pos x="59" y="102"/>
                  </a:cxn>
                  <a:cxn ang="0">
                    <a:pos x="60" y="129"/>
                  </a:cxn>
                  <a:cxn ang="0">
                    <a:pos x="54" y="231"/>
                  </a:cxn>
                  <a:cxn ang="0">
                    <a:pos x="54" y="231"/>
                  </a:cxn>
                  <a:cxn ang="0">
                    <a:pos x="54" y="232"/>
                  </a:cxn>
                  <a:cxn ang="0">
                    <a:pos x="56" y="232"/>
                  </a:cxn>
                  <a:cxn ang="0">
                    <a:pos x="56" y="231"/>
                  </a:cxn>
                  <a:cxn ang="0">
                    <a:pos x="56" y="231"/>
                  </a:cxn>
                  <a:cxn ang="0">
                    <a:pos x="62" y="129"/>
                  </a:cxn>
                  <a:cxn ang="0">
                    <a:pos x="61" y="102"/>
                  </a:cxn>
                  <a:cxn ang="0">
                    <a:pos x="54" y="0"/>
                  </a:cxn>
                  <a:cxn ang="0">
                    <a:pos x="52" y="0"/>
                  </a:cxn>
                  <a:cxn ang="0">
                    <a:pos x="53" y="5"/>
                  </a:cxn>
                  <a:cxn ang="0">
                    <a:pos x="59" y="101"/>
                  </a:cxn>
                  <a:cxn ang="0">
                    <a:pos x="61" y="101"/>
                  </a:cxn>
                  <a:cxn ang="0">
                    <a:pos x="54" y="0"/>
                  </a:cxn>
                </a:cxnLst>
                <a:rect l="0" t="0" r="r" b="b"/>
                <a:pathLst>
                  <a:path w="62" h="429">
                    <a:moveTo>
                      <a:pt x="31" y="343"/>
                    </a:moveTo>
                    <a:cubicBezTo>
                      <a:pt x="29" y="343"/>
                      <a:pt x="29" y="343"/>
                      <a:pt x="29" y="343"/>
                    </a:cubicBezTo>
                    <a:cubicBezTo>
                      <a:pt x="18" y="386"/>
                      <a:pt x="8" y="411"/>
                      <a:pt x="0" y="429"/>
                    </a:cubicBezTo>
                    <a:cubicBezTo>
                      <a:pt x="2" y="429"/>
                      <a:pt x="2" y="429"/>
                      <a:pt x="2" y="429"/>
                    </a:cubicBezTo>
                    <a:cubicBezTo>
                      <a:pt x="10" y="411"/>
                      <a:pt x="20" y="385"/>
                      <a:pt x="31" y="343"/>
                    </a:cubicBezTo>
                    <a:moveTo>
                      <a:pt x="55" y="233"/>
                    </a:moveTo>
                    <a:cubicBezTo>
                      <a:pt x="53" y="233"/>
                      <a:pt x="53" y="233"/>
                      <a:pt x="53" y="233"/>
                    </a:cubicBezTo>
                    <a:cubicBezTo>
                      <a:pt x="53" y="234"/>
                      <a:pt x="53" y="236"/>
                      <a:pt x="52" y="239"/>
                    </a:cubicBezTo>
                    <a:cubicBezTo>
                      <a:pt x="50" y="254"/>
                      <a:pt x="42" y="290"/>
                      <a:pt x="29" y="342"/>
                    </a:cubicBezTo>
                    <a:cubicBezTo>
                      <a:pt x="29" y="342"/>
                      <a:pt x="29" y="342"/>
                      <a:pt x="29" y="342"/>
                    </a:cubicBezTo>
                    <a:cubicBezTo>
                      <a:pt x="31" y="342"/>
                      <a:pt x="31" y="342"/>
                      <a:pt x="31" y="342"/>
                    </a:cubicBezTo>
                    <a:cubicBezTo>
                      <a:pt x="46" y="282"/>
                      <a:pt x="54" y="242"/>
                      <a:pt x="55" y="233"/>
                    </a:cubicBezTo>
                    <a:moveTo>
                      <a:pt x="61" y="102"/>
                    </a:moveTo>
                    <a:cubicBezTo>
                      <a:pt x="59" y="102"/>
                      <a:pt x="59" y="102"/>
                      <a:pt x="59" y="102"/>
                    </a:cubicBezTo>
                    <a:cubicBezTo>
                      <a:pt x="60" y="111"/>
                      <a:pt x="60" y="119"/>
                      <a:pt x="60" y="129"/>
                    </a:cubicBezTo>
                    <a:cubicBezTo>
                      <a:pt x="60" y="161"/>
                      <a:pt x="58" y="196"/>
                      <a:pt x="54" y="231"/>
                    </a:cubicBezTo>
                    <a:cubicBezTo>
                      <a:pt x="54" y="231"/>
                      <a:pt x="54" y="231"/>
                      <a:pt x="54" y="231"/>
                    </a:cubicBezTo>
                    <a:cubicBezTo>
                      <a:pt x="54" y="231"/>
                      <a:pt x="54" y="231"/>
                      <a:pt x="54" y="232"/>
                    </a:cubicBezTo>
                    <a:cubicBezTo>
                      <a:pt x="56" y="232"/>
                      <a:pt x="56" y="232"/>
                      <a:pt x="56" y="232"/>
                    </a:cubicBezTo>
                    <a:cubicBezTo>
                      <a:pt x="56" y="231"/>
                      <a:pt x="56" y="231"/>
                      <a:pt x="56" y="231"/>
                    </a:cubicBezTo>
                    <a:cubicBezTo>
                      <a:pt x="56" y="231"/>
                      <a:pt x="56" y="231"/>
                      <a:pt x="56" y="231"/>
                    </a:cubicBezTo>
                    <a:cubicBezTo>
                      <a:pt x="60" y="196"/>
                      <a:pt x="62" y="161"/>
                      <a:pt x="62" y="129"/>
                    </a:cubicBezTo>
                    <a:cubicBezTo>
                      <a:pt x="62" y="119"/>
                      <a:pt x="62" y="111"/>
                      <a:pt x="61" y="102"/>
                    </a:cubicBezTo>
                    <a:moveTo>
                      <a:pt x="54" y="0"/>
                    </a:moveTo>
                    <a:cubicBezTo>
                      <a:pt x="52" y="0"/>
                      <a:pt x="52" y="0"/>
                      <a:pt x="52" y="0"/>
                    </a:cubicBezTo>
                    <a:cubicBezTo>
                      <a:pt x="52" y="1"/>
                      <a:pt x="52" y="3"/>
                      <a:pt x="53" y="5"/>
                    </a:cubicBezTo>
                    <a:cubicBezTo>
                      <a:pt x="55" y="22"/>
                      <a:pt x="58" y="57"/>
                      <a:pt x="59" y="101"/>
                    </a:cubicBezTo>
                    <a:cubicBezTo>
                      <a:pt x="61" y="101"/>
                      <a:pt x="61" y="101"/>
                      <a:pt x="61" y="101"/>
                    </a:cubicBezTo>
                    <a:cubicBezTo>
                      <a:pt x="60" y="51"/>
                      <a:pt x="56" y="13"/>
                      <a:pt x="54"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57" name="Freeform 213"/>
              <p:cNvSpPr>
                <a:spLocks/>
              </p:cNvSpPr>
              <p:nvPr/>
            </p:nvSpPr>
            <p:spPr bwMode="auto">
              <a:xfrm>
                <a:off x="-2702447" y="4871026"/>
                <a:ext cx="7222" cy="4920"/>
              </a:xfrm>
              <a:custGeom>
                <a:avLst/>
                <a:gdLst/>
                <a:ahLst/>
                <a:cxnLst>
                  <a:cxn ang="0">
                    <a:pos x="2" y="0"/>
                  </a:cxn>
                  <a:cxn ang="0">
                    <a:pos x="0" y="0"/>
                  </a:cxn>
                  <a:cxn ang="0">
                    <a:pos x="0" y="1"/>
                  </a:cxn>
                  <a:cxn ang="0">
                    <a:pos x="2" y="1"/>
                  </a:cxn>
                  <a:cxn ang="0">
                    <a:pos x="2" y="0"/>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cubicBezTo>
                      <a:pt x="2" y="0"/>
                      <a:pt x="2" y="0"/>
                      <a:pt x="2"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58" name="Freeform 214"/>
              <p:cNvSpPr>
                <a:spLocks noEditPoints="1"/>
              </p:cNvSpPr>
              <p:nvPr/>
            </p:nvSpPr>
            <p:spPr bwMode="auto">
              <a:xfrm>
                <a:off x="-2955193" y="2418615"/>
                <a:ext cx="281632" cy="2954209"/>
              </a:xfrm>
              <a:custGeom>
                <a:avLst/>
                <a:gdLst/>
                <a:ahLst/>
                <a:cxnLst>
                  <a:cxn ang="0">
                    <a:pos x="39" y="740"/>
                  </a:cxn>
                  <a:cxn ang="0">
                    <a:pos x="37" y="740"/>
                  </a:cxn>
                  <a:cxn ang="0">
                    <a:pos x="19" y="774"/>
                  </a:cxn>
                  <a:cxn ang="0">
                    <a:pos x="19" y="774"/>
                  </a:cxn>
                  <a:cxn ang="0">
                    <a:pos x="15" y="784"/>
                  </a:cxn>
                  <a:cxn ang="0">
                    <a:pos x="16" y="785"/>
                  </a:cxn>
                  <a:cxn ang="0">
                    <a:pos x="21" y="775"/>
                  </a:cxn>
                  <a:cxn ang="0">
                    <a:pos x="21" y="775"/>
                  </a:cxn>
                  <a:cxn ang="0">
                    <a:pos x="22" y="773"/>
                  </a:cxn>
                  <a:cxn ang="0">
                    <a:pos x="21" y="773"/>
                  </a:cxn>
                  <a:cxn ang="0">
                    <a:pos x="21" y="772"/>
                  </a:cxn>
                  <a:cxn ang="0">
                    <a:pos x="22" y="772"/>
                  </a:cxn>
                  <a:cxn ang="0">
                    <a:pos x="39" y="740"/>
                  </a:cxn>
                  <a:cxn ang="0">
                    <a:pos x="49" y="98"/>
                  </a:cxn>
                  <a:cxn ang="0">
                    <a:pos x="47" y="98"/>
                  </a:cxn>
                  <a:cxn ang="0">
                    <a:pos x="73" y="194"/>
                  </a:cxn>
                  <a:cxn ang="0">
                    <a:pos x="75" y="194"/>
                  </a:cxn>
                  <a:cxn ang="0">
                    <a:pos x="49" y="98"/>
                  </a:cxn>
                  <a:cxn ang="0">
                    <a:pos x="1" y="0"/>
                  </a:cxn>
                  <a:cxn ang="0">
                    <a:pos x="0" y="1"/>
                  </a:cxn>
                  <a:cxn ang="0">
                    <a:pos x="1" y="2"/>
                  </a:cxn>
                  <a:cxn ang="0">
                    <a:pos x="47" y="97"/>
                  </a:cxn>
                  <a:cxn ang="0">
                    <a:pos x="49" y="97"/>
                  </a:cxn>
                  <a:cxn ang="0">
                    <a:pos x="1" y="0"/>
                  </a:cxn>
                </a:cxnLst>
                <a:rect l="0" t="0" r="r" b="b"/>
                <a:pathLst>
                  <a:path w="75" h="785">
                    <a:moveTo>
                      <a:pt x="39" y="740"/>
                    </a:moveTo>
                    <a:cubicBezTo>
                      <a:pt x="37" y="740"/>
                      <a:pt x="37" y="740"/>
                      <a:pt x="37" y="740"/>
                    </a:cubicBezTo>
                    <a:cubicBezTo>
                      <a:pt x="30" y="755"/>
                      <a:pt x="24" y="764"/>
                      <a:pt x="19" y="774"/>
                    </a:cubicBezTo>
                    <a:cubicBezTo>
                      <a:pt x="19" y="774"/>
                      <a:pt x="19" y="774"/>
                      <a:pt x="19" y="774"/>
                    </a:cubicBezTo>
                    <a:cubicBezTo>
                      <a:pt x="15" y="784"/>
                      <a:pt x="15" y="784"/>
                      <a:pt x="15" y="784"/>
                    </a:cubicBezTo>
                    <a:cubicBezTo>
                      <a:pt x="16" y="785"/>
                      <a:pt x="16" y="785"/>
                      <a:pt x="16" y="785"/>
                    </a:cubicBezTo>
                    <a:cubicBezTo>
                      <a:pt x="21" y="775"/>
                      <a:pt x="21" y="775"/>
                      <a:pt x="21" y="775"/>
                    </a:cubicBezTo>
                    <a:cubicBezTo>
                      <a:pt x="21" y="775"/>
                      <a:pt x="21" y="775"/>
                      <a:pt x="21" y="775"/>
                    </a:cubicBezTo>
                    <a:cubicBezTo>
                      <a:pt x="21" y="774"/>
                      <a:pt x="21" y="774"/>
                      <a:pt x="22" y="773"/>
                    </a:cubicBezTo>
                    <a:cubicBezTo>
                      <a:pt x="21" y="773"/>
                      <a:pt x="21" y="773"/>
                      <a:pt x="21" y="773"/>
                    </a:cubicBezTo>
                    <a:cubicBezTo>
                      <a:pt x="21" y="772"/>
                      <a:pt x="21" y="772"/>
                      <a:pt x="21" y="772"/>
                    </a:cubicBezTo>
                    <a:cubicBezTo>
                      <a:pt x="22" y="772"/>
                      <a:pt x="22" y="772"/>
                      <a:pt x="22" y="772"/>
                    </a:cubicBezTo>
                    <a:cubicBezTo>
                      <a:pt x="27" y="763"/>
                      <a:pt x="33" y="754"/>
                      <a:pt x="39" y="740"/>
                    </a:cubicBezTo>
                    <a:moveTo>
                      <a:pt x="49" y="98"/>
                    </a:moveTo>
                    <a:cubicBezTo>
                      <a:pt x="47" y="98"/>
                      <a:pt x="47" y="98"/>
                      <a:pt x="47" y="98"/>
                    </a:cubicBezTo>
                    <a:cubicBezTo>
                      <a:pt x="56" y="124"/>
                      <a:pt x="65" y="156"/>
                      <a:pt x="73" y="194"/>
                    </a:cubicBezTo>
                    <a:cubicBezTo>
                      <a:pt x="75" y="194"/>
                      <a:pt x="75" y="194"/>
                      <a:pt x="75" y="194"/>
                    </a:cubicBezTo>
                    <a:cubicBezTo>
                      <a:pt x="67" y="156"/>
                      <a:pt x="58" y="124"/>
                      <a:pt x="49" y="98"/>
                    </a:cubicBezTo>
                    <a:moveTo>
                      <a:pt x="1" y="0"/>
                    </a:moveTo>
                    <a:cubicBezTo>
                      <a:pt x="0" y="1"/>
                      <a:pt x="0" y="1"/>
                      <a:pt x="0" y="1"/>
                    </a:cubicBezTo>
                    <a:cubicBezTo>
                      <a:pt x="0" y="1"/>
                      <a:pt x="0" y="1"/>
                      <a:pt x="1" y="2"/>
                    </a:cubicBezTo>
                    <a:cubicBezTo>
                      <a:pt x="5" y="7"/>
                      <a:pt x="26" y="36"/>
                      <a:pt x="47" y="97"/>
                    </a:cubicBezTo>
                    <a:cubicBezTo>
                      <a:pt x="49" y="97"/>
                      <a:pt x="49" y="97"/>
                      <a:pt x="49" y="97"/>
                    </a:cubicBezTo>
                    <a:cubicBezTo>
                      <a:pt x="25" y="28"/>
                      <a:pt x="1" y="0"/>
                      <a:pt x="1"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59" name="Freeform 215"/>
              <p:cNvSpPr>
                <a:spLocks/>
              </p:cNvSpPr>
              <p:nvPr/>
            </p:nvSpPr>
            <p:spPr bwMode="auto">
              <a:xfrm>
                <a:off x="-2777067" y="2785124"/>
                <a:ext cx="7221"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60" name="Freeform 216"/>
              <p:cNvSpPr>
                <a:spLocks/>
              </p:cNvSpPr>
              <p:nvPr/>
            </p:nvSpPr>
            <p:spPr bwMode="auto">
              <a:xfrm>
                <a:off x="-2613383" y="4460241"/>
                <a:ext cx="12035" cy="2461"/>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1" y="0"/>
                      <a:pt x="1" y="1"/>
                      <a:pt x="0" y="1"/>
                    </a:cubicBezTo>
                    <a:cubicBezTo>
                      <a:pt x="2" y="1"/>
                      <a:pt x="2" y="1"/>
                      <a:pt x="2" y="1"/>
                    </a:cubicBezTo>
                    <a:cubicBezTo>
                      <a:pt x="3" y="1"/>
                      <a:pt x="3" y="0"/>
                      <a:pt x="3"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61" name="Freeform 217"/>
              <p:cNvSpPr>
                <a:spLocks/>
              </p:cNvSpPr>
              <p:nvPr/>
            </p:nvSpPr>
            <p:spPr bwMode="auto">
              <a:xfrm>
                <a:off x="-2815581" y="5200638"/>
                <a:ext cx="12035" cy="2459"/>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0"/>
                      <a:pt x="0" y="1"/>
                      <a:pt x="0" y="1"/>
                    </a:cubicBezTo>
                    <a:cubicBezTo>
                      <a:pt x="2" y="1"/>
                      <a:pt x="2" y="1"/>
                      <a:pt x="2" y="1"/>
                    </a:cubicBezTo>
                    <a:cubicBezTo>
                      <a:pt x="3" y="1"/>
                      <a:pt x="3" y="0"/>
                      <a:pt x="3"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62" name="Freeform 218"/>
              <p:cNvSpPr>
                <a:spLocks/>
              </p:cNvSpPr>
              <p:nvPr/>
            </p:nvSpPr>
            <p:spPr bwMode="auto">
              <a:xfrm>
                <a:off x="-2875759" y="5323628"/>
                <a:ext cx="4814" cy="4920"/>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1"/>
                      <a:pt x="1" y="1"/>
                      <a:pt x="1"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63" name="Freeform 219"/>
              <p:cNvSpPr>
                <a:spLocks/>
              </p:cNvSpPr>
              <p:nvPr/>
            </p:nvSpPr>
            <p:spPr bwMode="auto">
              <a:xfrm>
                <a:off x="-2591719" y="3965824"/>
                <a:ext cx="9628" cy="4920"/>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64" name="Freeform 220"/>
              <p:cNvSpPr>
                <a:spLocks/>
              </p:cNvSpPr>
              <p:nvPr/>
            </p:nvSpPr>
            <p:spPr bwMode="auto">
              <a:xfrm>
                <a:off x="-2615791" y="3582096"/>
                <a:ext cx="7222" cy="4920"/>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65" name="Freeform 221"/>
              <p:cNvSpPr>
                <a:spLocks/>
              </p:cNvSpPr>
              <p:nvPr/>
            </p:nvSpPr>
            <p:spPr bwMode="auto">
              <a:xfrm>
                <a:off x="-5802814" y="3149173"/>
                <a:ext cx="12036" cy="2459"/>
              </a:xfrm>
              <a:custGeom>
                <a:avLst/>
                <a:gdLst/>
                <a:ahLst/>
                <a:cxnLst>
                  <a:cxn ang="0">
                    <a:pos x="3" y="0"/>
                  </a:cxn>
                  <a:cxn ang="0">
                    <a:pos x="0" y="0"/>
                  </a:cxn>
                  <a:cxn ang="0">
                    <a:pos x="0" y="1"/>
                  </a:cxn>
                  <a:cxn ang="0">
                    <a:pos x="2" y="1"/>
                  </a:cxn>
                  <a:cxn ang="0">
                    <a:pos x="2" y="1"/>
                  </a:cxn>
                  <a:cxn ang="0">
                    <a:pos x="2" y="0"/>
                  </a:cxn>
                  <a:cxn ang="0">
                    <a:pos x="2" y="0"/>
                  </a:cxn>
                  <a:cxn ang="0">
                    <a:pos x="3" y="0"/>
                  </a:cxn>
                </a:cxnLst>
                <a:rect l="0" t="0" r="r" b="b"/>
                <a:pathLst>
                  <a:path w="3" h="1">
                    <a:moveTo>
                      <a:pt x="3" y="0"/>
                    </a:moveTo>
                    <a:cubicBezTo>
                      <a:pt x="0" y="0"/>
                      <a:pt x="0" y="0"/>
                      <a:pt x="0" y="0"/>
                    </a:cubicBezTo>
                    <a:cubicBezTo>
                      <a:pt x="0" y="0"/>
                      <a:pt x="0" y="0"/>
                      <a:pt x="0" y="1"/>
                    </a:cubicBezTo>
                    <a:cubicBezTo>
                      <a:pt x="2" y="1"/>
                      <a:pt x="2" y="1"/>
                      <a:pt x="2" y="1"/>
                    </a:cubicBezTo>
                    <a:cubicBezTo>
                      <a:pt x="2" y="1"/>
                      <a:pt x="2" y="1"/>
                      <a:pt x="2" y="1"/>
                    </a:cubicBezTo>
                    <a:cubicBezTo>
                      <a:pt x="2" y="0"/>
                      <a:pt x="2" y="0"/>
                      <a:pt x="2" y="0"/>
                    </a:cubicBezTo>
                    <a:cubicBezTo>
                      <a:pt x="2" y="0"/>
                      <a:pt x="2" y="0"/>
                      <a:pt x="2" y="0"/>
                    </a:cubicBezTo>
                    <a:cubicBezTo>
                      <a:pt x="2" y="0"/>
                      <a:pt x="2" y="0"/>
                      <a:pt x="3"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66" name="Freeform 222"/>
              <p:cNvSpPr>
                <a:spLocks/>
              </p:cNvSpPr>
              <p:nvPr/>
            </p:nvSpPr>
            <p:spPr bwMode="auto">
              <a:xfrm>
                <a:off x="-5566916" y="3149173"/>
                <a:ext cx="9628"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67" name="Freeform 223"/>
              <p:cNvSpPr>
                <a:spLocks/>
              </p:cNvSpPr>
              <p:nvPr/>
            </p:nvSpPr>
            <p:spPr bwMode="auto">
              <a:xfrm>
                <a:off x="-5326204" y="3149173"/>
                <a:ext cx="7222"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68" name="Freeform 224"/>
              <p:cNvSpPr>
                <a:spLocks/>
              </p:cNvSpPr>
              <p:nvPr/>
            </p:nvSpPr>
            <p:spPr bwMode="auto">
              <a:xfrm>
                <a:off x="-5080678" y="3149173"/>
                <a:ext cx="4814" cy="2459"/>
              </a:xfrm>
              <a:custGeom>
                <a:avLst/>
                <a:gdLst/>
                <a:ahLst/>
                <a:cxnLst>
                  <a:cxn ang="0">
                    <a:pos x="0" y="0"/>
                  </a:cxn>
                  <a:cxn ang="0">
                    <a:pos x="0" y="0"/>
                  </a:cxn>
                  <a:cxn ang="0">
                    <a:pos x="0" y="2"/>
                  </a:cxn>
                  <a:cxn ang="0">
                    <a:pos x="3" y="2"/>
                  </a:cxn>
                  <a:cxn ang="0">
                    <a:pos x="0" y="0"/>
                  </a:cxn>
                  <a:cxn ang="0">
                    <a:pos x="0" y="0"/>
                  </a:cxn>
                </a:cxnLst>
                <a:rect l="0" t="0" r="r" b="b"/>
                <a:pathLst>
                  <a:path w="3" h="2">
                    <a:moveTo>
                      <a:pt x="0" y="0"/>
                    </a:moveTo>
                    <a:lnTo>
                      <a:pt x="0" y="0"/>
                    </a:lnTo>
                    <a:lnTo>
                      <a:pt x="0" y="2"/>
                    </a:lnTo>
                    <a:lnTo>
                      <a:pt x="3" y="2"/>
                    </a:lnTo>
                    <a:lnTo>
                      <a:pt x="0" y="0"/>
                    </a:lnTo>
                    <a:lnTo>
                      <a:pt x="0" y="0"/>
                    </a:lnTo>
                    <a:close/>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69" name="Freeform 225"/>
              <p:cNvSpPr>
                <a:spLocks/>
              </p:cNvSpPr>
              <p:nvPr/>
            </p:nvSpPr>
            <p:spPr bwMode="auto">
              <a:xfrm>
                <a:off x="-4837559" y="3149173"/>
                <a:ext cx="7221"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70" name="Freeform 226"/>
              <p:cNvSpPr>
                <a:spLocks/>
              </p:cNvSpPr>
              <p:nvPr/>
            </p:nvSpPr>
            <p:spPr bwMode="auto">
              <a:xfrm>
                <a:off x="-4608883" y="3149173"/>
                <a:ext cx="7222"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71" name="Freeform 227"/>
              <p:cNvSpPr>
                <a:spLocks/>
              </p:cNvSpPr>
              <p:nvPr/>
            </p:nvSpPr>
            <p:spPr bwMode="auto">
              <a:xfrm>
                <a:off x="-1956240" y="3149173"/>
                <a:ext cx="7222"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72" name="Freeform 228"/>
              <p:cNvSpPr>
                <a:spLocks/>
              </p:cNvSpPr>
              <p:nvPr/>
            </p:nvSpPr>
            <p:spPr bwMode="auto">
              <a:xfrm>
                <a:off x="-3641222" y="3149173"/>
                <a:ext cx="4814"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73" name="Freeform 229"/>
              <p:cNvSpPr>
                <a:spLocks/>
              </p:cNvSpPr>
              <p:nvPr/>
            </p:nvSpPr>
            <p:spPr bwMode="auto">
              <a:xfrm>
                <a:off x="-3422174" y="3149173"/>
                <a:ext cx="12035" cy="2459"/>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0"/>
                      <a:pt x="0" y="1"/>
                    </a:cubicBezTo>
                    <a:cubicBezTo>
                      <a:pt x="3" y="1"/>
                      <a:pt x="3" y="1"/>
                      <a:pt x="3" y="1"/>
                    </a:cubicBezTo>
                    <a:cubicBezTo>
                      <a:pt x="3" y="0"/>
                      <a:pt x="3" y="0"/>
                      <a:pt x="3"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74" name="Freeform 230"/>
              <p:cNvSpPr>
                <a:spLocks/>
              </p:cNvSpPr>
              <p:nvPr/>
            </p:nvSpPr>
            <p:spPr bwMode="auto">
              <a:xfrm>
                <a:off x="-3171834" y="3149173"/>
                <a:ext cx="7221" cy="2459"/>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75" name="Freeform 231"/>
              <p:cNvSpPr>
                <a:spLocks/>
              </p:cNvSpPr>
              <p:nvPr/>
            </p:nvSpPr>
            <p:spPr bwMode="auto">
              <a:xfrm>
                <a:off x="-2921494" y="3149173"/>
                <a:ext cx="9628"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76" name="Freeform 232"/>
              <p:cNvSpPr>
                <a:spLocks/>
              </p:cNvSpPr>
              <p:nvPr/>
            </p:nvSpPr>
            <p:spPr bwMode="auto">
              <a:xfrm>
                <a:off x="-2399150" y="3149173"/>
                <a:ext cx="4814" cy="2459"/>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0"/>
                      <a:pt x="0" y="0"/>
                      <a:pt x="0" y="1"/>
                    </a:cubicBezTo>
                    <a:cubicBezTo>
                      <a:pt x="1" y="1"/>
                      <a:pt x="1" y="1"/>
                      <a:pt x="1" y="1"/>
                    </a:cubicBezTo>
                    <a:cubicBezTo>
                      <a:pt x="1" y="0"/>
                      <a:pt x="1" y="0"/>
                      <a:pt x="1"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77" name="Freeform 233"/>
              <p:cNvSpPr>
                <a:spLocks/>
              </p:cNvSpPr>
              <p:nvPr/>
            </p:nvSpPr>
            <p:spPr bwMode="auto">
              <a:xfrm>
                <a:off x="-2187324" y="3149173"/>
                <a:ext cx="12036" cy="2459"/>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1" y="0"/>
                      <a:pt x="1" y="0"/>
                      <a:pt x="1" y="1"/>
                    </a:cubicBezTo>
                    <a:cubicBezTo>
                      <a:pt x="3" y="1"/>
                      <a:pt x="3" y="1"/>
                      <a:pt x="3" y="1"/>
                    </a:cubicBezTo>
                    <a:cubicBezTo>
                      <a:pt x="3" y="0"/>
                      <a:pt x="3" y="0"/>
                      <a:pt x="3"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78" name="Freeform 234"/>
              <p:cNvSpPr>
                <a:spLocks/>
              </p:cNvSpPr>
              <p:nvPr/>
            </p:nvSpPr>
            <p:spPr bwMode="auto">
              <a:xfrm>
                <a:off x="-1515737" y="3149173"/>
                <a:ext cx="9628" cy="2459"/>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0"/>
                      <a:pt x="0" y="0"/>
                      <a:pt x="0" y="1"/>
                    </a:cubicBezTo>
                    <a:cubicBezTo>
                      <a:pt x="3" y="1"/>
                      <a:pt x="3" y="1"/>
                      <a:pt x="3" y="1"/>
                    </a:cubicBezTo>
                    <a:cubicBezTo>
                      <a:pt x="3" y="0"/>
                      <a:pt x="2" y="0"/>
                      <a:pt x="2"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79" name="Freeform 235"/>
              <p:cNvSpPr>
                <a:spLocks/>
              </p:cNvSpPr>
              <p:nvPr/>
            </p:nvSpPr>
            <p:spPr bwMode="auto">
              <a:xfrm>
                <a:off x="-1746821" y="3149173"/>
                <a:ext cx="9628" cy="2459"/>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0" y="0"/>
                      <a:pt x="1" y="0"/>
                      <a:pt x="1" y="1"/>
                    </a:cubicBezTo>
                    <a:cubicBezTo>
                      <a:pt x="3" y="1"/>
                      <a:pt x="3" y="1"/>
                      <a:pt x="3" y="1"/>
                    </a:cubicBezTo>
                    <a:cubicBezTo>
                      <a:pt x="3" y="0"/>
                      <a:pt x="3" y="0"/>
                      <a:pt x="3"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80" name="Freeform 236"/>
              <p:cNvSpPr>
                <a:spLocks/>
              </p:cNvSpPr>
              <p:nvPr/>
            </p:nvSpPr>
            <p:spPr bwMode="auto">
              <a:xfrm>
                <a:off x="-2680782" y="3149173"/>
                <a:ext cx="7221"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81" name="Freeform 237"/>
              <p:cNvSpPr>
                <a:spLocks noEditPoints="1"/>
              </p:cNvSpPr>
              <p:nvPr/>
            </p:nvSpPr>
            <p:spPr bwMode="auto">
              <a:xfrm>
                <a:off x="-6346822" y="2366960"/>
                <a:ext cx="5613397" cy="3281360"/>
              </a:xfrm>
              <a:custGeom>
                <a:avLst/>
                <a:gdLst/>
                <a:ahLst/>
                <a:cxnLst>
                  <a:cxn ang="0">
                    <a:pos x="215" y="38"/>
                  </a:cxn>
                  <a:cxn ang="0">
                    <a:pos x="535" y="111"/>
                  </a:cxn>
                  <a:cxn ang="0">
                    <a:pos x="485" y="112"/>
                  </a:cxn>
                  <a:cxn ang="0">
                    <a:pos x="527" y="211"/>
                  </a:cxn>
                  <a:cxn ang="0">
                    <a:pos x="575" y="331"/>
                  </a:cxn>
                  <a:cxn ang="0">
                    <a:pos x="605" y="324"/>
                  </a:cxn>
                  <a:cxn ang="0">
                    <a:pos x="651" y="221"/>
                  </a:cxn>
                  <a:cxn ang="0">
                    <a:pos x="704" y="118"/>
                  </a:cxn>
                  <a:cxn ang="0">
                    <a:pos x="688" y="109"/>
                  </a:cxn>
                  <a:cxn ang="0">
                    <a:pos x="894" y="6"/>
                  </a:cxn>
                  <a:cxn ang="0">
                    <a:pos x="1266" y="104"/>
                  </a:cxn>
                  <a:cxn ang="0">
                    <a:pos x="1344" y="208"/>
                  </a:cxn>
                  <a:cxn ang="0">
                    <a:pos x="1450" y="323"/>
                  </a:cxn>
                  <a:cxn ang="0">
                    <a:pos x="1492" y="475"/>
                  </a:cxn>
                  <a:cxn ang="0">
                    <a:pos x="1467" y="667"/>
                  </a:cxn>
                  <a:cxn ang="0">
                    <a:pos x="1428" y="807"/>
                  </a:cxn>
                  <a:cxn ang="0">
                    <a:pos x="1219" y="787"/>
                  </a:cxn>
                  <a:cxn ang="0">
                    <a:pos x="1138" y="666"/>
                  </a:cxn>
                  <a:cxn ang="0">
                    <a:pos x="1104" y="556"/>
                  </a:cxn>
                  <a:cxn ang="0">
                    <a:pos x="1085" y="446"/>
                  </a:cxn>
                  <a:cxn ang="0">
                    <a:pos x="1057" y="579"/>
                  </a:cxn>
                  <a:cxn ang="0">
                    <a:pos x="1023" y="667"/>
                  </a:cxn>
                  <a:cxn ang="0">
                    <a:pos x="958" y="787"/>
                  </a:cxn>
                  <a:cxn ang="0">
                    <a:pos x="749" y="787"/>
                  </a:cxn>
                  <a:cxn ang="0">
                    <a:pos x="712" y="667"/>
                  </a:cxn>
                  <a:cxn ang="0">
                    <a:pos x="679" y="557"/>
                  </a:cxn>
                  <a:cxn ang="0">
                    <a:pos x="669" y="459"/>
                  </a:cxn>
                  <a:cxn ang="0">
                    <a:pos x="625" y="668"/>
                  </a:cxn>
                  <a:cxn ang="0">
                    <a:pos x="584" y="786"/>
                  </a:cxn>
                  <a:cxn ang="0">
                    <a:pos x="502" y="863"/>
                  </a:cxn>
                  <a:cxn ang="0">
                    <a:pos x="417" y="787"/>
                  </a:cxn>
                  <a:cxn ang="0">
                    <a:pos x="403" y="753"/>
                  </a:cxn>
                  <a:cxn ang="0">
                    <a:pos x="353" y="578"/>
                  </a:cxn>
                  <a:cxn ang="0">
                    <a:pos x="339" y="435"/>
                  </a:cxn>
                  <a:cxn ang="0">
                    <a:pos x="319" y="557"/>
                  </a:cxn>
                  <a:cxn ang="0">
                    <a:pos x="270" y="668"/>
                  </a:cxn>
                  <a:cxn ang="0">
                    <a:pos x="214" y="785"/>
                  </a:cxn>
                  <a:cxn ang="0">
                    <a:pos x="46" y="785"/>
                  </a:cxn>
                  <a:cxn ang="0">
                    <a:pos x="28" y="667"/>
                  </a:cxn>
                  <a:cxn ang="0">
                    <a:pos x="10" y="574"/>
                  </a:cxn>
                  <a:cxn ang="0">
                    <a:pos x="1" y="452"/>
                  </a:cxn>
                  <a:cxn ang="0">
                    <a:pos x="23" y="324"/>
                  </a:cxn>
                  <a:cxn ang="0">
                    <a:pos x="29" y="309"/>
                  </a:cxn>
                  <a:cxn ang="0">
                    <a:pos x="84" y="209"/>
                  </a:cxn>
                  <a:cxn ang="0">
                    <a:pos x="162" y="81"/>
                  </a:cxn>
                  <a:cxn ang="0">
                    <a:pos x="214" y="36"/>
                  </a:cxn>
                  <a:cxn ang="0">
                    <a:pos x="23" y="318"/>
                  </a:cxn>
                  <a:cxn ang="0">
                    <a:pos x="38" y="769"/>
                  </a:cxn>
                  <a:cxn ang="0">
                    <a:pos x="273" y="667"/>
                  </a:cxn>
                  <a:cxn ang="0">
                    <a:pos x="464" y="848"/>
                  </a:cxn>
                  <a:cxn ang="0">
                    <a:pos x="590" y="776"/>
                  </a:cxn>
                  <a:cxn ang="0">
                    <a:pos x="899" y="852"/>
                  </a:cxn>
                  <a:cxn ang="0">
                    <a:pos x="1345" y="872"/>
                  </a:cxn>
                  <a:cxn ang="0">
                    <a:pos x="1474" y="366"/>
                  </a:cxn>
                  <a:cxn ang="0">
                    <a:pos x="1236" y="87"/>
                  </a:cxn>
                  <a:cxn ang="0">
                    <a:pos x="742" y="53"/>
                  </a:cxn>
                  <a:cxn ang="0">
                    <a:pos x="577" y="331"/>
                  </a:cxn>
                </a:cxnLst>
                <a:rect l="0" t="0" r="r" b="b"/>
                <a:pathLst>
                  <a:path w="1494" h="872">
                    <a:moveTo>
                      <a:pt x="484" y="111"/>
                    </a:moveTo>
                    <a:cubicBezTo>
                      <a:pt x="484" y="111"/>
                      <a:pt x="484" y="111"/>
                      <a:pt x="484" y="111"/>
                    </a:cubicBezTo>
                    <a:cubicBezTo>
                      <a:pt x="485" y="111"/>
                      <a:pt x="485" y="111"/>
                      <a:pt x="485" y="111"/>
                    </a:cubicBezTo>
                    <a:cubicBezTo>
                      <a:pt x="485" y="111"/>
                      <a:pt x="485" y="111"/>
                      <a:pt x="484" y="111"/>
                    </a:cubicBezTo>
                    <a:cubicBezTo>
                      <a:pt x="484" y="111"/>
                      <a:pt x="484" y="111"/>
                      <a:pt x="484" y="111"/>
                    </a:cubicBezTo>
                    <a:moveTo>
                      <a:pt x="165" y="78"/>
                    </a:moveTo>
                    <a:cubicBezTo>
                      <a:pt x="166" y="78"/>
                      <a:pt x="169" y="75"/>
                      <a:pt x="173" y="71"/>
                    </a:cubicBezTo>
                    <a:cubicBezTo>
                      <a:pt x="175" y="69"/>
                      <a:pt x="178" y="67"/>
                      <a:pt x="180" y="65"/>
                    </a:cubicBezTo>
                    <a:cubicBezTo>
                      <a:pt x="191" y="56"/>
                      <a:pt x="205" y="44"/>
                      <a:pt x="215" y="38"/>
                    </a:cubicBezTo>
                    <a:cubicBezTo>
                      <a:pt x="224" y="33"/>
                      <a:pt x="240" y="25"/>
                      <a:pt x="255" y="18"/>
                    </a:cubicBezTo>
                    <a:cubicBezTo>
                      <a:pt x="271" y="12"/>
                      <a:pt x="286" y="6"/>
                      <a:pt x="292" y="5"/>
                    </a:cubicBezTo>
                    <a:cubicBezTo>
                      <a:pt x="299" y="4"/>
                      <a:pt x="312" y="1"/>
                      <a:pt x="331" y="1"/>
                    </a:cubicBezTo>
                    <a:cubicBezTo>
                      <a:pt x="347" y="1"/>
                      <a:pt x="367" y="3"/>
                      <a:pt x="390" y="8"/>
                    </a:cubicBezTo>
                    <a:cubicBezTo>
                      <a:pt x="429" y="17"/>
                      <a:pt x="474" y="38"/>
                      <a:pt x="501" y="55"/>
                    </a:cubicBezTo>
                    <a:cubicBezTo>
                      <a:pt x="509" y="60"/>
                      <a:pt x="525" y="74"/>
                      <a:pt x="539" y="88"/>
                    </a:cubicBezTo>
                    <a:cubicBezTo>
                      <a:pt x="546" y="94"/>
                      <a:pt x="553" y="100"/>
                      <a:pt x="558" y="105"/>
                    </a:cubicBezTo>
                    <a:cubicBezTo>
                      <a:pt x="561" y="107"/>
                      <a:pt x="563" y="109"/>
                      <a:pt x="564" y="111"/>
                    </a:cubicBezTo>
                    <a:cubicBezTo>
                      <a:pt x="535" y="111"/>
                      <a:pt x="535" y="111"/>
                      <a:pt x="535" y="111"/>
                    </a:cubicBezTo>
                    <a:cubicBezTo>
                      <a:pt x="535" y="111"/>
                      <a:pt x="535" y="111"/>
                      <a:pt x="535" y="111"/>
                    </a:cubicBezTo>
                    <a:cubicBezTo>
                      <a:pt x="534" y="112"/>
                      <a:pt x="534" y="112"/>
                      <a:pt x="534" y="112"/>
                    </a:cubicBezTo>
                    <a:cubicBezTo>
                      <a:pt x="534" y="111"/>
                      <a:pt x="534" y="111"/>
                      <a:pt x="534" y="111"/>
                    </a:cubicBezTo>
                    <a:cubicBezTo>
                      <a:pt x="486" y="111"/>
                      <a:pt x="486" y="111"/>
                      <a:pt x="486" y="111"/>
                    </a:cubicBezTo>
                    <a:cubicBezTo>
                      <a:pt x="486" y="111"/>
                      <a:pt x="486" y="111"/>
                      <a:pt x="486" y="111"/>
                    </a:cubicBezTo>
                    <a:cubicBezTo>
                      <a:pt x="486" y="112"/>
                      <a:pt x="486" y="112"/>
                      <a:pt x="486" y="112"/>
                    </a:cubicBezTo>
                    <a:cubicBezTo>
                      <a:pt x="486" y="112"/>
                      <a:pt x="486" y="112"/>
                      <a:pt x="486" y="112"/>
                    </a:cubicBezTo>
                    <a:cubicBezTo>
                      <a:pt x="485" y="112"/>
                      <a:pt x="485" y="112"/>
                      <a:pt x="485" y="112"/>
                    </a:cubicBezTo>
                    <a:cubicBezTo>
                      <a:pt x="485" y="112"/>
                      <a:pt x="485" y="112"/>
                      <a:pt x="485" y="112"/>
                    </a:cubicBezTo>
                    <a:cubicBezTo>
                      <a:pt x="485" y="112"/>
                      <a:pt x="487" y="116"/>
                      <a:pt x="490" y="122"/>
                    </a:cubicBezTo>
                    <a:cubicBezTo>
                      <a:pt x="499" y="140"/>
                      <a:pt x="517" y="179"/>
                      <a:pt x="525" y="208"/>
                    </a:cubicBezTo>
                    <a:cubicBezTo>
                      <a:pt x="525" y="208"/>
                      <a:pt x="525" y="208"/>
                      <a:pt x="525" y="208"/>
                    </a:cubicBezTo>
                    <a:cubicBezTo>
                      <a:pt x="525" y="209"/>
                      <a:pt x="525" y="209"/>
                      <a:pt x="525" y="209"/>
                    </a:cubicBezTo>
                    <a:cubicBezTo>
                      <a:pt x="525" y="209"/>
                      <a:pt x="525" y="209"/>
                      <a:pt x="525" y="209"/>
                    </a:cubicBezTo>
                    <a:cubicBezTo>
                      <a:pt x="525" y="209"/>
                      <a:pt x="525" y="209"/>
                      <a:pt x="525" y="209"/>
                    </a:cubicBezTo>
                    <a:cubicBezTo>
                      <a:pt x="525" y="209"/>
                      <a:pt x="525" y="209"/>
                      <a:pt x="525" y="209"/>
                    </a:cubicBezTo>
                    <a:cubicBezTo>
                      <a:pt x="525" y="209"/>
                      <a:pt x="525" y="209"/>
                      <a:pt x="525" y="209"/>
                    </a:cubicBezTo>
                    <a:cubicBezTo>
                      <a:pt x="525" y="209"/>
                      <a:pt x="526" y="210"/>
                      <a:pt x="527" y="211"/>
                    </a:cubicBezTo>
                    <a:cubicBezTo>
                      <a:pt x="533" y="220"/>
                      <a:pt x="556" y="254"/>
                      <a:pt x="570" y="309"/>
                    </a:cubicBezTo>
                    <a:cubicBezTo>
                      <a:pt x="571" y="309"/>
                      <a:pt x="571" y="309"/>
                      <a:pt x="571" y="309"/>
                    </a:cubicBezTo>
                    <a:cubicBezTo>
                      <a:pt x="571" y="310"/>
                      <a:pt x="571" y="310"/>
                      <a:pt x="571" y="310"/>
                    </a:cubicBezTo>
                    <a:cubicBezTo>
                      <a:pt x="570" y="310"/>
                      <a:pt x="570" y="310"/>
                      <a:pt x="570" y="310"/>
                    </a:cubicBezTo>
                    <a:cubicBezTo>
                      <a:pt x="571" y="314"/>
                      <a:pt x="572" y="318"/>
                      <a:pt x="573" y="323"/>
                    </a:cubicBezTo>
                    <a:cubicBezTo>
                      <a:pt x="574" y="323"/>
                      <a:pt x="574" y="323"/>
                      <a:pt x="574" y="323"/>
                    </a:cubicBezTo>
                    <a:cubicBezTo>
                      <a:pt x="574" y="324"/>
                      <a:pt x="574" y="324"/>
                      <a:pt x="574" y="324"/>
                    </a:cubicBezTo>
                    <a:cubicBezTo>
                      <a:pt x="573" y="324"/>
                      <a:pt x="573" y="324"/>
                      <a:pt x="573" y="324"/>
                    </a:cubicBezTo>
                    <a:cubicBezTo>
                      <a:pt x="574" y="326"/>
                      <a:pt x="574" y="329"/>
                      <a:pt x="575" y="331"/>
                    </a:cubicBezTo>
                    <a:cubicBezTo>
                      <a:pt x="575" y="331"/>
                      <a:pt x="575" y="333"/>
                      <a:pt x="576" y="337"/>
                    </a:cubicBezTo>
                    <a:cubicBezTo>
                      <a:pt x="579" y="349"/>
                      <a:pt x="584" y="376"/>
                      <a:pt x="587" y="402"/>
                    </a:cubicBezTo>
                    <a:cubicBezTo>
                      <a:pt x="587" y="402"/>
                      <a:pt x="587" y="402"/>
                      <a:pt x="587" y="402"/>
                    </a:cubicBezTo>
                    <a:cubicBezTo>
                      <a:pt x="588" y="406"/>
                      <a:pt x="588" y="406"/>
                      <a:pt x="588" y="406"/>
                    </a:cubicBezTo>
                    <a:cubicBezTo>
                      <a:pt x="588" y="406"/>
                      <a:pt x="588" y="406"/>
                      <a:pt x="588" y="406"/>
                    </a:cubicBezTo>
                    <a:cubicBezTo>
                      <a:pt x="590" y="405"/>
                      <a:pt x="590" y="405"/>
                      <a:pt x="590" y="405"/>
                    </a:cubicBezTo>
                    <a:cubicBezTo>
                      <a:pt x="590" y="405"/>
                      <a:pt x="590" y="405"/>
                      <a:pt x="590" y="405"/>
                    </a:cubicBezTo>
                    <a:cubicBezTo>
                      <a:pt x="592" y="385"/>
                      <a:pt x="592" y="385"/>
                      <a:pt x="592" y="385"/>
                    </a:cubicBezTo>
                    <a:cubicBezTo>
                      <a:pt x="595" y="363"/>
                      <a:pt x="600" y="342"/>
                      <a:pt x="605" y="324"/>
                    </a:cubicBezTo>
                    <a:cubicBezTo>
                      <a:pt x="604" y="324"/>
                      <a:pt x="604" y="324"/>
                      <a:pt x="604" y="324"/>
                    </a:cubicBezTo>
                    <a:cubicBezTo>
                      <a:pt x="604" y="323"/>
                      <a:pt x="604" y="323"/>
                      <a:pt x="604" y="323"/>
                    </a:cubicBezTo>
                    <a:cubicBezTo>
                      <a:pt x="605" y="323"/>
                      <a:pt x="605" y="323"/>
                      <a:pt x="605" y="323"/>
                    </a:cubicBezTo>
                    <a:cubicBezTo>
                      <a:pt x="606" y="318"/>
                      <a:pt x="608" y="314"/>
                      <a:pt x="609" y="310"/>
                    </a:cubicBezTo>
                    <a:cubicBezTo>
                      <a:pt x="608" y="310"/>
                      <a:pt x="608" y="310"/>
                      <a:pt x="608" y="310"/>
                    </a:cubicBezTo>
                    <a:cubicBezTo>
                      <a:pt x="608" y="309"/>
                      <a:pt x="608" y="309"/>
                      <a:pt x="608" y="309"/>
                    </a:cubicBezTo>
                    <a:cubicBezTo>
                      <a:pt x="609" y="309"/>
                      <a:pt x="609" y="309"/>
                      <a:pt x="609" y="309"/>
                    </a:cubicBezTo>
                    <a:cubicBezTo>
                      <a:pt x="616" y="288"/>
                      <a:pt x="624" y="271"/>
                      <a:pt x="631" y="256"/>
                    </a:cubicBezTo>
                    <a:cubicBezTo>
                      <a:pt x="639" y="241"/>
                      <a:pt x="646" y="229"/>
                      <a:pt x="651" y="221"/>
                    </a:cubicBezTo>
                    <a:cubicBezTo>
                      <a:pt x="654" y="217"/>
                      <a:pt x="656" y="214"/>
                      <a:pt x="657" y="212"/>
                    </a:cubicBezTo>
                    <a:cubicBezTo>
                      <a:pt x="659" y="210"/>
                      <a:pt x="660" y="209"/>
                      <a:pt x="660" y="209"/>
                    </a:cubicBezTo>
                    <a:cubicBezTo>
                      <a:pt x="660" y="209"/>
                      <a:pt x="660" y="209"/>
                      <a:pt x="660" y="209"/>
                    </a:cubicBezTo>
                    <a:cubicBezTo>
                      <a:pt x="660" y="209"/>
                      <a:pt x="660" y="209"/>
                      <a:pt x="660" y="209"/>
                    </a:cubicBezTo>
                    <a:cubicBezTo>
                      <a:pt x="659" y="209"/>
                      <a:pt x="659" y="209"/>
                      <a:pt x="659" y="209"/>
                    </a:cubicBezTo>
                    <a:cubicBezTo>
                      <a:pt x="659" y="208"/>
                      <a:pt x="659" y="208"/>
                      <a:pt x="659" y="208"/>
                    </a:cubicBezTo>
                    <a:cubicBezTo>
                      <a:pt x="660" y="208"/>
                      <a:pt x="660" y="208"/>
                      <a:pt x="660" y="208"/>
                    </a:cubicBezTo>
                    <a:cubicBezTo>
                      <a:pt x="670" y="174"/>
                      <a:pt x="682" y="151"/>
                      <a:pt x="692" y="135"/>
                    </a:cubicBezTo>
                    <a:cubicBezTo>
                      <a:pt x="696" y="127"/>
                      <a:pt x="701" y="121"/>
                      <a:pt x="704" y="118"/>
                    </a:cubicBezTo>
                    <a:cubicBezTo>
                      <a:pt x="705" y="116"/>
                      <a:pt x="706" y="114"/>
                      <a:pt x="707" y="114"/>
                    </a:cubicBezTo>
                    <a:cubicBezTo>
                      <a:pt x="708" y="113"/>
                      <a:pt x="708" y="112"/>
                      <a:pt x="708" y="112"/>
                    </a:cubicBezTo>
                    <a:cubicBezTo>
                      <a:pt x="708" y="112"/>
                      <a:pt x="708" y="112"/>
                      <a:pt x="708" y="112"/>
                    </a:cubicBezTo>
                    <a:cubicBezTo>
                      <a:pt x="707" y="112"/>
                      <a:pt x="707" y="112"/>
                      <a:pt x="707" y="112"/>
                    </a:cubicBezTo>
                    <a:cubicBezTo>
                      <a:pt x="707" y="111"/>
                      <a:pt x="707" y="111"/>
                      <a:pt x="707" y="111"/>
                    </a:cubicBezTo>
                    <a:cubicBezTo>
                      <a:pt x="709" y="111"/>
                      <a:pt x="709" y="111"/>
                      <a:pt x="709" y="111"/>
                    </a:cubicBezTo>
                    <a:cubicBezTo>
                      <a:pt x="710" y="111"/>
                      <a:pt x="710" y="111"/>
                      <a:pt x="710" y="111"/>
                    </a:cubicBezTo>
                    <a:cubicBezTo>
                      <a:pt x="687" y="110"/>
                      <a:pt x="687" y="110"/>
                      <a:pt x="687" y="110"/>
                    </a:cubicBezTo>
                    <a:cubicBezTo>
                      <a:pt x="687" y="110"/>
                      <a:pt x="687" y="110"/>
                      <a:pt x="688" y="109"/>
                    </a:cubicBezTo>
                    <a:cubicBezTo>
                      <a:pt x="689" y="107"/>
                      <a:pt x="691" y="105"/>
                      <a:pt x="694" y="102"/>
                    </a:cubicBezTo>
                    <a:cubicBezTo>
                      <a:pt x="698" y="96"/>
                      <a:pt x="704" y="89"/>
                      <a:pt x="712" y="81"/>
                    </a:cubicBezTo>
                    <a:cubicBezTo>
                      <a:pt x="712" y="81"/>
                      <a:pt x="712" y="81"/>
                      <a:pt x="712" y="81"/>
                    </a:cubicBezTo>
                    <a:cubicBezTo>
                      <a:pt x="712" y="80"/>
                      <a:pt x="712" y="80"/>
                      <a:pt x="712" y="80"/>
                    </a:cubicBezTo>
                    <a:cubicBezTo>
                      <a:pt x="713" y="80"/>
                      <a:pt x="713" y="80"/>
                      <a:pt x="713" y="80"/>
                    </a:cubicBezTo>
                    <a:cubicBezTo>
                      <a:pt x="721" y="72"/>
                      <a:pt x="731" y="63"/>
                      <a:pt x="743" y="55"/>
                    </a:cubicBezTo>
                    <a:cubicBezTo>
                      <a:pt x="758" y="43"/>
                      <a:pt x="775" y="33"/>
                      <a:pt x="795" y="24"/>
                    </a:cubicBezTo>
                    <a:cubicBezTo>
                      <a:pt x="820" y="13"/>
                      <a:pt x="849" y="5"/>
                      <a:pt x="881" y="5"/>
                    </a:cubicBezTo>
                    <a:cubicBezTo>
                      <a:pt x="885" y="5"/>
                      <a:pt x="890" y="6"/>
                      <a:pt x="894" y="6"/>
                    </a:cubicBezTo>
                    <a:cubicBezTo>
                      <a:pt x="894" y="6"/>
                      <a:pt x="894" y="6"/>
                      <a:pt x="894" y="6"/>
                    </a:cubicBezTo>
                    <a:cubicBezTo>
                      <a:pt x="894" y="6"/>
                      <a:pt x="894" y="6"/>
                      <a:pt x="894" y="6"/>
                    </a:cubicBezTo>
                    <a:cubicBezTo>
                      <a:pt x="894" y="6"/>
                      <a:pt x="896" y="6"/>
                      <a:pt x="900" y="6"/>
                    </a:cubicBezTo>
                    <a:cubicBezTo>
                      <a:pt x="918" y="6"/>
                      <a:pt x="971" y="7"/>
                      <a:pt x="1029" y="19"/>
                    </a:cubicBezTo>
                    <a:cubicBezTo>
                      <a:pt x="1083" y="31"/>
                      <a:pt x="1129" y="40"/>
                      <a:pt x="1203" y="73"/>
                    </a:cubicBezTo>
                    <a:cubicBezTo>
                      <a:pt x="1207" y="75"/>
                      <a:pt x="1210" y="76"/>
                      <a:pt x="1214" y="78"/>
                    </a:cubicBezTo>
                    <a:cubicBezTo>
                      <a:pt x="1217" y="80"/>
                      <a:pt x="1221" y="81"/>
                      <a:pt x="1225" y="83"/>
                    </a:cubicBezTo>
                    <a:cubicBezTo>
                      <a:pt x="1228" y="85"/>
                      <a:pt x="1232" y="87"/>
                      <a:pt x="1235" y="88"/>
                    </a:cubicBezTo>
                    <a:cubicBezTo>
                      <a:pt x="1245" y="93"/>
                      <a:pt x="1255" y="98"/>
                      <a:pt x="1266" y="104"/>
                    </a:cubicBezTo>
                    <a:cubicBezTo>
                      <a:pt x="1274" y="109"/>
                      <a:pt x="1283" y="113"/>
                      <a:pt x="1292" y="118"/>
                    </a:cubicBezTo>
                    <a:cubicBezTo>
                      <a:pt x="1292" y="118"/>
                      <a:pt x="1294" y="120"/>
                      <a:pt x="1299" y="122"/>
                    </a:cubicBezTo>
                    <a:cubicBezTo>
                      <a:pt x="1303" y="125"/>
                      <a:pt x="1309" y="129"/>
                      <a:pt x="1317" y="134"/>
                    </a:cubicBezTo>
                    <a:cubicBezTo>
                      <a:pt x="1318" y="135"/>
                      <a:pt x="1319" y="136"/>
                      <a:pt x="1321" y="137"/>
                    </a:cubicBezTo>
                    <a:cubicBezTo>
                      <a:pt x="1322" y="138"/>
                      <a:pt x="1324" y="139"/>
                      <a:pt x="1325" y="140"/>
                    </a:cubicBezTo>
                    <a:cubicBezTo>
                      <a:pt x="1349" y="156"/>
                      <a:pt x="1380" y="179"/>
                      <a:pt x="1404" y="207"/>
                    </a:cubicBezTo>
                    <a:cubicBezTo>
                      <a:pt x="1344" y="207"/>
                      <a:pt x="1344" y="207"/>
                      <a:pt x="1344" y="207"/>
                    </a:cubicBezTo>
                    <a:cubicBezTo>
                      <a:pt x="1344" y="207"/>
                      <a:pt x="1344" y="208"/>
                      <a:pt x="1345" y="208"/>
                    </a:cubicBezTo>
                    <a:cubicBezTo>
                      <a:pt x="1344" y="208"/>
                      <a:pt x="1344" y="208"/>
                      <a:pt x="1344" y="208"/>
                    </a:cubicBezTo>
                    <a:cubicBezTo>
                      <a:pt x="1344" y="209"/>
                      <a:pt x="1344" y="209"/>
                      <a:pt x="1344" y="209"/>
                    </a:cubicBezTo>
                    <a:cubicBezTo>
                      <a:pt x="1343" y="209"/>
                      <a:pt x="1343" y="209"/>
                      <a:pt x="1343" y="209"/>
                    </a:cubicBezTo>
                    <a:cubicBezTo>
                      <a:pt x="1344" y="209"/>
                      <a:pt x="1344" y="209"/>
                      <a:pt x="1344" y="209"/>
                    </a:cubicBezTo>
                    <a:cubicBezTo>
                      <a:pt x="1344" y="209"/>
                      <a:pt x="1345" y="210"/>
                      <a:pt x="1348" y="212"/>
                    </a:cubicBezTo>
                    <a:cubicBezTo>
                      <a:pt x="1362" y="224"/>
                      <a:pt x="1407" y="263"/>
                      <a:pt x="1440" y="309"/>
                    </a:cubicBezTo>
                    <a:cubicBezTo>
                      <a:pt x="1442" y="309"/>
                      <a:pt x="1442" y="309"/>
                      <a:pt x="1442" y="309"/>
                    </a:cubicBezTo>
                    <a:cubicBezTo>
                      <a:pt x="1442" y="310"/>
                      <a:pt x="1442" y="310"/>
                      <a:pt x="1442" y="310"/>
                    </a:cubicBezTo>
                    <a:cubicBezTo>
                      <a:pt x="1441" y="310"/>
                      <a:pt x="1441" y="310"/>
                      <a:pt x="1441" y="310"/>
                    </a:cubicBezTo>
                    <a:cubicBezTo>
                      <a:pt x="1444" y="314"/>
                      <a:pt x="1447" y="318"/>
                      <a:pt x="1450" y="323"/>
                    </a:cubicBezTo>
                    <a:cubicBezTo>
                      <a:pt x="1451" y="323"/>
                      <a:pt x="1451" y="323"/>
                      <a:pt x="1451" y="323"/>
                    </a:cubicBezTo>
                    <a:cubicBezTo>
                      <a:pt x="1451" y="324"/>
                      <a:pt x="1451" y="324"/>
                      <a:pt x="1451" y="324"/>
                    </a:cubicBezTo>
                    <a:cubicBezTo>
                      <a:pt x="1450" y="324"/>
                      <a:pt x="1450" y="324"/>
                      <a:pt x="1450" y="324"/>
                    </a:cubicBezTo>
                    <a:cubicBezTo>
                      <a:pt x="1459" y="338"/>
                      <a:pt x="1467" y="352"/>
                      <a:pt x="1472" y="367"/>
                    </a:cubicBezTo>
                    <a:cubicBezTo>
                      <a:pt x="1480" y="388"/>
                      <a:pt x="1485" y="407"/>
                      <a:pt x="1488" y="425"/>
                    </a:cubicBezTo>
                    <a:cubicBezTo>
                      <a:pt x="1489" y="425"/>
                      <a:pt x="1489" y="425"/>
                      <a:pt x="1489" y="425"/>
                    </a:cubicBezTo>
                    <a:cubicBezTo>
                      <a:pt x="1489" y="426"/>
                      <a:pt x="1489" y="426"/>
                      <a:pt x="1489" y="426"/>
                    </a:cubicBezTo>
                    <a:cubicBezTo>
                      <a:pt x="1488" y="426"/>
                      <a:pt x="1488" y="426"/>
                      <a:pt x="1488" y="426"/>
                    </a:cubicBezTo>
                    <a:cubicBezTo>
                      <a:pt x="1491" y="442"/>
                      <a:pt x="1492" y="458"/>
                      <a:pt x="1492" y="475"/>
                    </a:cubicBezTo>
                    <a:cubicBezTo>
                      <a:pt x="1492" y="498"/>
                      <a:pt x="1490" y="524"/>
                      <a:pt x="1485" y="556"/>
                    </a:cubicBezTo>
                    <a:cubicBezTo>
                      <a:pt x="1486" y="556"/>
                      <a:pt x="1486" y="556"/>
                      <a:pt x="1486" y="556"/>
                    </a:cubicBezTo>
                    <a:cubicBezTo>
                      <a:pt x="1486" y="557"/>
                      <a:pt x="1486" y="557"/>
                      <a:pt x="1486" y="557"/>
                    </a:cubicBezTo>
                    <a:cubicBezTo>
                      <a:pt x="1485" y="557"/>
                      <a:pt x="1485" y="557"/>
                      <a:pt x="1485" y="557"/>
                    </a:cubicBezTo>
                    <a:cubicBezTo>
                      <a:pt x="1483" y="574"/>
                      <a:pt x="1480" y="593"/>
                      <a:pt x="1477" y="614"/>
                    </a:cubicBezTo>
                    <a:cubicBezTo>
                      <a:pt x="1474" y="632"/>
                      <a:pt x="1470" y="650"/>
                      <a:pt x="1467" y="666"/>
                    </a:cubicBezTo>
                    <a:cubicBezTo>
                      <a:pt x="1468" y="666"/>
                      <a:pt x="1468" y="666"/>
                      <a:pt x="1468" y="666"/>
                    </a:cubicBezTo>
                    <a:cubicBezTo>
                      <a:pt x="1468" y="667"/>
                      <a:pt x="1468" y="667"/>
                      <a:pt x="1468" y="667"/>
                    </a:cubicBezTo>
                    <a:cubicBezTo>
                      <a:pt x="1467" y="667"/>
                      <a:pt x="1467" y="667"/>
                      <a:pt x="1467" y="667"/>
                    </a:cubicBezTo>
                    <a:cubicBezTo>
                      <a:pt x="1460" y="703"/>
                      <a:pt x="1453" y="732"/>
                      <a:pt x="1447" y="753"/>
                    </a:cubicBezTo>
                    <a:cubicBezTo>
                      <a:pt x="1447" y="753"/>
                      <a:pt x="1447" y="753"/>
                      <a:pt x="1447" y="753"/>
                    </a:cubicBezTo>
                    <a:cubicBezTo>
                      <a:pt x="1447" y="754"/>
                      <a:pt x="1447" y="754"/>
                      <a:pt x="1447" y="754"/>
                    </a:cubicBezTo>
                    <a:cubicBezTo>
                      <a:pt x="1446" y="754"/>
                      <a:pt x="1446" y="754"/>
                      <a:pt x="1446" y="754"/>
                    </a:cubicBezTo>
                    <a:cubicBezTo>
                      <a:pt x="1446" y="756"/>
                      <a:pt x="1445" y="759"/>
                      <a:pt x="1444" y="761"/>
                    </a:cubicBezTo>
                    <a:cubicBezTo>
                      <a:pt x="1440" y="777"/>
                      <a:pt x="1436" y="788"/>
                      <a:pt x="1433" y="796"/>
                    </a:cubicBezTo>
                    <a:cubicBezTo>
                      <a:pt x="1431" y="799"/>
                      <a:pt x="1430" y="802"/>
                      <a:pt x="1429" y="804"/>
                    </a:cubicBezTo>
                    <a:cubicBezTo>
                      <a:pt x="1429" y="806"/>
                      <a:pt x="1428" y="807"/>
                      <a:pt x="1428" y="807"/>
                    </a:cubicBezTo>
                    <a:cubicBezTo>
                      <a:pt x="1428" y="807"/>
                      <a:pt x="1428" y="807"/>
                      <a:pt x="1428" y="807"/>
                    </a:cubicBezTo>
                    <a:cubicBezTo>
                      <a:pt x="1428" y="807"/>
                      <a:pt x="1428" y="807"/>
                      <a:pt x="1428" y="807"/>
                    </a:cubicBezTo>
                    <a:cubicBezTo>
                      <a:pt x="1428" y="807"/>
                      <a:pt x="1428" y="808"/>
                      <a:pt x="1427" y="809"/>
                    </a:cubicBezTo>
                    <a:cubicBezTo>
                      <a:pt x="1425" y="814"/>
                      <a:pt x="1419" y="828"/>
                      <a:pt x="1411" y="840"/>
                    </a:cubicBezTo>
                    <a:cubicBezTo>
                      <a:pt x="1403" y="853"/>
                      <a:pt x="1392" y="864"/>
                      <a:pt x="1381" y="867"/>
                    </a:cubicBezTo>
                    <a:cubicBezTo>
                      <a:pt x="1374" y="869"/>
                      <a:pt x="1365" y="870"/>
                      <a:pt x="1355" y="870"/>
                    </a:cubicBezTo>
                    <a:cubicBezTo>
                      <a:pt x="1330" y="870"/>
                      <a:pt x="1296" y="860"/>
                      <a:pt x="1250" y="816"/>
                    </a:cubicBezTo>
                    <a:cubicBezTo>
                      <a:pt x="1243" y="809"/>
                      <a:pt x="1236" y="803"/>
                      <a:pt x="1230" y="797"/>
                    </a:cubicBezTo>
                    <a:cubicBezTo>
                      <a:pt x="1227" y="793"/>
                      <a:pt x="1224" y="790"/>
                      <a:pt x="1221" y="787"/>
                    </a:cubicBezTo>
                    <a:cubicBezTo>
                      <a:pt x="1219" y="787"/>
                      <a:pt x="1219" y="787"/>
                      <a:pt x="1219" y="787"/>
                    </a:cubicBezTo>
                    <a:cubicBezTo>
                      <a:pt x="1219" y="786"/>
                      <a:pt x="1219" y="786"/>
                      <a:pt x="1219" y="786"/>
                    </a:cubicBezTo>
                    <a:cubicBezTo>
                      <a:pt x="1220" y="786"/>
                      <a:pt x="1220" y="786"/>
                      <a:pt x="1220" y="786"/>
                    </a:cubicBezTo>
                    <a:cubicBezTo>
                      <a:pt x="1209" y="775"/>
                      <a:pt x="1199" y="765"/>
                      <a:pt x="1191" y="754"/>
                    </a:cubicBezTo>
                    <a:cubicBezTo>
                      <a:pt x="1189" y="754"/>
                      <a:pt x="1189" y="754"/>
                      <a:pt x="1189" y="754"/>
                    </a:cubicBezTo>
                    <a:cubicBezTo>
                      <a:pt x="1189" y="753"/>
                      <a:pt x="1189" y="753"/>
                      <a:pt x="1189" y="753"/>
                    </a:cubicBezTo>
                    <a:cubicBezTo>
                      <a:pt x="1190" y="753"/>
                      <a:pt x="1190" y="753"/>
                      <a:pt x="1190" y="753"/>
                    </a:cubicBezTo>
                    <a:cubicBezTo>
                      <a:pt x="1169" y="726"/>
                      <a:pt x="1154" y="700"/>
                      <a:pt x="1139" y="667"/>
                    </a:cubicBezTo>
                    <a:cubicBezTo>
                      <a:pt x="1138" y="667"/>
                      <a:pt x="1138" y="667"/>
                      <a:pt x="1138" y="667"/>
                    </a:cubicBezTo>
                    <a:cubicBezTo>
                      <a:pt x="1138" y="666"/>
                      <a:pt x="1138" y="666"/>
                      <a:pt x="1138" y="666"/>
                    </a:cubicBezTo>
                    <a:cubicBezTo>
                      <a:pt x="1139" y="666"/>
                      <a:pt x="1139" y="666"/>
                      <a:pt x="1139" y="666"/>
                    </a:cubicBezTo>
                    <a:cubicBezTo>
                      <a:pt x="1137" y="662"/>
                      <a:pt x="1135" y="658"/>
                      <a:pt x="1133" y="654"/>
                    </a:cubicBezTo>
                    <a:cubicBezTo>
                      <a:pt x="1124" y="632"/>
                      <a:pt x="1116" y="606"/>
                      <a:pt x="1110" y="579"/>
                    </a:cubicBezTo>
                    <a:cubicBezTo>
                      <a:pt x="1110" y="579"/>
                      <a:pt x="1110" y="579"/>
                      <a:pt x="1110" y="579"/>
                    </a:cubicBezTo>
                    <a:cubicBezTo>
                      <a:pt x="1110" y="578"/>
                      <a:pt x="1110" y="578"/>
                      <a:pt x="1110" y="578"/>
                    </a:cubicBezTo>
                    <a:cubicBezTo>
                      <a:pt x="1110" y="578"/>
                      <a:pt x="1110" y="578"/>
                      <a:pt x="1110" y="578"/>
                    </a:cubicBezTo>
                    <a:cubicBezTo>
                      <a:pt x="1108" y="571"/>
                      <a:pt x="1107" y="564"/>
                      <a:pt x="1105" y="557"/>
                    </a:cubicBezTo>
                    <a:cubicBezTo>
                      <a:pt x="1104" y="557"/>
                      <a:pt x="1104" y="557"/>
                      <a:pt x="1104" y="557"/>
                    </a:cubicBezTo>
                    <a:cubicBezTo>
                      <a:pt x="1104" y="556"/>
                      <a:pt x="1104" y="556"/>
                      <a:pt x="1104" y="556"/>
                    </a:cubicBezTo>
                    <a:cubicBezTo>
                      <a:pt x="1105" y="556"/>
                      <a:pt x="1105" y="556"/>
                      <a:pt x="1105" y="556"/>
                    </a:cubicBezTo>
                    <a:cubicBezTo>
                      <a:pt x="1102" y="544"/>
                      <a:pt x="1100" y="532"/>
                      <a:pt x="1098" y="521"/>
                    </a:cubicBezTo>
                    <a:cubicBezTo>
                      <a:pt x="1094" y="500"/>
                      <a:pt x="1091" y="481"/>
                      <a:pt x="1090" y="467"/>
                    </a:cubicBezTo>
                    <a:cubicBezTo>
                      <a:pt x="1089" y="461"/>
                      <a:pt x="1088" y="455"/>
                      <a:pt x="1087" y="452"/>
                    </a:cubicBezTo>
                    <a:cubicBezTo>
                      <a:pt x="1087" y="448"/>
                      <a:pt x="1087" y="446"/>
                      <a:pt x="1087" y="446"/>
                    </a:cubicBezTo>
                    <a:cubicBezTo>
                      <a:pt x="1086" y="446"/>
                      <a:pt x="1086" y="446"/>
                      <a:pt x="1086" y="446"/>
                    </a:cubicBezTo>
                    <a:cubicBezTo>
                      <a:pt x="1086" y="446"/>
                      <a:pt x="1086" y="446"/>
                      <a:pt x="1086" y="446"/>
                    </a:cubicBezTo>
                    <a:cubicBezTo>
                      <a:pt x="1085" y="446"/>
                      <a:pt x="1085" y="446"/>
                      <a:pt x="1085" y="446"/>
                    </a:cubicBezTo>
                    <a:cubicBezTo>
                      <a:pt x="1085" y="446"/>
                      <a:pt x="1085" y="446"/>
                      <a:pt x="1085" y="446"/>
                    </a:cubicBezTo>
                    <a:cubicBezTo>
                      <a:pt x="1085" y="446"/>
                      <a:pt x="1085" y="446"/>
                      <a:pt x="1085" y="446"/>
                    </a:cubicBezTo>
                    <a:cubicBezTo>
                      <a:pt x="1085" y="446"/>
                      <a:pt x="1085" y="447"/>
                      <a:pt x="1085" y="450"/>
                    </a:cubicBezTo>
                    <a:cubicBezTo>
                      <a:pt x="1083" y="463"/>
                      <a:pt x="1078" y="509"/>
                      <a:pt x="1065" y="556"/>
                    </a:cubicBezTo>
                    <a:cubicBezTo>
                      <a:pt x="1065" y="557"/>
                      <a:pt x="1065" y="557"/>
                      <a:pt x="1065" y="557"/>
                    </a:cubicBezTo>
                    <a:cubicBezTo>
                      <a:pt x="1064" y="557"/>
                      <a:pt x="1064" y="557"/>
                      <a:pt x="1064" y="557"/>
                    </a:cubicBezTo>
                    <a:cubicBezTo>
                      <a:pt x="1062" y="564"/>
                      <a:pt x="1060" y="571"/>
                      <a:pt x="1058" y="578"/>
                    </a:cubicBezTo>
                    <a:cubicBezTo>
                      <a:pt x="1058" y="578"/>
                      <a:pt x="1058" y="578"/>
                      <a:pt x="1058" y="578"/>
                    </a:cubicBezTo>
                    <a:cubicBezTo>
                      <a:pt x="1058" y="579"/>
                      <a:pt x="1058" y="579"/>
                      <a:pt x="1058" y="579"/>
                    </a:cubicBezTo>
                    <a:cubicBezTo>
                      <a:pt x="1057" y="579"/>
                      <a:pt x="1057" y="579"/>
                      <a:pt x="1057" y="579"/>
                    </a:cubicBezTo>
                    <a:cubicBezTo>
                      <a:pt x="1057" y="579"/>
                      <a:pt x="1057" y="579"/>
                      <a:pt x="1057" y="579"/>
                    </a:cubicBezTo>
                    <a:cubicBezTo>
                      <a:pt x="1055" y="585"/>
                      <a:pt x="1053" y="591"/>
                      <a:pt x="1050" y="597"/>
                    </a:cubicBezTo>
                    <a:cubicBezTo>
                      <a:pt x="1050" y="597"/>
                      <a:pt x="1050" y="597"/>
                      <a:pt x="1050" y="597"/>
                    </a:cubicBezTo>
                    <a:cubicBezTo>
                      <a:pt x="1050" y="597"/>
                      <a:pt x="1050" y="597"/>
                      <a:pt x="1050" y="597"/>
                    </a:cubicBezTo>
                    <a:cubicBezTo>
                      <a:pt x="1050" y="597"/>
                      <a:pt x="1050" y="599"/>
                      <a:pt x="1049" y="601"/>
                    </a:cubicBezTo>
                    <a:cubicBezTo>
                      <a:pt x="1045" y="611"/>
                      <a:pt x="1036" y="636"/>
                      <a:pt x="1023" y="666"/>
                    </a:cubicBezTo>
                    <a:cubicBezTo>
                      <a:pt x="1024" y="666"/>
                      <a:pt x="1024" y="666"/>
                      <a:pt x="1024" y="666"/>
                    </a:cubicBezTo>
                    <a:cubicBezTo>
                      <a:pt x="1024" y="667"/>
                      <a:pt x="1024" y="667"/>
                      <a:pt x="1024" y="667"/>
                    </a:cubicBezTo>
                    <a:cubicBezTo>
                      <a:pt x="1023" y="667"/>
                      <a:pt x="1023" y="667"/>
                      <a:pt x="1023" y="667"/>
                    </a:cubicBezTo>
                    <a:cubicBezTo>
                      <a:pt x="1011" y="694"/>
                      <a:pt x="996" y="725"/>
                      <a:pt x="981" y="751"/>
                    </a:cubicBezTo>
                    <a:cubicBezTo>
                      <a:pt x="980" y="751"/>
                      <a:pt x="980" y="752"/>
                      <a:pt x="979" y="753"/>
                    </a:cubicBezTo>
                    <a:cubicBezTo>
                      <a:pt x="980" y="753"/>
                      <a:pt x="980" y="753"/>
                      <a:pt x="980" y="753"/>
                    </a:cubicBezTo>
                    <a:cubicBezTo>
                      <a:pt x="980" y="754"/>
                      <a:pt x="980" y="754"/>
                      <a:pt x="980" y="754"/>
                    </a:cubicBezTo>
                    <a:cubicBezTo>
                      <a:pt x="979" y="754"/>
                      <a:pt x="979" y="754"/>
                      <a:pt x="979" y="754"/>
                    </a:cubicBezTo>
                    <a:cubicBezTo>
                      <a:pt x="971" y="766"/>
                      <a:pt x="965" y="777"/>
                      <a:pt x="958" y="786"/>
                    </a:cubicBezTo>
                    <a:cubicBezTo>
                      <a:pt x="959" y="786"/>
                      <a:pt x="959" y="786"/>
                      <a:pt x="959" y="786"/>
                    </a:cubicBezTo>
                    <a:cubicBezTo>
                      <a:pt x="959" y="787"/>
                      <a:pt x="959" y="787"/>
                      <a:pt x="959" y="787"/>
                    </a:cubicBezTo>
                    <a:cubicBezTo>
                      <a:pt x="958" y="787"/>
                      <a:pt x="958" y="787"/>
                      <a:pt x="958" y="787"/>
                    </a:cubicBezTo>
                    <a:cubicBezTo>
                      <a:pt x="953" y="795"/>
                      <a:pt x="948" y="802"/>
                      <a:pt x="944" y="808"/>
                    </a:cubicBezTo>
                    <a:cubicBezTo>
                      <a:pt x="932" y="824"/>
                      <a:pt x="920" y="837"/>
                      <a:pt x="898" y="850"/>
                    </a:cubicBezTo>
                    <a:cubicBezTo>
                      <a:pt x="886" y="858"/>
                      <a:pt x="878" y="862"/>
                      <a:pt x="871" y="865"/>
                    </a:cubicBezTo>
                    <a:cubicBezTo>
                      <a:pt x="864" y="868"/>
                      <a:pt x="859" y="869"/>
                      <a:pt x="854" y="869"/>
                    </a:cubicBezTo>
                    <a:cubicBezTo>
                      <a:pt x="854" y="869"/>
                      <a:pt x="854" y="869"/>
                      <a:pt x="854" y="869"/>
                    </a:cubicBezTo>
                    <a:cubicBezTo>
                      <a:pt x="848" y="869"/>
                      <a:pt x="841" y="867"/>
                      <a:pt x="829" y="865"/>
                    </a:cubicBezTo>
                    <a:cubicBezTo>
                      <a:pt x="804" y="860"/>
                      <a:pt x="786" y="846"/>
                      <a:pt x="769" y="821"/>
                    </a:cubicBezTo>
                    <a:cubicBezTo>
                      <a:pt x="767" y="818"/>
                      <a:pt x="765" y="815"/>
                      <a:pt x="763" y="813"/>
                    </a:cubicBezTo>
                    <a:cubicBezTo>
                      <a:pt x="759" y="805"/>
                      <a:pt x="754" y="797"/>
                      <a:pt x="749" y="787"/>
                    </a:cubicBezTo>
                    <a:cubicBezTo>
                      <a:pt x="748" y="787"/>
                      <a:pt x="748" y="787"/>
                      <a:pt x="748" y="787"/>
                    </a:cubicBezTo>
                    <a:cubicBezTo>
                      <a:pt x="748" y="786"/>
                      <a:pt x="748" y="786"/>
                      <a:pt x="748" y="786"/>
                    </a:cubicBezTo>
                    <a:cubicBezTo>
                      <a:pt x="748" y="786"/>
                      <a:pt x="748" y="786"/>
                      <a:pt x="748" y="786"/>
                    </a:cubicBezTo>
                    <a:cubicBezTo>
                      <a:pt x="743" y="777"/>
                      <a:pt x="739" y="766"/>
                      <a:pt x="734" y="754"/>
                    </a:cubicBezTo>
                    <a:cubicBezTo>
                      <a:pt x="733" y="754"/>
                      <a:pt x="733" y="754"/>
                      <a:pt x="733" y="754"/>
                    </a:cubicBezTo>
                    <a:cubicBezTo>
                      <a:pt x="733" y="753"/>
                      <a:pt x="733" y="753"/>
                      <a:pt x="733" y="753"/>
                    </a:cubicBezTo>
                    <a:cubicBezTo>
                      <a:pt x="734" y="753"/>
                      <a:pt x="734" y="753"/>
                      <a:pt x="734" y="753"/>
                    </a:cubicBezTo>
                    <a:cubicBezTo>
                      <a:pt x="724" y="728"/>
                      <a:pt x="716" y="699"/>
                      <a:pt x="713" y="667"/>
                    </a:cubicBezTo>
                    <a:cubicBezTo>
                      <a:pt x="712" y="667"/>
                      <a:pt x="712" y="667"/>
                      <a:pt x="712" y="667"/>
                    </a:cubicBezTo>
                    <a:cubicBezTo>
                      <a:pt x="712" y="666"/>
                      <a:pt x="712" y="666"/>
                      <a:pt x="712" y="666"/>
                    </a:cubicBezTo>
                    <a:cubicBezTo>
                      <a:pt x="713" y="666"/>
                      <a:pt x="713" y="666"/>
                      <a:pt x="713" y="666"/>
                    </a:cubicBezTo>
                    <a:cubicBezTo>
                      <a:pt x="713" y="666"/>
                      <a:pt x="712" y="666"/>
                      <a:pt x="712" y="665"/>
                    </a:cubicBezTo>
                    <a:cubicBezTo>
                      <a:pt x="710" y="662"/>
                      <a:pt x="695" y="638"/>
                      <a:pt x="684" y="579"/>
                    </a:cubicBezTo>
                    <a:cubicBezTo>
                      <a:pt x="683" y="579"/>
                      <a:pt x="683" y="579"/>
                      <a:pt x="683" y="579"/>
                    </a:cubicBezTo>
                    <a:cubicBezTo>
                      <a:pt x="683" y="578"/>
                      <a:pt x="683" y="578"/>
                      <a:pt x="683" y="578"/>
                    </a:cubicBezTo>
                    <a:cubicBezTo>
                      <a:pt x="684" y="578"/>
                      <a:pt x="684" y="578"/>
                      <a:pt x="684" y="578"/>
                    </a:cubicBezTo>
                    <a:cubicBezTo>
                      <a:pt x="682" y="571"/>
                      <a:pt x="681" y="565"/>
                      <a:pt x="680" y="557"/>
                    </a:cubicBezTo>
                    <a:cubicBezTo>
                      <a:pt x="679" y="557"/>
                      <a:pt x="679" y="557"/>
                      <a:pt x="679" y="557"/>
                    </a:cubicBezTo>
                    <a:cubicBezTo>
                      <a:pt x="679" y="556"/>
                      <a:pt x="679" y="556"/>
                      <a:pt x="679" y="556"/>
                    </a:cubicBezTo>
                    <a:cubicBezTo>
                      <a:pt x="680" y="556"/>
                      <a:pt x="680" y="556"/>
                      <a:pt x="680" y="556"/>
                    </a:cubicBezTo>
                    <a:cubicBezTo>
                      <a:pt x="676" y="530"/>
                      <a:pt x="673" y="497"/>
                      <a:pt x="671" y="459"/>
                    </a:cubicBezTo>
                    <a:cubicBezTo>
                      <a:pt x="671" y="458"/>
                      <a:pt x="671" y="458"/>
                      <a:pt x="671" y="458"/>
                    </a:cubicBezTo>
                    <a:cubicBezTo>
                      <a:pt x="671" y="458"/>
                      <a:pt x="671" y="458"/>
                      <a:pt x="671" y="458"/>
                    </a:cubicBezTo>
                    <a:cubicBezTo>
                      <a:pt x="671" y="458"/>
                      <a:pt x="671" y="458"/>
                      <a:pt x="671" y="458"/>
                    </a:cubicBezTo>
                    <a:cubicBezTo>
                      <a:pt x="670" y="458"/>
                      <a:pt x="670" y="458"/>
                      <a:pt x="670" y="458"/>
                    </a:cubicBezTo>
                    <a:cubicBezTo>
                      <a:pt x="669" y="458"/>
                      <a:pt x="669" y="458"/>
                      <a:pt x="669" y="458"/>
                    </a:cubicBezTo>
                    <a:cubicBezTo>
                      <a:pt x="669" y="459"/>
                      <a:pt x="669" y="459"/>
                      <a:pt x="669" y="459"/>
                    </a:cubicBezTo>
                    <a:cubicBezTo>
                      <a:pt x="669" y="467"/>
                      <a:pt x="668" y="505"/>
                      <a:pt x="658" y="556"/>
                    </a:cubicBezTo>
                    <a:cubicBezTo>
                      <a:pt x="659" y="556"/>
                      <a:pt x="659" y="556"/>
                      <a:pt x="659" y="556"/>
                    </a:cubicBezTo>
                    <a:cubicBezTo>
                      <a:pt x="659" y="557"/>
                      <a:pt x="659" y="557"/>
                      <a:pt x="659" y="557"/>
                    </a:cubicBezTo>
                    <a:cubicBezTo>
                      <a:pt x="658" y="557"/>
                      <a:pt x="658" y="557"/>
                      <a:pt x="658" y="557"/>
                    </a:cubicBezTo>
                    <a:cubicBezTo>
                      <a:pt x="652" y="590"/>
                      <a:pt x="642" y="627"/>
                      <a:pt x="625" y="666"/>
                    </a:cubicBezTo>
                    <a:cubicBezTo>
                      <a:pt x="626" y="666"/>
                      <a:pt x="626" y="666"/>
                      <a:pt x="626" y="666"/>
                    </a:cubicBezTo>
                    <a:cubicBezTo>
                      <a:pt x="626" y="667"/>
                      <a:pt x="626" y="667"/>
                      <a:pt x="626" y="667"/>
                    </a:cubicBezTo>
                    <a:cubicBezTo>
                      <a:pt x="625" y="667"/>
                      <a:pt x="625" y="667"/>
                      <a:pt x="625" y="667"/>
                    </a:cubicBezTo>
                    <a:cubicBezTo>
                      <a:pt x="625" y="668"/>
                      <a:pt x="625" y="668"/>
                      <a:pt x="625" y="668"/>
                    </a:cubicBezTo>
                    <a:cubicBezTo>
                      <a:pt x="624" y="676"/>
                      <a:pt x="619" y="708"/>
                      <a:pt x="598" y="753"/>
                    </a:cubicBezTo>
                    <a:cubicBezTo>
                      <a:pt x="599" y="753"/>
                      <a:pt x="599" y="753"/>
                      <a:pt x="599" y="753"/>
                    </a:cubicBezTo>
                    <a:cubicBezTo>
                      <a:pt x="599" y="754"/>
                      <a:pt x="599" y="754"/>
                      <a:pt x="599" y="754"/>
                    </a:cubicBezTo>
                    <a:cubicBezTo>
                      <a:pt x="598" y="754"/>
                      <a:pt x="598" y="754"/>
                      <a:pt x="598" y="754"/>
                    </a:cubicBezTo>
                    <a:cubicBezTo>
                      <a:pt x="595" y="761"/>
                      <a:pt x="592" y="768"/>
                      <a:pt x="588" y="776"/>
                    </a:cubicBezTo>
                    <a:cubicBezTo>
                      <a:pt x="588" y="776"/>
                      <a:pt x="588" y="776"/>
                      <a:pt x="588" y="776"/>
                    </a:cubicBezTo>
                    <a:cubicBezTo>
                      <a:pt x="584" y="786"/>
                      <a:pt x="584" y="786"/>
                      <a:pt x="584" y="786"/>
                    </a:cubicBezTo>
                    <a:cubicBezTo>
                      <a:pt x="584" y="786"/>
                      <a:pt x="584" y="786"/>
                      <a:pt x="584" y="786"/>
                    </a:cubicBezTo>
                    <a:cubicBezTo>
                      <a:pt x="584" y="786"/>
                      <a:pt x="584" y="786"/>
                      <a:pt x="584" y="786"/>
                    </a:cubicBezTo>
                    <a:cubicBezTo>
                      <a:pt x="584" y="786"/>
                      <a:pt x="584" y="786"/>
                      <a:pt x="584" y="786"/>
                    </a:cubicBezTo>
                    <a:cubicBezTo>
                      <a:pt x="584" y="787"/>
                      <a:pt x="584" y="787"/>
                      <a:pt x="584" y="787"/>
                    </a:cubicBezTo>
                    <a:cubicBezTo>
                      <a:pt x="583" y="787"/>
                      <a:pt x="583" y="787"/>
                      <a:pt x="583" y="787"/>
                    </a:cubicBezTo>
                    <a:cubicBezTo>
                      <a:pt x="580" y="798"/>
                      <a:pt x="576" y="804"/>
                      <a:pt x="570" y="815"/>
                    </a:cubicBezTo>
                    <a:cubicBezTo>
                      <a:pt x="562" y="826"/>
                      <a:pt x="554" y="837"/>
                      <a:pt x="549" y="843"/>
                    </a:cubicBezTo>
                    <a:cubicBezTo>
                      <a:pt x="546" y="847"/>
                      <a:pt x="541" y="851"/>
                      <a:pt x="536" y="854"/>
                    </a:cubicBezTo>
                    <a:cubicBezTo>
                      <a:pt x="528" y="859"/>
                      <a:pt x="518" y="863"/>
                      <a:pt x="506" y="863"/>
                    </a:cubicBezTo>
                    <a:cubicBezTo>
                      <a:pt x="505" y="863"/>
                      <a:pt x="504" y="863"/>
                      <a:pt x="503" y="863"/>
                    </a:cubicBezTo>
                    <a:cubicBezTo>
                      <a:pt x="502" y="863"/>
                      <a:pt x="502" y="863"/>
                      <a:pt x="502" y="863"/>
                    </a:cubicBezTo>
                    <a:cubicBezTo>
                      <a:pt x="491" y="863"/>
                      <a:pt x="481" y="859"/>
                      <a:pt x="475" y="854"/>
                    </a:cubicBezTo>
                    <a:cubicBezTo>
                      <a:pt x="472" y="852"/>
                      <a:pt x="469" y="850"/>
                      <a:pt x="468" y="849"/>
                    </a:cubicBezTo>
                    <a:cubicBezTo>
                      <a:pt x="467" y="848"/>
                      <a:pt x="466" y="847"/>
                      <a:pt x="466" y="847"/>
                    </a:cubicBezTo>
                    <a:cubicBezTo>
                      <a:pt x="465" y="846"/>
                      <a:pt x="465" y="846"/>
                      <a:pt x="465" y="846"/>
                    </a:cubicBezTo>
                    <a:cubicBezTo>
                      <a:pt x="465" y="846"/>
                      <a:pt x="465" y="846"/>
                      <a:pt x="465" y="846"/>
                    </a:cubicBezTo>
                    <a:cubicBezTo>
                      <a:pt x="465" y="846"/>
                      <a:pt x="465" y="846"/>
                      <a:pt x="465" y="846"/>
                    </a:cubicBezTo>
                    <a:cubicBezTo>
                      <a:pt x="450" y="834"/>
                      <a:pt x="437" y="818"/>
                      <a:pt x="427" y="803"/>
                    </a:cubicBezTo>
                    <a:cubicBezTo>
                      <a:pt x="424" y="798"/>
                      <a:pt x="421" y="792"/>
                      <a:pt x="418" y="787"/>
                    </a:cubicBezTo>
                    <a:cubicBezTo>
                      <a:pt x="417" y="787"/>
                      <a:pt x="417" y="787"/>
                      <a:pt x="417" y="787"/>
                    </a:cubicBezTo>
                    <a:cubicBezTo>
                      <a:pt x="417" y="786"/>
                      <a:pt x="417" y="786"/>
                      <a:pt x="417" y="786"/>
                    </a:cubicBezTo>
                    <a:cubicBezTo>
                      <a:pt x="417" y="786"/>
                      <a:pt x="417" y="786"/>
                      <a:pt x="417" y="786"/>
                    </a:cubicBezTo>
                    <a:cubicBezTo>
                      <a:pt x="414" y="781"/>
                      <a:pt x="412" y="776"/>
                      <a:pt x="410" y="772"/>
                    </a:cubicBezTo>
                    <a:cubicBezTo>
                      <a:pt x="408" y="768"/>
                      <a:pt x="407" y="764"/>
                      <a:pt x="406" y="762"/>
                    </a:cubicBezTo>
                    <a:cubicBezTo>
                      <a:pt x="405" y="759"/>
                      <a:pt x="404" y="758"/>
                      <a:pt x="404" y="758"/>
                    </a:cubicBezTo>
                    <a:cubicBezTo>
                      <a:pt x="404" y="758"/>
                      <a:pt x="404" y="757"/>
                      <a:pt x="403" y="754"/>
                    </a:cubicBezTo>
                    <a:cubicBezTo>
                      <a:pt x="402" y="754"/>
                      <a:pt x="402" y="754"/>
                      <a:pt x="402" y="754"/>
                    </a:cubicBezTo>
                    <a:cubicBezTo>
                      <a:pt x="402" y="753"/>
                      <a:pt x="402" y="753"/>
                      <a:pt x="402" y="753"/>
                    </a:cubicBezTo>
                    <a:cubicBezTo>
                      <a:pt x="403" y="753"/>
                      <a:pt x="403" y="753"/>
                      <a:pt x="403" y="753"/>
                    </a:cubicBezTo>
                    <a:cubicBezTo>
                      <a:pt x="402" y="752"/>
                      <a:pt x="402" y="752"/>
                      <a:pt x="402" y="751"/>
                    </a:cubicBezTo>
                    <a:cubicBezTo>
                      <a:pt x="397" y="737"/>
                      <a:pt x="387" y="704"/>
                      <a:pt x="383" y="667"/>
                    </a:cubicBezTo>
                    <a:cubicBezTo>
                      <a:pt x="382" y="667"/>
                      <a:pt x="382" y="667"/>
                      <a:pt x="382" y="667"/>
                    </a:cubicBezTo>
                    <a:cubicBezTo>
                      <a:pt x="382" y="666"/>
                      <a:pt x="382" y="666"/>
                      <a:pt x="382" y="666"/>
                    </a:cubicBezTo>
                    <a:cubicBezTo>
                      <a:pt x="382" y="666"/>
                      <a:pt x="382" y="666"/>
                      <a:pt x="382" y="666"/>
                    </a:cubicBezTo>
                    <a:cubicBezTo>
                      <a:pt x="382" y="666"/>
                      <a:pt x="382" y="665"/>
                      <a:pt x="381" y="663"/>
                    </a:cubicBezTo>
                    <a:cubicBezTo>
                      <a:pt x="377" y="653"/>
                      <a:pt x="363" y="619"/>
                      <a:pt x="355" y="579"/>
                    </a:cubicBezTo>
                    <a:cubicBezTo>
                      <a:pt x="353" y="579"/>
                      <a:pt x="353" y="579"/>
                      <a:pt x="353" y="579"/>
                    </a:cubicBezTo>
                    <a:cubicBezTo>
                      <a:pt x="353" y="578"/>
                      <a:pt x="353" y="578"/>
                      <a:pt x="353" y="578"/>
                    </a:cubicBezTo>
                    <a:cubicBezTo>
                      <a:pt x="354" y="578"/>
                      <a:pt x="354" y="578"/>
                      <a:pt x="354" y="578"/>
                    </a:cubicBezTo>
                    <a:cubicBezTo>
                      <a:pt x="353" y="571"/>
                      <a:pt x="351" y="564"/>
                      <a:pt x="350" y="557"/>
                    </a:cubicBezTo>
                    <a:cubicBezTo>
                      <a:pt x="349" y="557"/>
                      <a:pt x="349" y="557"/>
                      <a:pt x="349" y="557"/>
                    </a:cubicBezTo>
                    <a:cubicBezTo>
                      <a:pt x="349" y="556"/>
                      <a:pt x="349" y="556"/>
                      <a:pt x="349" y="556"/>
                    </a:cubicBezTo>
                    <a:cubicBezTo>
                      <a:pt x="350" y="556"/>
                      <a:pt x="350" y="556"/>
                      <a:pt x="350" y="556"/>
                    </a:cubicBezTo>
                    <a:cubicBezTo>
                      <a:pt x="350" y="552"/>
                      <a:pt x="349" y="548"/>
                      <a:pt x="349" y="543"/>
                    </a:cubicBezTo>
                    <a:cubicBezTo>
                      <a:pt x="345" y="513"/>
                      <a:pt x="343" y="486"/>
                      <a:pt x="342" y="466"/>
                    </a:cubicBezTo>
                    <a:cubicBezTo>
                      <a:pt x="341" y="457"/>
                      <a:pt x="340" y="449"/>
                      <a:pt x="340" y="443"/>
                    </a:cubicBezTo>
                    <a:cubicBezTo>
                      <a:pt x="339" y="438"/>
                      <a:pt x="339" y="435"/>
                      <a:pt x="339" y="435"/>
                    </a:cubicBezTo>
                    <a:cubicBezTo>
                      <a:pt x="339" y="435"/>
                      <a:pt x="339" y="435"/>
                      <a:pt x="339" y="435"/>
                    </a:cubicBezTo>
                    <a:cubicBezTo>
                      <a:pt x="339" y="435"/>
                      <a:pt x="339" y="435"/>
                      <a:pt x="339" y="435"/>
                    </a:cubicBezTo>
                    <a:cubicBezTo>
                      <a:pt x="338" y="435"/>
                      <a:pt x="338" y="435"/>
                      <a:pt x="338" y="435"/>
                    </a:cubicBezTo>
                    <a:cubicBezTo>
                      <a:pt x="338" y="435"/>
                      <a:pt x="338" y="435"/>
                      <a:pt x="338" y="435"/>
                    </a:cubicBezTo>
                    <a:cubicBezTo>
                      <a:pt x="337" y="435"/>
                      <a:pt x="337" y="435"/>
                      <a:pt x="337" y="435"/>
                    </a:cubicBezTo>
                    <a:cubicBezTo>
                      <a:pt x="337" y="435"/>
                      <a:pt x="337" y="440"/>
                      <a:pt x="336" y="449"/>
                    </a:cubicBezTo>
                    <a:cubicBezTo>
                      <a:pt x="335" y="473"/>
                      <a:pt x="330" y="524"/>
                      <a:pt x="319" y="556"/>
                    </a:cubicBezTo>
                    <a:cubicBezTo>
                      <a:pt x="319" y="556"/>
                      <a:pt x="319" y="556"/>
                      <a:pt x="319" y="556"/>
                    </a:cubicBezTo>
                    <a:cubicBezTo>
                      <a:pt x="319" y="557"/>
                      <a:pt x="319" y="557"/>
                      <a:pt x="319" y="557"/>
                    </a:cubicBezTo>
                    <a:cubicBezTo>
                      <a:pt x="318" y="557"/>
                      <a:pt x="318" y="557"/>
                      <a:pt x="318" y="557"/>
                    </a:cubicBezTo>
                    <a:cubicBezTo>
                      <a:pt x="318" y="559"/>
                      <a:pt x="317" y="561"/>
                      <a:pt x="316" y="562"/>
                    </a:cubicBezTo>
                    <a:cubicBezTo>
                      <a:pt x="308" y="583"/>
                      <a:pt x="296" y="609"/>
                      <a:pt x="287" y="630"/>
                    </a:cubicBezTo>
                    <a:cubicBezTo>
                      <a:pt x="282" y="640"/>
                      <a:pt x="278" y="649"/>
                      <a:pt x="275" y="656"/>
                    </a:cubicBezTo>
                    <a:cubicBezTo>
                      <a:pt x="273" y="662"/>
                      <a:pt x="271" y="666"/>
                      <a:pt x="271" y="666"/>
                    </a:cubicBezTo>
                    <a:cubicBezTo>
                      <a:pt x="272" y="666"/>
                      <a:pt x="272" y="666"/>
                      <a:pt x="272" y="666"/>
                    </a:cubicBezTo>
                    <a:cubicBezTo>
                      <a:pt x="272" y="667"/>
                      <a:pt x="272" y="667"/>
                      <a:pt x="272" y="667"/>
                    </a:cubicBezTo>
                    <a:cubicBezTo>
                      <a:pt x="270" y="667"/>
                      <a:pt x="270" y="667"/>
                      <a:pt x="270" y="667"/>
                    </a:cubicBezTo>
                    <a:cubicBezTo>
                      <a:pt x="270" y="668"/>
                      <a:pt x="270" y="668"/>
                      <a:pt x="270" y="668"/>
                    </a:cubicBezTo>
                    <a:cubicBezTo>
                      <a:pt x="268" y="677"/>
                      <a:pt x="259" y="712"/>
                      <a:pt x="234" y="753"/>
                    </a:cubicBezTo>
                    <a:cubicBezTo>
                      <a:pt x="235" y="753"/>
                      <a:pt x="235" y="753"/>
                      <a:pt x="235" y="753"/>
                    </a:cubicBezTo>
                    <a:cubicBezTo>
                      <a:pt x="235" y="754"/>
                      <a:pt x="235" y="754"/>
                      <a:pt x="235" y="754"/>
                    </a:cubicBezTo>
                    <a:cubicBezTo>
                      <a:pt x="234" y="754"/>
                      <a:pt x="234" y="754"/>
                      <a:pt x="234" y="754"/>
                    </a:cubicBezTo>
                    <a:cubicBezTo>
                      <a:pt x="232" y="757"/>
                      <a:pt x="230" y="759"/>
                      <a:pt x="229" y="762"/>
                    </a:cubicBezTo>
                    <a:cubicBezTo>
                      <a:pt x="223" y="771"/>
                      <a:pt x="218" y="778"/>
                      <a:pt x="214" y="785"/>
                    </a:cubicBezTo>
                    <a:cubicBezTo>
                      <a:pt x="214" y="785"/>
                      <a:pt x="214" y="785"/>
                      <a:pt x="214" y="785"/>
                    </a:cubicBezTo>
                    <a:cubicBezTo>
                      <a:pt x="214" y="785"/>
                      <a:pt x="214" y="785"/>
                      <a:pt x="214" y="785"/>
                    </a:cubicBezTo>
                    <a:cubicBezTo>
                      <a:pt x="214" y="785"/>
                      <a:pt x="214" y="785"/>
                      <a:pt x="214" y="785"/>
                    </a:cubicBezTo>
                    <a:cubicBezTo>
                      <a:pt x="210" y="791"/>
                      <a:pt x="206" y="796"/>
                      <a:pt x="203" y="800"/>
                    </a:cubicBezTo>
                    <a:cubicBezTo>
                      <a:pt x="189" y="821"/>
                      <a:pt x="181" y="828"/>
                      <a:pt x="170" y="836"/>
                    </a:cubicBezTo>
                    <a:cubicBezTo>
                      <a:pt x="162" y="841"/>
                      <a:pt x="150" y="849"/>
                      <a:pt x="136" y="854"/>
                    </a:cubicBezTo>
                    <a:cubicBezTo>
                      <a:pt x="127" y="857"/>
                      <a:pt x="117" y="860"/>
                      <a:pt x="108" y="860"/>
                    </a:cubicBezTo>
                    <a:cubicBezTo>
                      <a:pt x="104" y="860"/>
                      <a:pt x="100" y="859"/>
                      <a:pt x="96" y="858"/>
                    </a:cubicBezTo>
                    <a:cubicBezTo>
                      <a:pt x="83" y="855"/>
                      <a:pt x="72" y="844"/>
                      <a:pt x="64" y="830"/>
                    </a:cubicBezTo>
                    <a:cubicBezTo>
                      <a:pt x="55" y="816"/>
                      <a:pt x="50" y="799"/>
                      <a:pt x="47" y="785"/>
                    </a:cubicBezTo>
                    <a:cubicBezTo>
                      <a:pt x="46" y="785"/>
                      <a:pt x="46" y="785"/>
                      <a:pt x="46" y="785"/>
                    </a:cubicBezTo>
                    <a:cubicBezTo>
                      <a:pt x="46" y="785"/>
                      <a:pt x="46" y="785"/>
                      <a:pt x="46" y="785"/>
                    </a:cubicBezTo>
                    <a:cubicBezTo>
                      <a:pt x="47" y="785"/>
                      <a:pt x="47" y="785"/>
                      <a:pt x="47" y="785"/>
                    </a:cubicBezTo>
                    <a:cubicBezTo>
                      <a:pt x="47" y="784"/>
                      <a:pt x="47" y="784"/>
                      <a:pt x="47" y="784"/>
                    </a:cubicBezTo>
                    <a:cubicBezTo>
                      <a:pt x="46" y="784"/>
                      <a:pt x="46" y="784"/>
                      <a:pt x="46" y="784"/>
                    </a:cubicBezTo>
                    <a:cubicBezTo>
                      <a:pt x="46" y="784"/>
                      <a:pt x="42" y="780"/>
                      <a:pt x="38" y="764"/>
                    </a:cubicBezTo>
                    <a:cubicBezTo>
                      <a:pt x="38" y="761"/>
                      <a:pt x="37" y="758"/>
                      <a:pt x="36" y="754"/>
                    </a:cubicBezTo>
                    <a:cubicBezTo>
                      <a:pt x="36" y="754"/>
                      <a:pt x="36" y="754"/>
                      <a:pt x="36" y="754"/>
                    </a:cubicBezTo>
                    <a:cubicBezTo>
                      <a:pt x="36" y="753"/>
                      <a:pt x="36" y="753"/>
                      <a:pt x="36" y="753"/>
                    </a:cubicBezTo>
                    <a:cubicBezTo>
                      <a:pt x="36" y="753"/>
                      <a:pt x="36" y="753"/>
                      <a:pt x="36" y="753"/>
                    </a:cubicBezTo>
                    <a:cubicBezTo>
                      <a:pt x="33" y="736"/>
                      <a:pt x="30" y="709"/>
                      <a:pt x="28" y="667"/>
                    </a:cubicBezTo>
                    <a:cubicBezTo>
                      <a:pt x="27" y="667"/>
                      <a:pt x="27" y="667"/>
                      <a:pt x="27" y="667"/>
                    </a:cubicBezTo>
                    <a:cubicBezTo>
                      <a:pt x="27" y="666"/>
                      <a:pt x="27" y="666"/>
                      <a:pt x="27" y="666"/>
                    </a:cubicBezTo>
                    <a:cubicBezTo>
                      <a:pt x="28" y="666"/>
                      <a:pt x="28" y="666"/>
                      <a:pt x="28" y="666"/>
                    </a:cubicBezTo>
                    <a:cubicBezTo>
                      <a:pt x="28" y="665"/>
                      <a:pt x="27" y="663"/>
                      <a:pt x="26" y="659"/>
                    </a:cubicBezTo>
                    <a:cubicBezTo>
                      <a:pt x="23" y="646"/>
                      <a:pt x="16" y="616"/>
                      <a:pt x="11" y="579"/>
                    </a:cubicBezTo>
                    <a:cubicBezTo>
                      <a:pt x="10" y="579"/>
                      <a:pt x="10" y="579"/>
                      <a:pt x="10" y="579"/>
                    </a:cubicBezTo>
                    <a:cubicBezTo>
                      <a:pt x="10" y="578"/>
                      <a:pt x="10" y="578"/>
                      <a:pt x="10" y="578"/>
                    </a:cubicBezTo>
                    <a:cubicBezTo>
                      <a:pt x="10" y="578"/>
                      <a:pt x="10" y="578"/>
                      <a:pt x="10" y="578"/>
                    </a:cubicBezTo>
                    <a:cubicBezTo>
                      <a:pt x="10" y="577"/>
                      <a:pt x="10" y="576"/>
                      <a:pt x="10" y="574"/>
                    </a:cubicBezTo>
                    <a:cubicBezTo>
                      <a:pt x="10" y="574"/>
                      <a:pt x="10" y="574"/>
                      <a:pt x="10" y="574"/>
                    </a:cubicBezTo>
                    <a:cubicBezTo>
                      <a:pt x="9" y="557"/>
                      <a:pt x="9" y="557"/>
                      <a:pt x="9" y="557"/>
                    </a:cubicBezTo>
                    <a:cubicBezTo>
                      <a:pt x="8" y="557"/>
                      <a:pt x="8" y="557"/>
                      <a:pt x="8" y="557"/>
                    </a:cubicBezTo>
                    <a:cubicBezTo>
                      <a:pt x="8" y="556"/>
                      <a:pt x="8" y="556"/>
                      <a:pt x="8" y="556"/>
                    </a:cubicBezTo>
                    <a:cubicBezTo>
                      <a:pt x="9" y="556"/>
                      <a:pt x="9" y="556"/>
                      <a:pt x="9" y="556"/>
                    </a:cubicBezTo>
                    <a:cubicBezTo>
                      <a:pt x="8" y="551"/>
                      <a:pt x="8" y="551"/>
                      <a:pt x="8" y="551"/>
                    </a:cubicBezTo>
                    <a:cubicBezTo>
                      <a:pt x="8" y="551"/>
                      <a:pt x="8" y="551"/>
                      <a:pt x="8" y="551"/>
                    </a:cubicBezTo>
                    <a:cubicBezTo>
                      <a:pt x="8" y="551"/>
                      <a:pt x="8" y="548"/>
                      <a:pt x="7" y="543"/>
                    </a:cubicBezTo>
                    <a:cubicBezTo>
                      <a:pt x="5" y="526"/>
                      <a:pt x="1" y="488"/>
                      <a:pt x="1" y="452"/>
                    </a:cubicBezTo>
                    <a:cubicBezTo>
                      <a:pt x="1" y="445"/>
                      <a:pt x="1" y="439"/>
                      <a:pt x="1" y="432"/>
                    </a:cubicBezTo>
                    <a:cubicBezTo>
                      <a:pt x="1" y="432"/>
                      <a:pt x="1" y="432"/>
                      <a:pt x="1" y="432"/>
                    </a:cubicBezTo>
                    <a:cubicBezTo>
                      <a:pt x="2" y="430"/>
                      <a:pt x="2" y="428"/>
                      <a:pt x="2" y="426"/>
                    </a:cubicBezTo>
                    <a:cubicBezTo>
                      <a:pt x="1" y="426"/>
                      <a:pt x="1" y="426"/>
                      <a:pt x="1" y="426"/>
                    </a:cubicBezTo>
                    <a:cubicBezTo>
                      <a:pt x="1" y="425"/>
                      <a:pt x="1" y="425"/>
                      <a:pt x="1" y="425"/>
                    </a:cubicBezTo>
                    <a:cubicBezTo>
                      <a:pt x="2" y="425"/>
                      <a:pt x="2" y="425"/>
                      <a:pt x="2" y="425"/>
                    </a:cubicBezTo>
                    <a:cubicBezTo>
                      <a:pt x="4" y="400"/>
                      <a:pt x="9" y="375"/>
                      <a:pt x="14" y="355"/>
                    </a:cubicBezTo>
                    <a:cubicBezTo>
                      <a:pt x="17" y="345"/>
                      <a:pt x="19" y="336"/>
                      <a:pt x="21" y="329"/>
                    </a:cubicBezTo>
                    <a:cubicBezTo>
                      <a:pt x="22" y="327"/>
                      <a:pt x="23" y="325"/>
                      <a:pt x="23" y="324"/>
                    </a:cubicBezTo>
                    <a:cubicBezTo>
                      <a:pt x="22" y="324"/>
                      <a:pt x="22" y="324"/>
                      <a:pt x="22" y="324"/>
                    </a:cubicBezTo>
                    <a:cubicBezTo>
                      <a:pt x="22" y="323"/>
                      <a:pt x="22" y="323"/>
                      <a:pt x="22" y="323"/>
                    </a:cubicBezTo>
                    <a:cubicBezTo>
                      <a:pt x="23" y="323"/>
                      <a:pt x="23" y="323"/>
                      <a:pt x="23" y="323"/>
                    </a:cubicBezTo>
                    <a:cubicBezTo>
                      <a:pt x="24" y="321"/>
                      <a:pt x="24" y="319"/>
                      <a:pt x="25" y="319"/>
                    </a:cubicBezTo>
                    <a:cubicBezTo>
                      <a:pt x="25" y="319"/>
                      <a:pt x="25" y="319"/>
                      <a:pt x="25" y="319"/>
                    </a:cubicBezTo>
                    <a:cubicBezTo>
                      <a:pt x="26" y="316"/>
                      <a:pt x="27" y="313"/>
                      <a:pt x="28" y="310"/>
                    </a:cubicBezTo>
                    <a:cubicBezTo>
                      <a:pt x="27" y="310"/>
                      <a:pt x="27" y="310"/>
                      <a:pt x="27" y="310"/>
                    </a:cubicBezTo>
                    <a:cubicBezTo>
                      <a:pt x="27" y="309"/>
                      <a:pt x="27" y="309"/>
                      <a:pt x="27" y="309"/>
                    </a:cubicBezTo>
                    <a:cubicBezTo>
                      <a:pt x="29" y="309"/>
                      <a:pt x="29" y="309"/>
                      <a:pt x="29" y="309"/>
                    </a:cubicBezTo>
                    <a:cubicBezTo>
                      <a:pt x="30" y="306"/>
                      <a:pt x="31" y="303"/>
                      <a:pt x="32" y="300"/>
                    </a:cubicBezTo>
                    <a:cubicBezTo>
                      <a:pt x="51" y="258"/>
                      <a:pt x="64" y="235"/>
                      <a:pt x="72" y="223"/>
                    </a:cubicBezTo>
                    <a:cubicBezTo>
                      <a:pt x="76" y="217"/>
                      <a:pt x="79" y="213"/>
                      <a:pt x="81" y="211"/>
                    </a:cubicBezTo>
                    <a:cubicBezTo>
                      <a:pt x="82" y="210"/>
                      <a:pt x="83" y="210"/>
                      <a:pt x="83" y="209"/>
                    </a:cubicBezTo>
                    <a:cubicBezTo>
                      <a:pt x="84" y="209"/>
                      <a:pt x="84" y="209"/>
                      <a:pt x="84" y="209"/>
                    </a:cubicBezTo>
                    <a:cubicBezTo>
                      <a:pt x="84" y="209"/>
                      <a:pt x="84" y="209"/>
                      <a:pt x="84" y="209"/>
                    </a:cubicBezTo>
                    <a:cubicBezTo>
                      <a:pt x="84" y="209"/>
                      <a:pt x="84" y="209"/>
                      <a:pt x="84" y="209"/>
                    </a:cubicBezTo>
                    <a:cubicBezTo>
                      <a:pt x="84" y="209"/>
                      <a:pt x="84" y="209"/>
                      <a:pt x="84" y="209"/>
                    </a:cubicBezTo>
                    <a:cubicBezTo>
                      <a:pt x="84" y="209"/>
                      <a:pt x="84" y="209"/>
                      <a:pt x="84" y="209"/>
                    </a:cubicBezTo>
                    <a:cubicBezTo>
                      <a:pt x="83" y="209"/>
                      <a:pt x="83" y="209"/>
                      <a:pt x="83" y="209"/>
                    </a:cubicBezTo>
                    <a:cubicBezTo>
                      <a:pt x="83" y="208"/>
                      <a:pt x="83" y="208"/>
                      <a:pt x="83" y="208"/>
                    </a:cubicBezTo>
                    <a:cubicBezTo>
                      <a:pt x="85" y="208"/>
                      <a:pt x="85" y="208"/>
                      <a:pt x="85" y="208"/>
                    </a:cubicBezTo>
                    <a:cubicBezTo>
                      <a:pt x="85" y="207"/>
                      <a:pt x="85" y="206"/>
                      <a:pt x="86" y="205"/>
                    </a:cubicBezTo>
                    <a:cubicBezTo>
                      <a:pt x="90" y="194"/>
                      <a:pt x="106" y="154"/>
                      <a:pt x="137" y="112"/>
                    </a:cubicBezTo>
                    <a:cubicBezTo>
                      <a:pt x="136" y="112"/>
                      <a:pt x="136" y="112"/>
                      <a:pt x="136" y="112"/>
                    </a:cubicBezTo>
                    <a:cubicBezTo>
                      <a:pt x="136" y="111"/>
                      <a:pt x="136" y="111"/>
                      <a:pt x="136" y="111"/>
                    </a:cubicBezTo>
                    <a:cubicBezTo>
                      <a:pt x="137" y="111"/>
                      <a:pt x="137" y="111"/>
                      <a:pt x="137" y="111"/>
                    </a:cubicBezTo>
                    <a:cubicBezTo>
                      <a:pt x="145" y="101"/>
                      <a:pt x="153" y="91"/>
                      <a:pt x="162" y="81"/>
                    </a:cubicBezTo>
                    <a:cubicBezTo>
                      <a:pt x="162" y="81"/>
                      <a:pt x="162" y="81"/>
                      <a:pt x="162" y="81"/>
                    </a:cubicBezTo>
                    <a:cubicBezTo>
                      <a:pt x="162" y="80"/>
                      <a:pt x="162" y="80"/>
                      <a:pt x="162" y="80"/>
                    </a:cubicBezTo>
                    <a:cubicBezTo>
                      <a:pt x="163" y="80"/>
                      <a:pt x="163" y="80"/>
                      <a:pt x="163" y="80"/>
                    </a:cubicBezTo>
                    <a:cubicBezTo>
                      <a:pt x="164" y="80"/>
                      <a:pt x="165" y="79"/>
                      <a:pt x="165" y="78"/>
                    </a:cubicBezTo>
                    <a:moveTo>
                      <a:pt x="347" y="0"/>
                    </a:moveTo>
                    <a:cubicBezTo>
                      <a:pt x="315" y="0"/>
                      <a:pt x="315" y="0"/>
                      <a:pt x="315" y="0"/>
                    </a:cubicBezTo>
                    <a:cubicBezTo>
                      <a:pt x="304" y="1"/>
                      <a:pt x="296" y="2"/>
                      <a:pt x="291" y="3"/>
                    </a:cubicBezTo>
                    <a:cubicBezTo>
                      <a:pt x="285" y="4"/>
                      <a:pt x="270" y="10"/>
                      <a:pt x="255" y="16"/>
                    </a:cubicBezTo>
                    <a:cubicBezTo>
                      <a:pt x="239" y="23"/>
                      <a:pt x="223" y="31"/>
                      <a:pt x="214" y="36"/>
                    </a:cubicBezTo>
                    <a:cubicBezTo>
                      <a:pt x="204" y="43"/>
                      <a:pt x="190" y="54"/>
                      <a:pt x="179" y="63"/>
                    </a:cubicBezTo>
                    <a:cubicBezTo>
                      <a:pt x="177" y="65"/>
                      <a:pt x="174" y="68"/>
                      <a:pt x="172" y="69"/>
                    </a:cubicBezTo>
                    <a:cubicBezTo>
                      <a:pt x="167" y="74"/>
                      <a:pt x="164" y="76"/>
                      <a:pt x="164" y="76"/>
                    </a:cubicBezTo>
                    <a:cubicBezTo>
                      <a:pt x="164" y="76"/>
                      <a:pt x="164" y="76"/>
                      <a:pt x="164" y="76"/>
                    </a:cubicBezTo>
                    <a:cubicBezTo>
                      <a:pt x="164" y="76"/>
                      <a:pt x="164" y="76"/>
                      <a:pt x="164" y="76"/>
                    </a:cubicBezTo>
                    <a:cubicBezTo>
                      <a:pt x="108" y="134"/>
                      <a:pt x="85" y="202"/>
                      <a:pt x="83" y="207"/>
                    </a:cubicBezTo>
                    <a:cubicBezTo>
                      <a:pt x="81" y="208"/>
                      <a:pt x="78" y="211"/>
                      <a:pt x="70" y="222"/>
                    </a:cubicBezTo>
                    <a:cubicBezTo>
                      <a:pt x="62" y="234"/>
                      <a:pt x="49" y="257"/>
                      <a:pt x="30" y="299"/>
                    </a:cubicBezTo>
                    <a:cubicBezTo>
                      <a:pt x="28" y="306"/>
                      <a:pt x="25" y="312"/>
                      <a:pt x="23" y="318"/>
                    </a:cubicBezTo>
                    <a:cubicBezTo>
                      <a:pt x="23" y="318"/>
                      <a:pt x="23" y="318"/>
                      <a:pt x="23" y="318"/>
                    </a:cubicBezTo>
                    <a:cubicBezTo>
                      <a:pt x="23" y="318"/>
                      <a:pt x="3" y="377"/>
                      <a:pt x="0" y="430"/>
                    </a:cubicBezTo>
                    <a:cubicBezTo>
                      <a:pt x="0" y="476"/>
                      <a:pt x="0" y="476"/>
                      <a:pt x="0" y="476"/>
                    </a:cubicBezTo>
                    <a:cubicBezTo>
                      <a:pt x="1" y="516"/>
                      <a:pt x="6" y="551"/>
                      <a:pt x="6" y="551"/>
                    </a:cubicBezTo>
                    <a:cubicBezTo>
                      <a:pt x="6" y="551"/>
                      <a:pt x="6" y="551"/>
                      <a:pt x="6" y="551"/>
                    </a:cubicBezTo>
                    <a:cubicBezTo>
                      <a:pt x="8" y="575"/>
                      <a:pt x="8" y="575"/>
                      <a:pt x="8" y="575"/>
                    </a:cubicBezTo>
                    <a:cubicBezTo>
                      <a:pt x="8" y="575"/>
                      <a:pt x="8" y="575"/>
                      <a:pt x="8" y="575"/>
                    </a:cubicBezTo>
                    <a:cubicBezTo>
                      <a:pt x="15" y="626"/>
                      <a:pt x="25" y="664"/>
                      <a:pt x="26" y="667"/>
                    </a:cubicBezTo>
                    <a:cubicBezTo>
                      <a:pt x="29" y="724"/>
                      <a:pt x="33" y="753"/>
                      <a:pt x="38" y="769"/>
                    </a:cubicBezTo>
                    <a:cubicBezTo>
                      <a:pt x="41" y="782"/>
                      <a:pt x="44" y="785"/>
                      <a:pt x="45" y="786"/>
                    </a:cubicBezTo>
                    <a:cubicBezTo>
                      <a:pt x="48" y="800"/>
                      <a:pt x="54" y="817"/>
                      <a:pt x="62" y="831"/>
                    </a:cubicBezTo>
                    <a:cubicBezTo>
                      <a:pt x="71" y="845"/>
                      <a:pt x="82" y="857"/>
                      <a:pt x="96" y="860"/>
                    </a:cubicBezTo>
                    <a:cubicBezTo>
                      <a:pt x="100" y="861"/>
                      <a:pt x="104" y="862"/>
                      <a:pt x="108" y="862"/>
                    </a:cubicBezTo>
                    <a:cubicBezTo>
                      <a:pt x="118" y="862"/>
                      <a:pt x="128" y="859"/>
                      <a:pt x="137" y="855"/>
                    </a:cubicBezTo>
                    <a:cubicBezTo>
                      <a:pt x="151" y="850"/>
                      <a:pt x="163" y="843"/>
                      <a:pt x="171" y="837"/>
                    </a:cubicBezTo>
                    <a:cubicBezTo>
                      <a:pt x="182" y="830"/>
                      <a:pt x="190" y="822"/>
                      <a:pt x="205" y="802"/>
                    </a:cubicBezTo>
                    <a:cubicBezTo>
                      <a:pt x="212" y="792"/>
                      <a:pt x="220" y="780"/>
                      <a:pt x="230" y="763"/>
                    </a:cubicBezTo>
                    <a:cubicBezTo>
                      <a:pt x="263" y="713"/>
                      <a:pt x="272" y="669"/>
                      <a:pt x="273" y="667"/>
                    </a:cubicBezTo>
                    <a:cubicBezTo>
                      <a:pt x="274" y="664"/>
                      <a:pt x="301" y="604"/>
                      <a:pt x="318" y="563"/>
                    </a:cubicBezTo>
                    <a:cubicBezTo>
                      <a:pt x="327" y="542"/>
                      <a:pt x="332" y="510"/>
                      <a:pt x="335" y="483"/>
                    </a:cubicBezTo>
                    <a:cubicBezTo>
                      <a:pt x="337" y="470"/>
                      <a:pt x="338" y="459"/>
                      <a:pt x="338" y="450"/>
                    </a:cubicBezTo>
                    <a:cubicBezTo>
                      <a:pt x="340" y="469"/>
                      <a:pt x="342" y="504"/>
                      <a:pt x="347" y="544"/>
                    </a:cubicBezTo>
                    <a:cubicBezTo>
                      <a:pt x="353" y="602"/>
                      <a:pt x="379" y="663"/>
                      <a:pt x="381" y="667"/>
                    </a:cubicBezTo>
                    <a:cubicBezTo>
                      <a:pt x="386" y="716"/>
                      <a:pt x="402" y="757"/>
                      <a:pt x="402" y="759"/>
                    </a:cubicBezTo>
                    <a:cubicBezTo>
                      <a:pt x="402" y="759"/>
                      <a:pt x="402" y="759"/>
                      <a:pt x="402" y="759"/>
                    </a:cubicBezTo>
                    <a:cubicBezTo>
                      <a:pt x="402" y="759"/>
                      <a:pt x="410" y="780"/>
                      <a:pt x="426" y="805"/>
                    </a:cubicBezTo>
                    <a:cubicBezTo>
                      <a:pt x="435" y="819"/>
                      <a:pt x="448" y="835"/>
                      <a:pt x="464" y="848"/>
                    </a:cubicBezTo>
                    <a:cubicBezTo>
                      <a:pt x="465" y="849"/>
                      <a:pt x="479" y="865"/>
                      <a:pt x="502" y="865"/>
                    </a:cubicBezTo>
                    <a:cubicBezTo>
                      <a:pt x="503" y="865"/>
                      <a:pt x="503" y="865"/>
                      <a:pt x="503" y="865"/>
                    </a:cubicBezTo>
                    <a:cubicBezTo>
                      <a:pt x="504" y="865"/>
                      <a:pt x="505" y="865"/>
                      <a:pt x="506" y="865"/>
                    </a:cubicBezTo>
                    <a:cubicBezTo>
                      <a:pt x="519" y="865"/>
                      <a:pt x="529" y="861"/>
                      <a:pt x="537" y="856"/>
                    </a:cubicBezTo>
                    <a:cubicBezTo>
                      <a:pt x="542" y="853"/>
                      <a:pt x="547" y="848"/>
                      <a:pt x="551" y="844"/>
                    </a:cubicBezTo>
                    <a:cubicBezTo>
                      <a:pt x="556" y="838"/>
                      <a:pt x="564" y="828"/>
                      <a:pt x="571" y="816"/>
                    </a:cubicBezTo>
                    <a:cubicBezTo>
                      <a:pt x="578" y="805"/>
                      <a:pt x="583" y="798"/>
                      <a:pt x="586" y="786"/>
                    </a:cubicBezTo>
                    <a:cubicBezTo>
                      <a:pt x="586" y="786"/>
                      <a:pt x="586" y="786"/>
                      <a:pt x="586" y="786"/>
                    </a:cubicBezTo>
                    <a:cubicBezTo>
                      <a:pt x="590" y="776"/>
                      <a:pt x="590" y="776"/>
                      <a:pt x="590" y="776"/>
                    </a:cubicBezTo>
                    <a:cubicBezTo>
                      <a:pt x="622" y="713"/>
                      <a:pt x="627" y="669"/>
                      <a:pt x="627" y="667"/>
                    </a:cubicBezTo>
                    <a:cubicBezTo>
                      <a:pt x="659" y="590"/>
                      <a:pt x="668" y="517"/>
                      <a:pt x="670" y="481"/>
                    </a:cubicBezTo>
                    <a:cubicBezTo>
                      <a:pt x="679" y="617"/>
                      <a:pt x="708" y="663"/>
                      <a:pt x="711" y="667"/>
                    </a:cubicBezTo>
                    <a:cubicBezTo>
                      <a:pt x="716" y="730"/>
                      <a:pt x="742" y="783"/>
                      <a:pt x="762" y="814"/>
                    </a:cubicBezTo>
                    <a:cubicBezTo>
                      <a:pt x="763" y="817"/>
                      <a:pt x="765" y="819"/>
                      <a:pt x="767" y="822"/>
                    </a:cubicBezTo>
                    <a:cubicBezTo>
                      <a:pt x="785" y="848"/>
                      <a:pt x="803" y="862"/>
                      <a:pt x="829" y="867"/>
                    </a:cubicBezTo>
                    <a:cubicBezTo>
                      <a:pt x="840" y="869"/>
                      <a:pt x="847" y="871"/>
                      <a:pt x="854" y="871"/>
                    </a:cubicBezTo>
                    <a:cubicBezTo>
                      <a:pt x="860" y="871"/>
                      <a:pt x="865" y="870"/>
                      <a:pt x="872" y="867"/>
                    </a:cubicBezTo>
                    <a:cubicBezTo>
                      <a:pt x="879" y="864"/>
                      <a:pt x="887" y="859"/>
                      <a:pt x="899" y="852"/>
                    </a:cubicBezTo>
                    <a:cubicBezTo>
                      <a:pt x="921" y="839"/>
                      <a:pt x="934" y="825"/>
                      <a:pt x="945" y="809"/>
                    </a:cubicBezTo>
                    <a:cubicBezTo>
                      <a:pt x="957" y="794"/>
                      <a:pt x="967" y="776"/>
                      <a:pt x="982" y="752"/>
                    </a:cubicBezTo>
                    <a:cubicBezTo>
                      <a:pt x="1020" y="689"/>
                      <a:pt x="1052" y="598"/>
                      <a:pt x="1052" y="598"/>
                    </a:cubicBezTo>
                    <a:cubicBezTo>
                      <a:pt x="1052" y="598"/>
                      <a:pt x="1052" y="598"/>
                      <a:pt x="1052" y="598"/>
                    </a:cubicBezTo>
                    <a:cubicBezTo>
                      <a:pt x="1075" y="545"/>
                      <a:pt x="1083" y="480"/>
                      <a:pt x="1086" y="456"/>
                    </a:cubicBezTo>
                    <a:cubicBezTo>
                      <a:pt x="1090" y="487"/>
                      <a:pt x="1104" y="589"/>
                      <a:pt x="1132" y="655"/>
                    </a:cubicBezTo>
                    <a:cubicBezTo>
                      <a:pt x="1156" y="712"/>
                      <a:pt x="1179" y="748"/>
                      <a:pt x="1228" y="798"/>
                    </a:cubicBezTo>
                    <a:cubicBezTo>
                      <a:pt x="1235" y="804"/>
                      <a:pt x="1241" y="811"/>
                      <a:pt x="1249" y="818"/>
                    </a:cubicBezTo>
                    <a:cubicBezTo>
                      <a:pt x="1289" y="856"/>
                      <a:pt x="1321" y="869"/>
                      <a:pt x="1345" y="872"/>
                    </a:cubicBezTo>
                    <a:cubicBezTo>
                      <a:pt x="1366" y="872"/>
                      <a:pt x="1366" y="872"/>
                      <a:pt x="1366" y="872"/>
                    </a:cubicBezTo>
                    <a:cubicBezTo>
                      <a:pt x="1371" y="871"/>
                      <a:pt x="1377" y="870"/>
                      <a:pt x="1382" y="869"/>
                    </a:cubicBezTo>
                    <a:cubicBezTo>
                      <a:pt x="1396" y="866"/>
                      <a:pt x="1408" y="850"/>
                      <a:pt x="1416" y="836"/>
                    </a:cubicBezTo>
                    <a:cubicBezTo>
                      <a:pt x="1425" y="822"/>
                      <a:pt x="1430" y="808"/>
                      <a:pt x="1430" y="807"/>
                    </a:cubicBezTo>
                    <a:cubicBezTo>
                      <a:pt x="1430" y="807"/>
                      <a:pt x="1430" y="807"/>
                      <a:pt x="1430" y="807"/>
                    </a:cubicBezTo>
                    <a:cubicBezTo>
                      <a:pt x="1430" y="807"/>
                      <a:pt x="1457" y="750"/>
                      <a:pt x="1479" y="614"/>
                    </a:cubicBezTo>
                    <a:cubicBezTo>
                      <a:pt x="1487" y="564"/>
                      <a:pt x="1492" y="527"/>
                      <a:pt x="1494" y="496"/>
                    </a:cubicBezTo>
                    <a:cubicBezTo>
                      <a:pt x="1494" y="456"/>
                      <a:pt x="1494" y="456"/>
                      <a:pt x="1494" y="456"/>
                    </a:cubicBezTo>
                    <a:cubicBezTo>
                      <a:pt x="1492" y="426"/>
                      <a:pt x="1486" y="399"/>
                      <a:pt x="1474" y="366"/>
                    </a:cubicBezTo>
                    <a:cubicBezTo>
                      <a:pt x="1448" y="293"/>
                      <a:pt x="1362" y="221"/>
                      <a:pt x="1347" y="209"/>
                    </a:cubicBezTo>
                    <a:cubicBezTo>
                      <a:pt x="1409" y="209"/>
                      <a:pt x="1409" y="209"/>
                      <a:pt x="1409" y="209"/>
                    </a:cubicBezTo>
                    <a:cubicBezTo>
                      <a:pt x="1407" y="208"/>
                      <a:pt x="1407" y="208"/>
                      <a:pt x="1407" y="208"/>
                    </a:cubicBezTo>
                    <a:cubicBezTo>
                      <a:pt x="1383" y="178"/>
                      <a:pt x="1351" y="155"/>
                      <a:pt x="1327" y="138"/>
                    </a:cubicBezTo>
                    <a:cubicBezTo>
                      <a:pt x="1325" y="137"/>
                      <a:pt x="1323" y="136"/>
                      <a:pt x="1322" y="135"/>
                    </a:cubicBezTo>
                    <a:cubicBezTo>
                      <a:pt x="1320" y="134"/>
                      <a:pt x="1319" y="133"/>
                      <a:pt x="1318" y="132"/>
                    </a:cubicBezTo>
                    <a:cubicBezTo>
                      <a:pt x="1303" y="122"/>
                      <a:pt x="1293" y="117"/>
                      <a:pt x="1293" y="117"/>
                    </a:cubicBezTo>
                    <a:cubicBezTo>
                      <a:pt x="1284" y="112"/>
                      <a:pt x="1275" y="107"/>
                      <a:pt x="1267" y="102"/>
                    </a:cubicBezTo>
                    <a:cubicBezTo>
                      <a:pt x="1256" y="97"/>
                      <a:pt x="1246" y="91"/>
                      <a:pt x="1236" y="87"/>
                    </a:cubicBezTo>
                    <a:cubicBezTo>
                      <a:pt x="1233" y="85"/>
                      <a:pt x="1229" y="83"/>
                      <a:pt x="1225" y="81"/>
                    </a:cubicBezTo>
                    <a:cubicBezTo>
                      <a:pt x="1222" y="80"/>
                      <a:pt x="1218" y="78"/>
                      <a:pt x="1215" y="76"/>
                    </a:cubicBezTo>
                    <a:cubicBezTo>
                      <a:pt x="1211" y="74"/>
                      <a:pt x="1207" y="73"/>
                      <a:pt x="1204" y="71"/>
                    </a:cubicBezTo>
                    <a:cubicBezTo>
                      <a:pt x="1130" y="38"/>
                      <a:pt x="1083" y="29"/>
                      <a:pt x="1030" y="17"/>
                    </a:cubicBezTo>
                    <a:cubicBezTo>
                      <a:pt x="972" y="5"/>
                      <a:pt x="918" y="4"/>
                      <a:pt x="900" y="4"/>
                    </a:cubicBezTo>
                    <a:cubicBezTo>
                      <a:pt x="897" y="4"/>
                      <a:pt x="895" y="4"/>
                      <a:pt x="894" y="4"/>
                    </a:cubicBezTo>
                    <a:cubicBezTo>
                      <a:pt x="890" y="4"/>
                      <a:pt x="885" y="3"/>
                      <a:pt x="881" y="3"/>
                    </a:cubicBezTo>
                    <a:cubicBezTo>
                      <a:pt x="848" y="3"/>
                      <a:pt x="819" y="11"/>
                      <a:pt x="794" y="22"/>
                    </a:cubicBezTo>
                    <a:cubicBezTo>
                      <a:pt x="774" y="31"/>
                      <a:pt x="757" y="42"/>
                      <a:pt x="742" y="53"/>
                    </a:cubicBezTo>
                    <a:cubicBezTo>
                      <a:pt x="718" y="71"/>
                      <a:pt x="701" y="89"/>
                      <a:pt x="692" y="100"/>
                    </a:cubicBezTo>
                    <a:cubicBezTo>
                      <a:pt x="687" y="107"/>
                      <a:pt x="684" y="111"/>
                      <a:pt x="684" y="111"/>
                    </a:cubicBezTo>
                    <a:cubicBezTo>
                      <a:pt x="683" y="112"/>
                      <a:pt x="683" y="112"/>
                      <a:pt x="683" y="112"/>
                    </a:cubicBezTo>
                    <a:cubicBezTo>
                      <a:pt x="705" y="112"/>
                      <a:pt x="705" y="112"/>
                      <a:pt x="705" y="112"/>
                    </a:cubicBezTo>
                    <a:cubicBezTo>
                      <a:pt x="699" y="120"/>
                      <a:pt x="676" y="149"/>
                      <a:pt x="658" y="208"/>
                    </a:cubicBezTo>
                    <a:cubicBezTo>
                      <a:pt x="655" y="211"/>
                      <a:pt x="603" y="279"/>
                      <a:pt x="590" y="385"/>
                    </a:cubicBezTo>
                    <a:cubicBezTo>
                      <a:pt x="589" y="398"/>
                      <a:pt x="589" y="398"/>
                      <a:pt x="589" y="398"/>
                    </a:cubicBezTo>
                    <a:cubicBezTo>
                      <a:pt x="584" y="364"/>
                      <a:pt x="577" y="331"/>
                      <a:pt x="577" y="331"/>
                    </a:cubicBezTo>
                    <a:cubicBezTo>
                      <a:pt x="577" y="331"/>
                      <a:pt x="577" y="331"/>
                      <a:pt x="577" y="331"/>
                    </a:cubicBezTo>
                    <a:cubicBezTo>
                      <a:pt x="563" y="256"/>
                      <a:pt x="529" y="211"/>
                      <a:pt x="527" y="208"/>
                    </a:cubicBezTo>
                    <a:cubicBezTo>
                      <a:pt x="518" y="174"/>
                      <a:pt x="492" y="122"/>
                      <a:pt x="487" y="113"/>
                    </a:cubicBezTo>
                    <a:cubicBezTo>
                      <a:pt x="569" y="113"/>
                      <a:pt x="569" y="113"/>
                      <a:pt x="569" y="113"/>
                    </a:cubicBezTo>
                    <a:cubicBezTo>
                      <a:pt x="567" y="111"/>
                      <a:pt x="567" y="111"/>
                      <a:pt x="567" y="111"/>
                    </a:cubicBezTo>
                    <a:cubicBezTo>
                      <a:pt x="567" y="111"/>
                      <a:pt x="555" y="99"/>
                      <a:pt x="541" y="86"/>
                    </a:cubicBezTo>
                    <a:cubicBezTo>
                      <a:pt x="526" y="73"/>
                      <a:pt x="510" y="59"/>
                      <a:pt x="502" y="53"/>
                    </a:cubicBezTo>
                    <a:cubicBezTo>
                      <a:pt x="474" y="36"/>
                      <a:pt x="429" y="15"/>
                      <a:pt x="390" y="6"/>
                    </a:cubicBezTo>
                    <a:cubicBezTo>
                      <a:pt x="374" y="3"/>
                      <a:pt x="360" y="1"/>
                      <a:pt x="347"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82" name="Freeform 238"/>
              <p:cNvSpPr>
                <a:spLocks noEditPoints="1"/>
              </p:cNvSpPr>
              <p:nvPr/>
            </p:nvSpPr>
            <p:spPr bwMode="auto">
              <a:xfrm>
                <a:off x="-4912180" y="4871026"/>
                <a:ext cx="917112" cy="4920"/>
              </a:xfrm>
              <a:custGeom>
                <a:avLst/>
                <a:gdLst/>
                <a:ahLst/>
                <a:cxnLst>
                  <a:cxn ang="0">
                    <a:pos x="0" y="0"/>
                  </a:cxn>
                  <a:cxn ang="0">
                    <a:pos x="0" y="0"/>
                  </a:cxn>
                  <a:cxn ang="0">
                    <a:pos x="0" y="1"/>
                  </a:cxn>
                  <a:cxn ang="0">
                    <a:pos x="1" y="1"/>
                  </a:cxn>
                  <a:cxn ang="0">
                    <a:pos x="1" y="0"/>
                  </a:cxn>
                  <a:cxn ang="0">
                    <a:pos x="1" y="0"/>
                  </a:cxn>
                  <a:cxn ang="0">
                    <a:pos x="1" y="0"/>
                  </a:cxn>
                  <a:cxn ang="0">
                    <a:pos x="0" y="0"/>
                  </a:cxn>
                  <a:cxn ang="0">
                    <a:pos x="244" y="0"/>
                  </a:cxn>
                  <a:cxn ang="0">
                    <a:pos x="243" y="0"/>
                  </a:cxn>
                  <a:cxn ang="0">
                    <a:pos x="243" y="0"/>
                  </a:cxn>
                  <a:cxn ang="0">
                    <a:pos x="243" y="0"/>
                  </a:cxn>
                  <a:cxn ang="0">
                    <a:pos x="243" y="0"/>
                  </a:cxn>
                  <a:cxn ang="0">
                    <a:pos x="243" y="1"/>
                  </a:cxn>
                  <a:cxn ang="0">
                    <a:pos x="244" y="1"/>
                  </a:cxn>
                  <a:cxn ang="0">
                    <a:pos x="244" y="0"/>
                  </a:cxn>
                </a:cxnLst>
                <a:rect l="0" t="0" r="r" b="b"/>
                <a:pathLst>
                  <a:path w="244" h="1">
                    <a:moveTo>
                      <a:pt x="0" y="0"/>
                    </a:moveTo>
                    <a:cubicBezTo>
                      <a:pt x="0" y="0"/>
                      <a:pt x="0" y="0"/>
                      <a:pt x="0" y="0"/>
                    </a:cubicBezTo>
                    <a:cubicBezTo>
                      <a:pt x="0" y="1"/>
                      <a:pt x="0" y="1"/>
                      <a:pt x="0" y="1"/>
                    </a:cubicBezTo>
                    <a:cubicBezTo>
                      <a:pt x="1" y="1"/>
                      <a:pt x="1" y="1"/>
                      <a:pt x="1" y="1"/>
                    </a:cubicBezTo>
                    <a:cubicBezTo>
                      <a:pt x="1" y="1"/>
                      <a:pt x="1" y="1"/>
                      <a:pt x="1" y="0"/>
                    </a:cubicBezTo>
                    <a:cubicBezTo>
                      <a:pt x="1" y="0"/>
                      <a:pt x="1" y="0"/>
                      <a:pt x="1" y="0"/>
                    </a:cubicBezTo>
                    <a:cubicBezTo>
                      <a:pt x="1" y="0"/>
                      <a:pt x="1" y="0"/>
                      <a:pt x="1" y="0"/>
                    </a:cubicBezTo>
                    <a:cubicBezTo>
                      <a:pt x="0" y="0"/>
                      <a:pt x="0" y="0"/>
                      <a:pt x="0" y="0"/>
                    </a:cubicBezTo>
                    <a:moveTo>
                      <a:pt x="244" y="0"/>
                    </a:moveTo>
                    <a:cubicBezTo>
                      <a:pt x="243" y="0"/>
                      <a:pt x="243" y="0"/>
                      <a:pt x="243" y="0"/>
                    </a:cubicBezTo>
                    <a:cubicBezTo>
                      <a:pt x="243" y="0"/>
                      <a:pt x="243" y="0"/>
                      <a:pt x="243" y="0"/>
                    </a:cubicBezTo>
                    <a:cubicBezTo>
                      <a:pt x="243" y="0"/>
                      <a:pt x="243" y="0"/>
                      <a:pt x="243" y="0"/>
                    </a:cubicBezTo>
                    <a:cubicBezTo>
                      <a:pt x="243" y="0"/>
                      <a:pt x="243" y="0"/>
                      <a:pt x="243" y="0"/>
                    </a:cubicBezTo>
                    <a:cubicBezTo>
                      <a:pt x="243" y="1"/>
                      <a:pt x="243" y="1"/>
                      <a:pt x="243" y="1"/>
                    </a:cubicBezTo>
                    <a:cubicBezTo>
                      <a:pt x="244" y="1"/>
                      <a:pt x="244" y="1"/>
                      <a:pt x="244" y="1"/>
                    </a:cubicBezTo>
                    <a:cubicBezTo>
                      <a:pt x="244" y="0"/>
                      <a:pt x="244" y="0"/>
                      <a:pt x="244"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83" name="Freeform 239"/>
              <p:cNvSpPr>
                <a:spLocks noEditPoints="1"/>
              </p:cNvSpPr>
              <p:nvPr/>
            </p:nvSpPr>
            <p:spPr bwMode="auto">
              <a:xfrm>
                <a:off x="-3672514" y="4871026"/>
                <a:ext cx="1172265" cy="4920"/>
              </a:xfrm>
              <a:custGeom>
                <a:avLst/>
                <a:gdLst/>
                <a:ahLst/>
                <a:cxnLst>
                  <a:cxn ang="0">
                    <a:pos x="1" y="0"/>
                  </a:cxn>
                  <a:cxn ang="0">
                    <a:pos x="0" y="0"/>
                  </a:cxn>
                  <a:cxn ang="0">
                    <a:pos x="0" y="1"/>
                  </a:cxn>
                  <a:cxn ang="0">
                    <a:pos x="1" y="1"/>
                  </a:cxn>
                  <a:cxn ang="0">
                    <a:pos x="1" y="0"/>
                  </a:cxn>
                  <a:cxn ang="0">
                    <a:pos x="1" y="0"/>
                  </a:cxn>
                  <a:cxn ang="0">
                    <a:pos x="1" y="0"/>
                  </a:cxn>
                  <a:cxn ang="0">
                    <a:pos x="1" y="0"/>
                  </a:cxn>
                  <a:cxn ang="0">
                    <a:pos x="312" y="0"/>
                  </a:cxn>
                  <a:cxn ang="0">
                    <a:pos x="311" y="0"/>
                  </a:cxn>
                  <a:cxn ang="0">
                    <a:pos x="311" y="1"/>
                  </a:cxn>
                  <a:cxn ang="0">
                    <a:pos x="312" y="1"/>
                  </a:cxn>
                  <a:cxn ang="0">
                    <a:pos x="312" y="0"/>
                  </a:cxn>
                </a:cxnLst>
                <a:rect l="0" t="0" r="r" b="b"/>
                <a:pathLst>
                  <a:path w="312" h="1">
                    <a:moveTo>
                      <a:pt x="1" y="0"/>
                    </a:moveTo>
                    <a:cubicBezTo>
                      <a:pt x="0" y="0"/>
                      <a:pt x="0" y="0"/>
                      <a:pt x="0" y="0"/>
                    </a:cubicBezTo>
                    <a:cubicBezTo>
                      <a:pt x="0" y="1"/>
                      <a:pt x="0" y="1"/>
                      <a:pt x="0" y="1"/>
                    </a:cubicBezTo>
                    <a:cubicBezTo>
                      <a:pt x="1" y="1"/>
                      <a:pt x="1" y="1"/>
                      <a:pt x="1" y="1"/>
                    </a:cubicBezTo>
                    <a:cubicBezTo>
                      <a:pt x="1" y="1"/>
                      <a:pt x="1" y="1"/>
                      <a:pt x="1" y="0"/>
                    </a:cubicBezTo>
                    <a:cubicBezTo>
                      <a:pt x="1" y="0"/>
                      <a:pt x="1" y="0"/>
                      <a:pt x="1" y="0"/>
                    </a:cubicBezTo>
                    <a:cubicBezTo>
                      <a:pt x="1" y="0"/>
                      <a:pt x="1" y="0"/>
                      <a:pt x="1" y="0"/>
                    </a:cubicBezTo>
                    <a:cubicBezTo>
                      <a:pt x="1" y="0"/>
                      <a:pt x="1" y="0"/>
                      <a:pt x="1" y="0"/>
                    </a:cubicBezTo>
                    <a:moveTo>
                      <a:pt x="312" y="0"/>
                    </a:moveTo>
                    <a:cubicBezTo>
                      <a:pt x="311" y="0"/>
                      <a:pt x="311" y="0"/>
                      <a:pt x="311" y="0"/>
                    </a:cubicBezTo>
                    <a:cubicBezTo>
                      <a:pt x="311" y="1"/>
                      <a:pt x="311" y="1"/>
                      <a:pt x="311" y="1"/>
                    </a:cubicBezTo>
                    <a:cubicBezTo>
                      <a:pt x="312" y="1"/>
                      <a:pt x="312" y="1"/>
                      <a:pt x="312" y="1"/>
                    </a:cubicBezTo>
                    <a:cubicBezTo>
                      <a:pt x="312" y="0"/>
                      <a:pt x="312" y="0"/>
                      <a:pt x="312"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84" name="Freeform 240"/>
              <p:cNvSpPr>
                <a:spLocks noEditPoints="1"/>
              </p:cNvSpPr>
              <p:nvPr/>
            </p:nvSpPr>
            <p:spPr bwMode="auto">
              <a:xfrm>
                <a:off x="-2071782" y="4871026"/>
                <a:ext cx="1239666" cy="4920"/>
              </a:xfrm>
              <a:custGeom>
                <a:avLst/>
                <a:gdLst/>
                <a:ahLst/>
                <a:cxnLst>
                  <a:cxn ang="0">
                    <a:pos x="1" y="0"/>
                  </a:cxn>
                  <a:cxn ang="0">
                    <a:pos x="0" y="0"/>
                  </a:cxn>
                  <a:cxn ang="0">
                    <a:pos x="0" y="1"/>
                  </a:cxn>
                  <a:cxn ang="0">
                    <a:pos x="1" y="1"/>
                  </a:cxn>
                  <a:cxn ang="0">
                    <a:pos x="1" y="0"/>
                  </a:cxn>
                  <a:cxn ang="0">
                    <a:pos x="330" y="0"/>
                  </a:cxn>
                  <a:cxn ang="0">
                    <a:pos x="329" y="0"/>
                  </a:cxn>
                  <a:cxn ang="0">
                    <a:pos x="329" y="1"/>
                  </a:cxn>
                  <a:cxn ang="0">
                    <a:pos x="330" y="1"/>
                  </a:cxn>
                  <a:cxn ang="0">
                    <a:pos x="330" y="0"/>
                  </a:cxn>
                </a:cxnLst>
                <a:rect l="0" t="0" r="r" b="b"/>
                <a:pathLst>
                  <a:path w="330" h="1">
                    <a:moveTo>
                      <a:pt x="1" y="0"/>
                    </a:moveTo>
                    <a:cubicBezTo>
                      <a:pt x="0" y="0"/>
                      <a:pt x="0" y="0"/>
                      <a:pt x="0" y="0"/>
                    </a:cubicBezTo>
                    <a:cubicBezTo>
                      <a:pt x="0" y="1"/>
                      <a:pt x="0" y="1"/>
                      <a:pt x="0" y="1"/>
                    </a:cubicBezTo>
                    <a:cubicBezTo>
                      <a:pt x="1" y="1"/>
                      <a:pt x="1" y="1"/>
                      <a:pt x="1" y="1"/>
                    </a:cubicBezTo>
                    <a:cubicBezTo>
                      <a:pt x="1" y="0"/>
                      <a:pt x="1" y="0"/>
                      <a:pt x="1" y="0"/>
                    </a:cubicBezTo>
                    <a:moveTo>
                      <a:pt x="330" y="0"/>
                    </a:moveTo>
                    <a:cubicBezTo>
                      <a:pt x="329" y="0"/>
                      <a:pt x="329" y="0"/>
                      <a:pt x="329" y="0"/>
                    </a:cubicBezTo>
                    <a:cubicBezTo>
                      <a:pt x="329" y="1"/>
                      <a:pt x="329" y="1"/>
                      <a:pt x="329" y="1"/>
                    </a:cubicBezTo>
                    <a:cubicBezTo>
                      <a:pt x="330" y="1"/>
                      <a:pt x="330" y="1"/>
                      <a:pt x="330" y="1"/>
                    </a:cubicBezTo>
                    <a:cubicBezTo>
                      <a:pt x="330" y="0"/>
                      <a:pt x="330" y="0"/>
                      <a:pt x="330"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85" name="Freeform 241"/>
              <p:cNvSpPr>
                <a:spLocks noEditPoints="1"/>
              </p:cNvSpPr>
              <p:nvPr/>
            </p:nvSpPr>
            <p:spPr bwMode="auto">
              <a:xfrm>
                <a:off x="-6245723" y="4871026"/>
                <a:ext cx="919519" cy="4920"/>
              </a:xfrm>
              <a:custGeom>
                <a:avLst/>
                <a:gdLst/>
                <a:ahLst/>
                <a:cxnLst>
                  <a:cxn ang="0">
                    <a:pos x="1" y="0"/>
                  </a:cxn>
                  <a:cxn ang="0">
                    <a:pos x="0" y="0"/>
                  </a:cxn>
                  <a:cxn ang="0">
                    <a:pos x="0" y="1"/>
                  </a:cxn>
                  <a:cxn ang="0">
                    <a:pos x="1" y="1"/>
                  </a:cxn>
                  <a:cxn ang="0">
                    <a:pos x="1" y="0"/>
                  </a:cxn>
                  <a:cxn ang="0">
                    <a:pos x="1" y="0"/>
                  </a:cxn>
                  <a:cxn ang="0">
                    <a:pos x="1" y="0"/>
                  </a:cxn>
                  <a:cxn ang="0">
                    <a:pos x="1" y="0"/>
                  </a:cxn>
                  <a:cxn ang="0">
                    <a:pos x="245" y="0"/>
                  </a:cxn>
                  <a:cxn ang="0">
                    <a:pos x="244" y="0"/>
                  </a:cxn>
                  <a:cxn ang="0">
                    <a:pos x="244" y="0"/>
                  </a:cxn>
                  <a:cxn ang="0">
                    <a:pos x="244" y="0"/>
                  </a:cxn>
                  <a:cxn ang="0">
                    <a:pos x="244" y="0"/>
                  </a:cxn>
                  <a:cxn ang="0">
                    <a:pos x="243" y="1"/>
                  </a:cxn>
                  <a:cxn ang="0">
                    <a:pos x="245" y="1"/>
                  </a:cxn>
                  <a:cxn ang="0">
                    <a:pos x="245" y="0"/>
                  </a:cxn>
                </a:cxnLst>
                <a:rect l="0" t="0" r="r" b="b"/>
                <a:pathLst>
                  <a:path w="245" h="1">
                    <a:moveTo>
                      <a:pt x="1" y="0"/>
                    </a:moveTo>
                    <a:cubicBezTo>
                      <a:pt x="0" y="0"/>
                      <a:pt x="0" y="0"/>
                      <a:pt x="0" y="0"/>
                    </a:cubicBezTo>
                    <a:cubicBezTo>
                      <a:pt x="0" y="1"/>
                      <a:pt x="0" y="1"/>
                      <a:pt x="0" y="1"/>
                    </a:cubicBezTo>
                    <a:cubicBezTo>
                      <a:pt x="1" y="1"/>
                      <a:pt x="1" y="1"/>
                      <a:pt x="1" y="1"/>
                    </a:cubicBezTo>
                    <a:cubicBezTo>
                      <a:pt x="1" y="1"/>
                      <a:pt x="1" y="1"/>
                      <a:pt x="1" y="0"/>
                    </a:cubicBezTo>
                    <a:cubicBezTo>
                      <a:pt x="1" y="0"/>
                      <a:pt x="1" y="0"/>
                      <a:pt x="1" y="0"/>
                    </a:cubicBezTo>
                    <a:cubicBezTo>
                      <a:pt x="1" y="0"/>
                      <a:pt x="1" y="0"/>
                      <a:pt x="1" y="0"/>
                    </a:cubicBezTo>
                    <a:cubicBezTo>
                      <a:pt x="1" y="0"/>
                      <a:pt x="1" y="0"/>
                      <a:pt x="1" y="0"/>
                    </a:cubicBezTo>
                    <a:moveTo>
                      <a:pt x="245" y="0"/>
                    </a:moveTo>
                    <a:cubicBezTo>
                      <a:pt x="244" y="0"/>
                      <a:pt x="244" y="0"/>
                      <a:pt x="244" y="0"/>
                    </a:cubicBezTo>
                    <a:cubicBezTo>
                      <a:pt x="244" y="0"/>
                      <a:pt x="244" y="0"/>
                      <a:pt x="244" y="0"/>
                    </a:cubicBezTo>
                    <a:cubicBezTo>
                      <a:pt x="244" y="0"/>
                      <a:pt x="244" y="0"/>
                      <a:pt x="244" y="0"/>
                    </a:cubicBezTo>
                    <a:cubicBezTo>
                      <a:pt x="244" y="0"/>
                      <a:pt x="244" y="0"/>
                      <a:pt x="244" y="0"/>
                    </a:cubicBezTo>
                    <a:cubicBezTo>
                      <a:pt x="244" y="0"/>
                      <a:pt x="244" y="0"/>
                      <a:pt x="243" y="1"/>
                    </a:cubicBezTo>
                    <a:cubicBezTo>
                      <a:pt x="245" y="1"/>
                      <a:pt x="245" y="1"/>
                      <a:pt x="245" y="1"/>
                    </a:cubicBezTo>
                    <a:cubicBezTo>
                      <a:pt x="245" y="0"/>
                      <a:pt x="245" y="0"/>
                      <a:pt x="245"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86" name="Freeform 242"/>
              <p:cNvSpPr>
                <a:spLocks/>
              </p:cNvSpPr>
              <p:nvPr/>
            </p:nvSpPr>
            <p:spPr bwMode="auto">
              <a:xfrm>
                <a:off x="-5020500" y="4541414"/>
                <a:ext cx="7221" cy="2459"/>
              </a:xfrm>
              <a:custGeom>
                <a:avLst/>
                <a:gdLst/>
                <a:ahLst/>
                <a:cxnLst>
                  <a:cxn ang="0">
                    <a:pos x="1" y="0"/>
                  </a:cxn>
                  <a:cxn ang="0">
                    <a:pos x="0" y="0"/>
                  </a:cxn>
                  <a:cxn ang="0">
                    <a:pos x="0" y="1"/>
                  </a:cxn>
                  <a:cxn ang="0">
                    <a:pos x="2" y="1"/>
                  </a:cxn>
                  <a:cxn ang="0">
                    <a:pos x="1" y="0"/>
                  </a:cxn>
                </a:cxnLst>
                <a:rect l="0" t="0" r="r" b="b"/>
                <a:pathLst>
                  <a:path w="2" h="1">
                    <a:moveTo>
                      <a:pt x="1" y="0"/>
                    </a:moveTo>
                    <a:cubicBezTo>
                      <a:pt x="0" y="0"/>
                      <a:pt x="0" y="0"/>
                      <a:pt x="0" y="0"/>
                    </a:cubicBezTo>
                    <a:cubicBezTo>
                      <a:pt x="0" y="1"/>
                      <a:pt x="0" y="1"/>
                      <a:pt x="0" y="1"/>
                    </a:cubicBezTo>
                    <a:cubicBezTo>
                      <a:pt x="2" y="1"/>
                      <a:pt x="2" y="1"/>
                      <a:pt x="2" y="1"/>
                    </a:cubicBezTo>
                    <a:cubicBezTo>
                      <a:pt x="1" y="1"/>
                      <a:pt x="1" y="0"/>
                      <a:pt x="1"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87" name="Freeform 243"/>
              <p:cNvSpPr>
                <a:spLocks noEditPoints="1"/>
              </p:cNvSpPr>
              <p:nvPr/>
            </p:nvSpPr>
            <p:spPr bwMode="auto">
              <a:xfrm>
                <a:off x="-3780835" y="4541414"/>
                <a:ext cx="1408164" cy="2459"/>
              </a:xfrm>
              <a:custGeom>
                <a:avLst/>
                <a:gdLst/>
                <a:ahLst/>
                <a:cxnLst>
                  <a:cxn ang="0">
                    <a:pos x="1" y="0"/>
                  </a:cxn>
                  <a:cxn ang="0">
                    <a:pos x="0" y="0"/>
                  </a:cxn>
                  <a:cxn ang="0">
                    <a:pos x="0" y="1"/>
                  </a:cxn>
                  <a:cxn ang="0">
                    <a:pos x="1" y="1"/>
                  </a:cxn>
                  <a:cxn ang="0">
                    <a:pos x="1" y="0"/>
                  </a:cxn>
                  <a:cxn ang="0">
                    <a:pos x="375" y="0"/>
                  </a:cxn>
                  <a:cxn ang="0">
                    <a:pos x="375" y="0"/>
                  </a:cxn>
                  <a:cxn ang="0">
                    <a:pos x="374" y="1"/>
                  </a:cxn>
                  <a:cxn ang="0">
                    <a:pos x="374" y="1"/>
                  </a:cxn>
                  <a:cxn ang="0">
                    <a:pos x="375" y="1"/>
                  </a:cxn>
                  <a:cxn ang="0">
                    <a:pos x="375" y="0"/>
                  </a:cxn>
                </a:cxnLst>
                <a:rect l="0" t="0" r="r" b="b"/>
                <a:pathLst>
                  <a:path w="375" h="1">
                    <a:moveTo>
                      <a:pt x="1" y="0"/>
                    </a:moveTo>
                    <a:cubicBezTo>
                      <a:pt x="0" y="0"/>
                      <a:pt x="0" y="0"/>
                      <a:pt x="0" y="0"/>
                    </a:cubicBezTo>
                    <a:cubicBezTo>
                      <a:pt x="0" y="1"/>
                      <a:pt x="0" y="1"/>
                      <a:pt x="0" y="1"/>
                    </a:cubicBezTo>
                    <a:cubicBezTo>
                      <a:pt x="1" y="1"/>
                      <a:pt x="1" y="1"/>
                      <a:pt x="1" y="1"/>
                    </a:cubicBezTo>
                    <a:cubicBezTo>
                      <a:pt x="1" y="0"/>
                      <a:pt x="1" y="0"/>
                      <a:pt x="1" y="0"/>
                    </a:cubicBezTo>
                    <a:moveTo>
                      <a:pt x="375" y="0"/>
                    </a:moveTo>
                    <a:cubicBezTo>
                      <a:pt x="375" y="0"/>
                      <a:pt x="375" y="0"/>
                      <a:pt x="375" y="0"/>
                    </a:cubicBezTo>
                    <a:cubicBezTo>
                      <a:pt x="375" y="0"/>
                      <a:pt x="375" y="0"/>
                      <a:pt x="374" y="1"/>
                    </a:cubicBezTo>
                    <a:cubicBezTo>
                      <a:pt x="374" y="1"/>
                      <a:pt x="374" y="1"/>
                      <a:pt x="374" y="1"/>
                    </a:cubicBezTo>
                    <a:cubicBezTo>
                      <a:pt x="375" y="1"/>
                      <a:pt x="375" y="1"/>
                      <a:pt x="375" y="1"/>
                    </a:cubicBezTo>
                    <a:cubicBezTo>
                      <a:pt x="375" y="0"/>
                      <a:pt x="375" y="0"/>
                      <a:pt x="375"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88" name="Freeform 244"/>
              <p:cNvSpPr>
                <a:spLocks/>
              </p:cNvSpPr>
              <p:nvPr/>
            </p:nvSpPr>
            <p:spPr bwMode="auto">
              <a:xfrm>
                <a:off x="-2175287" y="4541414"/>
                <a:ext cx="0" cy="2459"/>
              </a:xfrm>
              <a:custGeom>
                <a:avLst/>
                <a:gdLst/>
                <a:ahLst/>
                <a:cxnLst>
                  <a:cxn ang="0">
                    <a:pos x="0" y="0"/>
                  </a:cxn>
                  <a:cxn ang="0">
                    <a:pos x="0" y="0"/>
                  </a:cxn>
                  <a:cxn ang="0">
                    <a:pos x="0" y="1"/>
                  </a:cxn>
                  <a:cxn ang="0">
                    <a:pos x="0" y="1"/>
                  </a:cxn>
                  <a:cxn ang="0">
                    <a:pos x="0" y="0"/>
                  </a:cxn>
                </a:cxnLst>
                <a:rect l="0" t="0" r="r" b="b"/>
                <a:pathLst>
                  <a:path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89" name="Freeform 245"/>
              <p:cNvSpPr>
                <a:spLocks/>
              </p:cNvSpPr>
              <p:nvPr/>
            </p:nvSpPr>
            <p:spPr bwMode="auto">
              <a:xfrm>
                <a:off x="-6310714" y="4541414"/>
                <a:ext cx="4814" cy="2459"/>
              </a:xfrm>
              <a:custGeom>
                <a:avLst/>
                <a:gdLst/>
                <a:ahLst/>
                <a:cxnLst>
                  <a:cxn ang="0">
                    <a:pos x="0" y="0"/>
                  </a:cxn>
                  <a:cxn ang="0">
                    <a:pos x="0" y="0"/>
                  </a:cxn>
                  <a:cxn ang="0">
                    <a:pos x="0" y="1"/>
                  </a:cxn>
                  <a:cxn ang="0">
                    <a:pos x="1" y="1"/>
                  </a:cxn>
                  <a:cxn ang="0">
                    <a:pos x="0" y="0"/>
                  </a:cxn>
                </a:cxnLst>
                <a:rect l="0" t="0" r="r" b="b"/>
                <a:pathLst>
                  <a:path w="1" h="1">
                    <a:moveTo>
                      <a:pt x="0" y="0"/>
                    </a:moveTo>
                    <a:cubicBezTo>
                      <a:pt x="0" y="0"/>
                      <a:pt x="0" y="0"/>
                      <a:pt x="0" y="0"/>
                    </a:cubicBezTo>
                    <a:cubicBezTo>
                      <a:pt x="0" y="1"/>
                      <a:pt x="0" y="1"/>
                      <a:pt x="0" y="1"/>
                    </a:cubicBezTo>
                    <a:cubicBezTo>
                      <a:pt x="1" y="1"/>
                      <a:pt x="1" y="1"/>
                      <a:pt x="1" y="1"/>
                    </a:cubicBezTo>
                    <a:cubicBezTo>
                      <a:pt x="1" y="1"/>
                      <a:pt x="1" y="0"/>
                      <a:pt x="0"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90" name="Freeform 246"/>
              <p:cNvSpPr>
                <a:spLocks noEditPoints="1"/>
              </p:cNvSpPr>
              <p:nvPr/>
            </p:nvSpPr>
            <p:spPr bwMode="auto">
              <a:xfrm>
                <a:off x="-4062467" y="3527981"/>
                <a:ext cx="3134066" cy="4920"/>
              </a:xfrm>
              <a:custGeom>
                <a:avLst/>
                <a:gdLst/>
                <a:ahLst/>
                <a:cxnLst>
                  <a:cxn ang="0">
                    <a:pos x="1" y="0"/>
                  </a:cxn>
                  <a:cxn ang="0">
                    <a:pos x="0" y="0"/>
                  </a:cxn>
                  <a:cxn ang="0">
                    <a:pos x="0" y="1"/>
                  </a:cxn>
                  <a:cxn ang="0">
                    <a:pos x="1" y="1"/>
                  </a:cxn>
                  <a:cxn ang="0">
                    <a:pos x="1" y="0"/>
                  </a:cxn>
                  <a:cxn ang="0">
                    <a:pos x="834" y="0"/>
                  </a:cxn>
                  <a:cxn ang="0">
                    <a:pos x="832" y="0"/>
                  </a:cxn>
                  <a:cxn ang="0">
                    <a:pos x="833" y="1"/>
                  </a:cxn>
                  <a:cxn ang="0">
                    <a:pos x="834" y="1"/>
                  </a:cxn>
                  <a:cxn ang="0">
                    <a:pos x="834" y="0"/>
                  </a:cxn>
                </a:cxnLst>
                <a:rect l="0" t="0" r="r" b="b"/>
                <a:pathLst>
                  <a:path w="834" h="1">
                    <a:moveTo>
                      <a:pt x="1" y="0"/>
                    </a:moveTo>
                    <a:cubicBezTo>
                      <a:pt x="0" y="0"/>
                      <a:pt x="0" y="0"/>
                      <a:pt x="0" y="0"/>
                    </a:cubicBezTo>
                    <a:cubicBezTo>
                      <a:pt x="0" y="1"/>
                      <a:pt x="0" y="1"/>
                      <a:pt x="0" y="1"/>
                    </a:cubicBezTo>
                    <a:cubicBezTo>
                      <a:pt x="1" y="1"/>
                      <a:pt x="1" y="1"/>
                      <a:pt x="1" y="1"/>
                    </a:cubicBezTo>
                    <a:cubicBezTo>
                      <a:pt x="1" y="0"/>
                      <a:pt x="1" y="0"/>
                      <a:pt x="1" y="0"/>
                    </a:cubicBezTo>
                    <a:moveTo>
                      <a:pt x="834" y="0"/>
                    </a:moveTo>
                    <a:cubicBezTo>
                      <a:pt x="832" y="0"/>
                      <a:pt x="832" y="0"/>
                      <a:pt x="832" y="0"/>
                    </a:cubicBezTo>
                    <a:cubicBezTo>
                      <a:pt x="833" y="0"/>
                      <a:pt x="833" y="0"/>
                      <a:pt x="833" y="1"/>
                    </a:cubicBezTo>
                    <a:cubicBezTo>
                      <a:pt x="834" y="1"/>
                      <a:pt x="834" y="1"/>
                      <a:pt x="834" y="1"/>
                    </a:cubicBezTo>
                    <a:cubicBezTo>
                      <a:pt x="834" y="0"/>
                      <a:pt x="834" y="0"/>
                      <a:pt x="834"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91" name="Freeform 247"/>
              <p:cNvSpPr>
                <a:spLocks noEditPoints="1"/>
              </p:cNvSpPr>
              <p:nvPr/>
            </p:nvSpPr>
            <p:spPr bwMode="auto">
              <a:xfrm>
                <a:off x="-6245723" y="3527981"/>
                <a:ext cx="2043643" cy="4920"/>
              </a:xfrm>
              <a:custGeom>
                <a:avLst/>
                <a:gdLst/>
                <a:ahLst/>
                <a:cxnLst>
                  <a:cxn ang="0">
                    <a:pos x="2" y="0"/>
                  </a:cxn>
                  <a:cxn ang="0">
                    <a:pos x="0" y="0"/>
                  </a:cxn>
                  <a:cxn ang="0">
                    <a:pos x="0" y="1"/>
                  </a:cxn>
                  <a:cxn ang="0">
                    <a:pos x="1" y="1"/>
                  </a:cxn>
                  <a:cxn ang="0">
                    <a:pos x="2" y="0"/>
                  </a:cxn>
                  <a:cxn ang="0">
                    <a:pos x="544" y="0"/>
                  </a:cxn>
                  <a:cxn ang="0">
                    <a:pos x="543" y="0"/>
                  </a:cxn>
                  <a:cxn ang="0">
                    <a:pos x="543" y="1"/>
                  </a:cxn>
                  <a:cxn ang="0">
                    <a:pos x="544" y="1"/>
                  </a:cxn>
                  <a:cxn ang="0">
                    <a:pos x="544" y="0"/>
                  </a:cxn>
                </a:cxnLst>
                <a:rect l="0" t="0" r="r" b="b"/>
                <a:pathLst>
                  <a:path w="544" h="1">
                    <a:moveTo>
                      <a:pt x="2" y="0"/>
                    </a:moveTo>
                    <a:cubicBezTo>
                      <a:pt x="0" y="0"/>
                      <a:pt x="0" y="0"/>
                      <a:pt x="0" y="0"/>
                    </a:cubicBezTo>
                    <a:cubicBezTo>
                      <a:pt x="0" y="1"/>
                      <a:pt x="0" y="1"/>
                      <a:pt x="0" y="1"/>
                    </a:cubicBezTo>
                    <a:cubicBezTo>
                      <a:pt x="1" y="1"/>
                      <a:pt x="1" y="1"/>
                      <a:pt x="1" y="1"/>
                    </a:cubicBezTo>
                    <a:cubicBezTo>
                      <a:pt x="1" y="0"/>
                      <a:pt x="2" y="0"/>
                      <a:pt x="2" y="0"/>
                    </a:cubicBezTo>
                    <a:moveTo>
                      <a:pt x="544" y="0"/>
                    </a:moveTo>
                    <a:cubicBezTo>
                      <a:pt x="543" y="0"/>
                      <a:pt x="543" y="0"/>
                      <a:pt x="543" y="0"/>
                    </a:cubicBezTo>
                    <a:cubicBezTo>
                      <a:pt x="543" y="0"/>
                      <a:pt x="543" y="0"/>
                      <a:pt x="543" y="1"/>
                    </a:cubicBezTo>
                    <a:cubicBezTo>
                      <a:pt x="544" y="1"/>
                      <a:pt x="544" y="1"/>
                      <a:pt x="544" y="1"/>
                    </a:cubicBezTo>
                    <a:cubicBezTo>
                      <a:pt x="544" y="0"/>
                      <a:pt x="544" y="0"/>
                      <a:pt x="544"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92" name="Freeform 248"/>
              <p:cNvSpPr>
                <a:spLocks/>
              </p:cNvSpPr>
              <p:nvPr/>
            </p:nvSpPr>
            <p:spPr bwMode="auto">
              <a:xfrm>
                <a:off x="-3691771" y="2785124"/>
                <a:ext cx="9628" cy="2459"/>
              </a:xfrm>
              <a:custGeom>
                <a:avLst/>
                <a:gdLst/>
                <a:ahLst/>
                <a:cxnLst>
                  <a:cxn ang="0">
                    <a:pos x="5" y="0"/>
                  </a:cxn>
                  <a:cxn ang="0">
                    <a:pos x="0" y="0"/>
                  </a:cxn>
                  <a:cxn ang="0">
                    <a:pos x="0" y="2"/>
                  </a:cxn>
                  <a:cxn ang="0">
                    <a:pos x="2" y="2"/>
                  </a:cxn>
                  <a:cxn ang="0">
                    <a:pos x="5" y="0"/>
                  </a:cxn>
                  <a:cxn ang="0">
                    <a:pos x="5" y="0"/>
                  </a:cxn>
                </a:cxnLst>
                <a:rect l="0" t="0" r="r" b="b"/>
                <a:pathLst>
                  <a:path w="5" h="2">
                    <a:moveTo>
                      <a:pt x="5" y="0"/>
                    </a:moveTo>
                    <a:lnTo>
                      <a:pt x="0" y="0"/>
                    </a:lnTo>
                    <a:lnTo>
                      <a:pt x="0" y="2"/>
                    </a:lnTo>
                    <a:lnTo>
                      <a:pt x="2" y="2"/>
                    </a:lnTo>
                    <a:lnTo>
                      <a:pt x="5" y="0"/>
                    </a:lnTo>
                    <a:lnTo>
                      <a:pt x="5" y="0"/>
                    </a:lnTo>
                    <a:close/>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93" name="Freeform 249"/>
              <p:cNvSpPr>
                <a:spLocks noEditPoints="1"/>
              </p:cNvSpPr>
              <p:nvPr/>
            </p:nvSpPr>
            <p:spPr bwMode="auto">
              <a:xfrm>
                <a:off x="-5836513" y="2785124"/>
                <a:ext cx="1314286" cy="2459"/>
              </a:xfrm>
              <a:custGeom>
                <a:avLst/>
                <a:gdLst/>
                <a:ahLst/>
                <a:cxnLst>
                  <a:cxn ang="0">
                    <a:pos x="1" y="0"/>
                  </a:cxn>
                  <a:cxn ang="0">
                    <a:pos x="0" y="0"/>
                  </a:cxn>
                  <a:cxn ang="0">
                    <a:pos x="0" y="1"/>
                  </a:cxn>
                  <a:cxn ang="0">
                    <a:pos x="1" y="1"/>
                  </a:cxn>
                  <a:cxn ang="0">
                    <a:pos x="1" y="0"/>
                  </a:cxn>
                  <a:cxn ang="0">
                    <a:pos x="349" y="0"/>
                  </a:cxn>
                  <a:cxn ang="0">
                    <a:pos x="348" y="0"/>
                  </a:cxn>
                  <a:cxn ang="0">
                    <a:pos x="349" y="1"/>
                  </a:cxn>
                  <a:cxn ang="0">
                    <a:pos x="350" y="1"/>
                  </a:cxn>
                  <a:cxn ang="0">
                    <a:pos x="350" y="1"/>
                  </a:cxn>
                  <a:cxn ang="0">
                    <a:pos x="349" y="1"/>
                  </a:cxn>
                  <a:cxn ang="0">
                    <a:pos x="349" y="0"/>
                  </a:cxn>
                </a:cxnLst>
                <a:rect l="0" t="0" r="r" b="b"/>
                <a:pathLst>
                  <a:path w="350" h="1">
                    <a:moveTo>
                      <a:pt x="1" y="0"/>
                    </a:moveTo>
                    <a:cubicBezTo>
                      <a:pt x="0" y="0"/>
                      <a:pt x="0" y="0"/>
                      <a:pt x="0" y="0"/>
                    </a:cubicBezTo>
                    <a:cubicBezTo>
                      <a:pt x="0" y="1"/>
                      <a:pt x="0" y="1"/>
                      <a:pt x="0" y="1"/>
                    </a:cubicBezTo>
                    <a:cubicBezTo>
                      <a:pt x="1" y="1"/>
                      <a:pt x="1" y="1"/>
                      <a:pt x="1" y="1"/>
                    </a:cubicBezTo>
                    <a:cubicBezTo>
                      <a:pt x="1" y="0"/>
                      <a:pt x="1" y="0"/>
                      <a:pt x="1" y="0"/>
                    </a:cubicBezTo>
                    <a:moveTo>
                      <a:pt x="349" y="0"/>
                    </a:moveTo>
                    <a:cubicBezTo>
                      <a:pt x="348" y="0"/>
                      <a:pt x="348" y="0"/>
                      <a:pt x="348" y="0"/>
                    </a:cubicBezTo>
                    <a:cubicBezTo>
                      <a:pt x="349" y="1"/>
                      <a:pt x="349" y="1"/>
                      <a:pt x="349" y="1"/>
                    </a:cubicBezTo>
                    <a:cubicBezTo>
                      <a:pt x="350" y="1"/>
                      <a:pt x="350" y="1"/>
                      <a:pt x="350" y="1"/>
                    </a:cubicBezTo>
                    <a:cubicBezTo>
                      <a:pt x="350" y="1"/>
                      <a:pt x="350" y="1"/>
                      <a:pt x="350" y="1"/>
                    </a:cubicBezTo>
                    <a:cubicBezTo>
                      <a:pt x="349" y="1"/>
                      <a:pt x="349" y="1"/>
                      <a:pt x="349" y="1"/>
                    </a:cubicBezTo>
                    <a:cubicBezTo>
                      <a:pt x="349" y="0"/>
                      <a:pt x="349" y="0"/>
                      <a:pt x="349"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94" name="Freeform 250"/>
              <p:cNvSpPr>
                <a:spLocks/>
              </p:cNvSpPr>
              <p:nvPr/>
            </p:nvSpPr>
            <p:spPr bwMode="auto">
              <a:xfrm>
                <a:off x="-3672514" y="2669513"/>
                <a:ext cx="4814" cy="2461"/>
              </a:xfrm>
              <a:custGeom>
                <a:avLst/>
                <a:gdLst/>
                <a:ahLst/>
                <a:cxnLst>
                  <a:cxn ang="0">
                    <a:pos x="1" y="0"/>
                  </a:cxn>
                  <a:cxn ang="0">
                    <a:pos x="0" y="0"/>
                  </a:cxn>
                  <a:cxn ang="0">
                    <a:pos x="0" y="1"/>
                  </a:cxn>
                  <a:cxn ang="0">
                    <a:pos x="0" y="1"/>
                  </a:cxn>
                  <a:cxn ang="0">
                    <a:pos x="1" y="0"/>
                  </a:cxn>
                </a:cxnLst>
                <a:rect l="0" t="0" r="r" b="b"/>
                <a:pathLst>
                  <a:path w="1" h="1">
                    <a:moveTo>
                      <a:pt x="1" y="0"/>
                    </a:moveTo>
                    <a:cubicBezTo>
                      <a:pt x="0" y="0"/>
                      <a:pt x="0" y="0"/>
                      <a:pt x="0" y="0"/>
                    </a:cubicBezTo>
                    <a:cubicBezTo>
                      <a:pt x="0" y="1"/>
                      <a:pt x="0" y="1"/>
                      <a:pt x="0" y="1"/>
                    </a:cubicBezTo>
                    <a:cubicBezTo>
                      <a:pt x="0" y="1"/>
                      <a:pt x="0" y="1"/>
                      <a:pt x="0" y="1"/>
                    </a:cubicBezTo>
                    <a:cubicBezTo>
                      <a:pt x="0" y="1"/>
                      <a:pt x="1" y="1"/>
                      <a:pt x="1"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95" name="Freeform 251"/>
              <p:cNvSpPr>
                <a:spLocks/>
              </p:cNvSpPr>
              <p:nvPr/>
            </p:nvSpPr>
            <p:spPr bwMode="auto">
              <a:xfrm>
                <a:off x="-1308725" y="3146713"/>
                <a:ext cx="7221" cy="2461"/>
              </a:xfrm>
              <a:custGeom>
                <a:avLst/>
                <a:gdLst/>
                <a:ahLst/>
                <a:cxnLst>
                  <a:cxn ang="0">
                    <a:pos x="2" y="0"/>
                  </a:cxn>
                  <a:cxn ang="0">
                    <a:pos x="0" y="0"/>
                  </a:cxn>
                  <a:cxn ang="0">
                    <a:pos x="1" y="1"/>
                  </a:cxn>
                  <a:cxn ang="0">
                    <a:pos x="2" y="1"/>
                  </a:cxn>
                  <a:cxn ang="0">
                    <a:pos x="2" y="0"/>
                  </a:cxn>
                </a:cxnLst>
                <a:rect l="0" t="0" r="r" b="b"/>
                <a:pathLst>
                  <a:path w="2" h="1">
                    <a:moveTo>
                      <a:pt x="2" y="0"/>
                    </a:moveTo>
                    <a:cubicBezTo>
                      <a:pt x="0" y="0"/>
                      <a:pt x="0" y="0"/>
                      <a:pt x="0" y="0"/>
                    </a:cubicBezTo>
                    <a:cubicBezTo>
                      <a:pt x="1" y="1"/>
                      <a:pt x="1" y="1"/>
                      <a:pt x="1" y="1"/>
                    </a:cubicBezTo>
                    <a:cubicBezTo>
                      <a:pt x="2" y="1"/>
                      <a:pt x="2" y="1"/>
                      <a:pt x="2" y="1"/>
                    </a:cubicBezTo>
                    <a:cubicBezTo>
                      <a:pt x="2" y="0"/>
                      <a:pt x="2" y="0"/>
                      <a:pt x="2"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96" name="Freeform 252"/>
              <p:cNvSpPr>
                <a:spLocks/>
              </p:cNvSpPr>
              <p:nvPr/>
            </p:nvSpPr>
            <p:spPr bwMode="auto">
              <a:xfrm>
                <a:off x="-5737821" y="2669513"/>
                <a:ext cx="2406" cy="2461"/>
              </a:xfrm>
              <a:custGeom>
                <a:avLst/>
                <a:gdLst/>
                <a:ahLst/>
                <a:cxnLst>
                  <a:cxn ang="0">
                    <a:pos x="1" y="0"/>
                  </a:cxn>
                  <a:cxn ang="0">
                    <a:pos x="0" y="0"/>
                  </a:cxn>
                  <a:cxn ang="0">
                    <a:pos x="0" y="1"/>
                  </a:cxn>
                  <a:cxn ang="0">
                    <a:pos x="0" y="1"/>
                  </a:cxn>
                  <a:cxn ang="0">
                    <a:pos x="1" y="0"/>
                  </a:cxn>
                </a:cxnLst>
                <a:rect l="0" t="0" r="r" b="b"/>
                <a:pathLst>
                  <a:path w="1" h="1">
                    <a:moveTo>
                      <a:pt x="1" y="0"/>
                    </a:moveTo>
                    <a:cubicBezTo>
                      <a:pt x="0" y="0"/>
                      <a:pt x="0" y="0"/>
                      <a:pt x="0" y="0"/>
                    </a:cubicBezTo>
                    <a:cubicBezTo>
                      <a:pt x="0" y="1"/>
                      <a:pt x="0" y="1"/>
                      <a:pt x="0" y="1"/>
                    </a:cubicBezTo>
                    <a:cubicBezTo>
                      <a:pt x="0" y="1"/>
                      <a:pt x="0" y="1"/>
                      <a:pt x="0" y="1"/>
                    </a:cubicBezTo>
                    <a:cubicBezTo>
                      <a:pt x="1" y="1"/>
                      <a:pt x="1" y="1"/>
                      <a:pt x="1"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97" name="Freeform 253"/>
              <p:cNvSpPr>
                <a:spLocks noEditPoints="1"/>
              </p:cNvSpPr>
              <p:nvPr/>
            </p:nvSpPr>
            <p:spPr bwMode="auto">
              <a:xfrm>
                <a:off x="-5034942" y="4460241"/>
                <a:ext cx="1162637" cy="2461"/>
              </a:xfrm>
              <a:custGeom>
                <a:avLst/>
                <a:gdLst/>
                <a:ahLst/>
                <a:cxnLst>
                  <a:cxn ang="0">
                    <a:pos x="1" y="0"/>
                  </a:cxn>
                  <a:cxn ang="0">
                    <a:pos x="0" y="0"/>
                  </a:cxn>
                  <a:cxn ang="0">
                    <a:pos x="0" y="1"/>
                  </a:cxn>
                  <a:cxn ang="0">
                    <a:pos x="1" y="1"/>
                  </a:cxn>
                  <a:cxn ang="0">
                    <a:pos x="1" y="0"/>
                  </a:cxn>
                  <a:cxn ang="0">
                    <a:pos x="310" y="0"/>
                  </a:cxn>
                  <a:cxn ang="0">
                    <a:pos x="309" y="0"/>
                  </a:cxn>
                  <a:cxn ang="0">
                    <a:pos x="309" y="1"/>
                  </a:cxn>
                  <a:cxn ang="0">
                    <a:pos x="310" y="1"/>
                  </a:cxn>
                  <a:cxn ang="0">
                    <a:pos x="310" y="0"/>
                  </a:cxn>
                </a:cxnLst>
                <a:rect l="0" t="0" r="r" b="b"/>
                <a:pathLst>
                  <a:path w="310" h="1">
                    <a:moveTo>
                      <a:pt x="1" y="0"/>
                    </a:moveTo>
                    <a:cubicBezTo>
                      <a:pt x="0" y="0"/>
                      <a:pt x="0" y="0"/>
                      <a:pt x="0" y="0"/>
                    </a:cubicBezTo>
                    <a:cubicBezTo>
                      <a:pt x="0" y="1"/>
                      <a:pt x="0" y="1"/>
                      <a:pt x="0" y="1"/>
                    </a:cubicBezTo>
                    <a:cubicBezTo>
                      <a:pt x="1" y="1"/>
                      <a:pt x="1" y="1"/>
                      <a:pt x="1" y="1"/>
                    </a:cubicBezTo>
                    <a:cubicBezTo>
                      <a:pt x="1" y="0"/>
                      <a:pt x="1" y="0"/>
                      <a:pt x="1" y="0"/>
                    </a:cubicBezTo>
                    <a:moveTo>
                      <a:pt x="310" y="0"/>
                    </a:moveTo>
                    <a:cubicBezTo>
                      <a:pt x="309" y="0"/>
                      <a:pt x="309" y="0"/>
                      <a:pt x="309" y="0"/>
                    </a:cubicBezTo>
                    <a:cubicBezTo>
                      <a:pt x="309" y="1"/>
                      <a:pt x="309" y="1"/>
                      <a:pt x="309" y="1"/>
                    </a:cubicBezTo>
                    <a:cubicBezTo>
                      <a:pt x="310" y="1"/>
                      <a:pt x="310" y="1"/>
                      <a:pt x="310" y="1"/>
                    </a:cubicBezTo>
                    <a:cubicBezTo>
                      <a:pt x="310" y="0"/>
                      <a:pt x="310" y="0"/>
                      <a:pt x="310"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98" name="Freeform 254"/>
              <p:cNvSpPr>
                <a:spLocks noEditPoints="1"/>
              </p:cNvSpPr>
              <p:nvPr/>
            </p:nvSpPr>
            <p:spPr bwMode="auto">
              <a:xfrm>
                <a:off x="-3795278" y="4460241"/>
                <a:ext cx="1449084" cy="2461"/>
              </a:xfrm>
              <a:custGeom>
                <a:avLst/>
                <a:gdLst/>
                <a:ahLst/>
                <a:cxnLst>
                  <a:cxn ang="0">
                    <a:pos x="386" y="0"/>
                  </a:cxn>
                  <a:cxn ang="0">
                    <a:pos x="385" y="1"/>
                  </a:cxn>
                  <a:cxn ang="0">
                    <a:pos x="386" y="1"/>
                  </a:cxn>
                  <a:cxn ang="0">
                    <a:pos x="386" y="0"/>
                  </a:cxn>
                  <a:cxn ang="0">
                    <a:pos x="1" y="0"/>
                  </a:cxn>
                  <a:cxn ang="0">
                    <a:pos x="0" y="0"/>
                  </a:cxn>
                  <a:cxn ang="0">
                    <a:pos x="0" y="1"/>
                  </a:cxn>
                  <a:cxn ang="0">
                    <a:pos x="1" y="1"/>
                  </a:cxn>
                  <a:cxn ang="0">
                    <a:pos x="1" y="0"/>
                  </a:cxn>
                </a:cxnLst>
                <a:rect l="0" t="0" r="r" b="b"/>
                <a:pathLst>
                  <a:path w="386" h="1">
                    <a:moveTo>
                      <a:pt x="386" y="0"/>
                    </a:moveTo>
                    <a:cubicBezTo>
                      <a:pt x="385" y="1"/>
                      <a:pt x="385" y="1"/>
                      <a:pt x="385" y="1"/>
                    </a:cubicBezTo>
                    <a:cubicBezTo>
                      <a:pt x="386" y="1"/>
                      <a:pt x="386" y="1"/>
                      <a:pt x="386" y="1"/>
                    </a:cubicBezTo>
                    <a:cubicBezTo>
                      <a:pt x="386" y="0"/>
                      <a:pt x="386" y="0"/>
                      <a:pt x="386" y="0"/>
                    </a:cubicBezTo>
                    <a:moveTo>
                      <a:pt x="1" y="0"/>
                    </a:moveTo>
                    <a:cubicBezTo>
                      <a:pt x="0" y="0"/>
                      <a:pt x="0" y="0"/>
                      <a:pt x="0" y="0"/>
                    </a:cubicBezTo>
                    <a:cubicBezTo>
                      <a:pt x="0" y="1"/>
                      <a:pt x="0" y="1"/>
                      <a:pt x="0" y="1"/>
                    </a:cubicBezTo>
                    <a:cubicBezTo>
                      <a:pt x="1" y="1"/>
                      <a:pt x="1" y="1"/>
                      <a:pt x="1" y="1"/>
                    </a:cubicBezTo>
                    <a:cubicBezTo>
                      <a:pt x="1" y="0"/>
                      <a:pt x="1" y="0"/>
                      <a:pt x="1"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99" name="Freeform 255"/>
              <p:cNvSpPr>
                <a:spLocks noEditPoints="1"/>
              </p:cNvSpPr>
              <p:nvPr/>
            </p:nvSpPr>
            <p:spPr bwMode="auto">
              <a:xfrm>
                <a:off x="-2199359" y="4460241"/>
                <a:ext cx="1434642" cy="2461"/>
              </a:xfrm>
              <a:custGeom>
                <a:avLst/>
                <a:gdLst/>
                <a:ahLst/>
                <a:cxnLst>
                  <a:cxn ang="0">
                    <a:pos x="1" y="0"/>
                  </a:cxn>
                  <a:cxn ang="0">
                    <a:pos x="0" y="0"/>
                  </a:cxn>
                  <a:cxn ang="0">
                    <a:pos x="0" y="1"/>
                  </a:cxn>
                  <a:cxn ang="0">
                    <a:pos x="1" y="1"/>
                  </a:cxn>
                  <a:cxn ang="0">
                    <a:pos x="1" y="0"/>
                  </a:cxn>
                  <a:cxn ang="0">
                    <a:pos x="382" y="0"/>
                  </a:cxn>
                  <a:cxn ang="0">
                    <a:pos x="381" y="0"/>
                  </a:cxn>
                  <a:cxn ang="0">
                    <a:pos x="381" y="1"/>
                  </a:cxn>
                  <a:cxn ang="0">
                    <a:pos x="382" y="1"/>
                  </a:cxn>
                  <a:cxn ang="0">
                    <a:pos x="382" y="0"/>
                  </a:cxn>
                </a:cxnLst>
                <a:rect l="0" t="0" r="r" b="b"/>
                <a:pathLst>
                  <a:path w="382" h="1">
                    <a:moveTo>
                      <a:pt x="1" y="0"/>
                    </a:moveTo>
                    <a:cubicBezTo>
                      <a:pt x="0" y="0"/>
                      <a:pt x="0" y="0"/>
                      <a:pt x="0" y="0"/>
                    </a:cubicBezTo>
                    <a:cubicBezTo>
                      <a:pt x="0" y="1"/>
                      <a:pt x="0" y="1"/>
                      <a:pt x="0" y="1"/>
                    </a:cubicBezTo>
                    <a:cubicBezTo>
                      <a:pt x="1" y="1"/>
                      <a:pt x="1" y="1"/>
                      <a:pt x="1" y="1"/>
                    </a:cubicBezTo>
                    <a:cubicBezTo>
                      <a:pt x="1" y="0"/>
                      <a:pt x="1" y="0"/>
                      <a:pt x="1" y="0"/>
                    </a:cubicBezTo>
                    <a:moveTo>
                      <a:pt x="382" y="0"/>
                    </a:moveTo>
                    <a:cubicBezTo>
                      <a:pt x="381" y="0"/>
                      <a:pt x="381" y="0"/>
                      <a:pt x="381" y="0"/>
                    </a:cubicBezTo>
                    <a:cubicBezTo>
                      <a:pt x="381" y="1"/>
                      <a:pt x="381" y="1"/>
                      <a:pt x="381" y="1"/>
                    </a:cubicBezTo>
                    <a:cubicBezTo>
                      <a:pt x="382" y="1"/>
                      <a:pt x="382" y="1"/>
                      <a:pt x="382" y="1"/>
                    </a:cubicBezTo>
                    <a:cubicBezTo>
                      <a:pt x="382" y="0"/>
                      <a:pt x="382" y="0"/>
                      <a:pt x="382"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100" name="Freeform 256"/>
              <p:cNvSpPr>
                <a:spLocks noEditPoints="1"/>
              </p:cNvSpPr>
              <p:nvPr/>
            </p:nvSpPr>
            <p:spPr bwMode="auto">
              <a:xfrm>
                <a:off x="-6315529" y="4460241"/>
                <a:ext cx="1167451" cy="2461"/>
              </a:xfrm>
              <a:custGeom>
                <a:avLst/>
                <a:gdLst/>
                <a:ahLst/>
                <a:cxnLst>
                  <a:cxn ang="0">
                    <a:pos x="1" y="0"/>
                  </a:cxn>
                  <a:cxn ang="0">
                    <a:pos x="0" y="0"/>
                  </a:cxn>
                  <a:cxn ang="0">
                    <a:pos x="0" y="1"/>
                  </a:cxn>
                  <a:cxn ang="0">
                    <a:pos x="1" y="1"/>
                  </a:cxn>
                  <a:cxn ang="0">
                    <a:pos x="1" y="0"/>
                  </a:cxn>
                  <a:cxn ang="0">
                    <a:pos x="311" y="0"/>
                  </a:cxn>
                  <a:cxn ang="0">
                    <a:pos x="311" y="0"/>
                  </a:cxn>
                  <a:cxn ang="0">
                    <a:pos x="310" y="1"/>
                  </a:cxn>
                  <a:cxn ang="0">
                    <a:pos x="311" y="1"/>
                  </a:cxn>
                  <a:cxn ang="0">
                    <a:pos x="311" y="0"/>
                  </a:cxn>
                </a:cxnLst>
                <a:rect l="0" t="0" r="r" b="b"/>
                <a:pathLst>
                  <a:path w="311" h="1">
                    <a:moveTo>
                      <a:pt x="1" y="0"/>
                    </a:moveTo>
                    <a:cubicBezTo>
                      <a:pt x="0" y="0"/>
                      <a:pt x="0" y="0"/>
                      <a:pt x="0" y="0"/>
                    </a:cubicBezTo>
                    <a:cubicBezTo>
                      <a:pt x="0" y="1"/>
                      <a:pt x="0" y="1"/>
                      <a:pt x="0" y="1"/>
                    </a:cubicBezTo>
                    <a:cubicBezTo>
                      <a:pt x="1" y="1"/>
                      <a:pt x="1" y="1"/>
                      <a:pt x="1" y="1"/>
                    </a:cubicBezTo>
                    <a:cubicBezTo>
                      <a:pt x="1" y="0"/>
                      <a:pt x="1" y="0"/>
                      <a:pt x="1" y="0"/>
                    </a:cubicBezTo>
                    <a:moveTo>
                      <a:pt x="311" y="0"/>
                    </a:moveTo>
                    <a:cubicBezTo>
                      <a:pt x="311" y="0"/>
                      <a:pt x="311" y="0"/>
                      <a:pt x="311" y="0"/>
                    </a:cubicBezTo>
                    <a:cubicBezTo>
                      <a:pt x="311" y="0"/>
                      <a:pt x="311" y="1"/>
                      <a:pt x="310" y="1"/>
                    </a:cubicBezTo>
                    <a:cubicBezTo>
                      <a:pt x="311" y="1"/>
                      <a:pt x="311" y="1"/>
                      <a:pt x="311" y="1"/>
                    </a:cubicBezTo>
                    <a:cubicBezTo>
                      <a:pt x="311" y="0"/>
                      <a:pt x="311" y="0"/>
                      <a:pt x="311"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101" name="Freeform 257"/>
              <p:cNvSpPr>
                <a:spLocks noEditPoints="1"/>
              </p:cNvSpPr>
              <p:nvPr/>
            </p:nvSpPr>
            <p:spPr bwMode="auto">
              <a:xfrm>
                <a:off x="-6212023" y="5200638"/>
                <a:ext cx="748614" cy="2459"/>
              </a:xfrm>
              <a:custGeom>
                <a:avLst/>
                <a:gdLst/>
                <a:ahLst/>
                <a:cxnLst>
                  <a:cxn ang="0">
                    <a:pos x="0" y="0"/>
                  </a:cxn>
                  <a:cxn ang="0">
                    <a:pos x="0" y="0"/>
                  </a:cxn>
                  <a:cxn ang="0">
                    <a:pos x="0" y="1"/>
                  </a:cxn>
                  <a:cxn ang="0">
                    <a:pos x="0" y="1"/>
                  </a:cxn>
                  <a:cxn ang="0">
                    <a:pos x="0" y="0"/>
                  </a:cxn>
                  <a:cxn ang="0">
                    <a:pos x="199" y="0"/>
                  </a:cxn>
                  <a:cxn ang="0">
                    <a:pos x="198" y="0"/>
                  </a:cxn>
                  <a:cxn ang="0">
                    <a:pos x="198" y="1"/>
                  </a:cxn>
                  <a:cxn ang="0">
                    <a:pos x="199" y="1"/>
                  </a:cxn>
                  <a:cxn ang="0">
                    <a:pos x="199" y="0"/>
                  </a:cxn>
                </a:cxnLst>
                <a:rect l="0" t="0" r="r" b="b"/>
                <a:pathLst>
                  <a:path w="199" h="1">
                    <a:moveTo>
                      <a:pt x="0" y="0"/>
                    </a:moveTo>
                    <a:cubicBezTo>
                      <a:pt x="0" y="0"/>
                      <a:pt x="0" y="0"/>
                      <a:pt x="0" y="0"/>
                    </a:cubicBezTo>
                    <a:cubicBezTo>
                      <a:pt x="0" y="1"/>
                      <a:pt x="0" y="1"/>
                      <a:pt x="0" y="1"/>
                    </a:cubicBezTo>
                    <a:cubicBezTo>
                      <a:pt x="0" y="1"/>
                      <a:pt x="0" y="1"/>
                      <a:pt x="0" y="1"/>
                    </a:cubicBezTo>
                    <a:cubicBezTo>
                      <a:pt x="0" y="0"/>
                      <a:pt x="0" y="0"/>
                      <a:pt x="0" y="0"/>
                    </a:cubicBezTo>
                    <a:moveTo>
                      <a:pt x="199" y="0"/>
                    </a:moveTo>
                    <a:cubicBezTo>
                      <a:pt x="198" y="0"/>
                      <a:pt x="198" y="0"/>
                      <a:pt x="198" y="0"/>
                    </a:cubicBezTo>
                    <a:cubicBezTo>
                      <a:pt x="198" y="1"/>
                      <a:pt x="198" y="1"/>
                      <a:pt x="198" y="1"/>
                    </a:cubicBezTo>
                    <a:cubicBezTo>
                      <a:pt x="199" y="1"/>
                      <a:pt x="199" y="1"/>
                      <a:pt x="199" y="1"/>
                    </a:cubicBezTo>
                    <a:cubicBezTo>
                      <a:pt x="199" y="0"/>
                      <a:pt x="199" y="0"/>
                      <a:pt x="199"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102" name="Freeform 258"/>
              <p:cNvSpPr>
                <a:spLocks noEditPoints="1"/>
              </p:cNvSpPr>
              <p:nvPr/>
            </p:nvSpPr>
            <p:spPr bwMode="auto">
              <a:xfrm>
                <a:off x="-4837559" y="5200638"/>
                <a:ext cx="741392" cy="2459"/>
              </a:xfrm>
              <a:custGeom>
                <a:avLst/>
                <a:gdLst/>
                <a:ahLst/>
                <a:cxnLst>
                  <a:cxn ang="0">
                    <a:pos x="1" y="0"/>
                  </a:cxn>
                  <a:cxn ang="0">
                    <a:pos x="0" y="0"/>
                  </a:cxn>
                  <a:cxn ang="0">
                    <a:pos x="0" y="1"/>
                  </a:cxn>
                  <a:cxn ang="0">
                    <a:pos x="1" y="1"/>
                  </a:cxn>
                  <a:cxn ang="0">
                    <a:pos x="1" y="0"/>
                  </a:cxn>
                  <a:cxn ang="0">
                    <a:pos x="197" y="0"/>
                  </a:cxn>
                  <a:cxn ang="0">
                    <a:pos x="196" y="0"/>
                  </a:cxn>
                  <a:cxn ang="0">
                    <a:pos x="196" y="1"/>
                  </a:cxn>
                  <a:cxn ang="0">
                    <a:pos x="197" y="1"/>
                  </a:cxn>
                  <a:cxn ang="0">
                    <a:pos x="197" y="0"/>
                  </a:cxn>
                </a:cxnLst>
                <a:rect l="0" t="0" r="r" b="b"/>
                <a:pathLst>
                  <a:path w="197" h="1">
                    <a:moveTo>
                      <a:pt x="1" y="0"/>
                    </a:moveTo>
                    <a:cubicBezTo>
                      <a:pt x="0" y="0"/>
                      <a:pt x="0" y="0"/>
                      <a:pt x="0" y="0"/>
                    </a:cubicBezTo>
                    <a:cubicBezTo>
                      <a:pt x="0" y="1"/>
                      <a:pt x="0" y="1"/>
                      <a:pt x="0" y="1"/>
                    </a:cubicBezTo>
                    <a:cubicBezTo>
                      <a:pt x="1" y="1"/>
                      <a:pt x="1" y="1"/>
                      <a:pt x="1" y="1"/>
                    </a:cubicBezTo>
                    <a:cubicBezTo>
                      <a:pt x="1" y="0"/>
                      <a:pt x="1" y="0"/>
                      <a:pt x="1" y="0"/>
                    </a:cubicBezTo>
                    <a:moveTo>
                      <a:pt x="197" y="0"/>
                    </a:moveTo>
                    <a:cubicBezTo>
                      <a:pt x="196" y="0"/>
                      <a:pt x="196" y="0"/>
                      <a:pt x="196" y="0"/>
                    </a:cubicBezTo>
                    <a:cubicBezTo>
                      <a:pt x="196" y="1"/>
                      <a:pt x="196" y="1"/>
                      <a:pt x="196" y="1"/>
                    </a:cubicBezTo>
                    <a:cubicBezTo>
                      <a:pt x="197" y="1"/>
                      <a:pt x="197" y="1"/>
                      <a:pt x="197" y="1"/>
                    </a:cubicBezTo>
                    <a:cubicBezTo>
                      <a:pt x="197" y="0"/>
                      <a:pt x="197" y="0"/>
                      <a:pt x="197"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103" name="Freeform 259"/>
              <p:cNvSpPr>
                <a:spLocks noEditPoints="1"/>
              </p:cNvSpPr>
              <p:nvPr/>
            </p:nvSpPr>
            <p:spPr bwMode="auto">
              <a:xfrm>
                <a:off x="-3593080" y="5200638"/>
                <a:ext cx="926741" cy="2459"/>
              </a:xfrm>
              <a:custGeom>
                <a:avLst/>
                <a:gdLst/>
                <a:ahLst/>
                <a:cxnLst>
                  <a:cxn ang="0">
                    <a:pos x="1" y="0"/>
                  </a:cxn>
                  <a:cxn ang="0">
                    <a:pos x="0" y="0"/>
                  </a:cxn>
                  <a:cxn ang="0">
                    <a:pos x="0" y="1"/>
                  </a:cxn>
                  <a:cxn ang="0">
                    <a:pos x="1" y="1"/>
                  </a:cxn>
                  <a:cxn ang="0">
                    <a:pos x="1" y="0"/>
                  </a:cxn>
                  <a:cxn ang="0">
                    <a:pos x="247" y="0"/>
                  </a:cxn>
                  <a:cxn ang="0">
                    <a:pos x="246" y="0"/>
                  </a:cxn>
                  <a:cxn ang="0">
                    <a:pos x="246" y="1"/>
                  </a:cxn>
                  <a:cxn ang="0">
                    <a:pos x="247" y="1"/>
                  </a:cxn>
                  <a:cxn ang="0">
                    <a:pos x="247" y="0"/>
                  </a:cxn>
                </a:cxnLst>
                <a:rect l="0" t="0" r="r" b="b"/>
                <a:pathLst>
                  <a:path w="247" h="1">
                    <a:moveTo>
                      <a:pt x="1" y="0"/>
                    </a:moveTo>
                    <a:cubicBezTo>
                      <a:pt x="0" y="0"/>
                      <a:pt x="0" y="0"/>
                      <a:pt x="0" y="0"/>
                    </a:cubicBezTo>
                    <a:cubicBezTo>
                      <a:pt x="0" y="1"/>
                      <a:pt x="0" y="1"/>
                      <a:pt x="0" y="1"/>
                    </a:cubicBezTo>
                    <a:cubicBezTo>
                      <a:pt x="1" y="1"/>
                      <a:pt x="1" y="1"/>
                      <a:pt x="1" y="1"/>
                    </a:cubicBezTo>
                    <a:cubicBezTo>
                      <a:pt x="1" y="0"/>
                      <a:pt x="1" y="0"/>
                      <a:pt x="1" y="0"/>
                    </a:cubicBezTo>
                    <a:moveTo>
                      <a:pt x="247" y="0"/>
                    </a:moveTo>
                    <a:cubicBezTo>
                      <a:pt x="246" y="0"/>
                      <a:pt x="246" y="0"/>
                      <a:pt x="246" y="0"/>
                    </a:cubicBezTo>
                    <a:cubicBezTo>
                      <a:pt x="246" y="1"/>
                      <a:pt x="246" y="1"/>
                      <a:pt x="246" y="1"/>
                    </a:cubicBezTo>
                    <a:cubicBezTo>
                      <a:pt x="247" y="1"/>
                      <a:pt x="247" y="1"/>
                      <a:pt x="247" y="1"/>
                    </a:cubicBezTo>
                    <a:cubicBezTo>
                      <a:pt x="247" y="0"/>
                      <a:pt x="247" y="0"/>
                      <a:pt x="247"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104" name="Freeform 260"/>
              <p:cNvSpPr>
                <a:spLocks noEditPoints="1"/>
              </p:cNvSpPr>
              <p:nvPr/>
            </p:nvSpPr>
            <p:spPr bwMode="auto">
              <a:xfrm>
                <a:off x="-1879213" y="5200638"/>
                <a:ext cx="967661" cy="2459"/>
              </a:xfrm>
              <a:custGeom>
                <a:avLst/>
                <a:gdLst/>
                <a:ahLst/>
                <a:cxnLst>
                  <a:cxn ang="0">
                    <a:pos x="1" y="0"/>
                  </a:cxn>
                  <a:cxn ang="0">
                    <a:pos x="0" y="0"/>
                  </a:cxn>
                  <a:cxn ang="0">
                    <a:pos x="0" y="1"/>
                  </a:cxn>
                  <a:cxn ang="0">
                    <a:pos x="2" y="1"/>
                  </a:cxn>
                  <a:cxn ang="0">
                    <a:pos x="1" y="0"/>
                  </a:cxn>
                  <a:cxn ang="0">
                    <a:pos x="258" y="0"/>
                  </a:cxn>
                  <a:cxn ang="0">
                    <a:pos x="258" y="0"/>
                  </a:cxn>
                  <a:cxn ang="0">
                    <a:pos x="257" y="1"/>
                  </a:cxn>
                  <a:cxn ang="0">
                    <a:pos x="258" y="1"/>
                  </a:cxn>
                  <a:cxn ang="0">
                    <a:pos x="258" y="0"/>
                  </a:cxn>
                </a:cxnLst>
                <a:rect l="0" t="0" r="r" b="b"/>
                <a:pathLst>
                  <a:path w="258" h="1">
                    <a:moveTo>
                      <a:pt x="1" y="0"/>
                    </a:moveTo>
                    <a:cubicBezTo>
                      <a:pt x="0" y="0"/>
                      <a:pt x="0" y="0"/>
                      <a:pt x="0" y="0"/>
                    </a:cubicBezTo>
                    <a:cubicBezTo>
                      <a:pt x="0" y="1"/>
                      <a:pt x="0" y="1"/>
                      <a:pt x="0" y="1"/>
                    </a:cubicBezTo>
                    <a:cubicBezTo>
                      <a:pt x="2" y="1"/>
                      <a:pt x="2" y="1"/>
                      <a:pt x="2" y="1"/>
                    </a:cubicBezTo>
                    <a:cubicBezTo>
                      <a:pt x="2" y="1"/>
                      <a:pt x="2" y="0"/>
                      <a:pt x="1" y="0"/>
                    </a:cubicBezTo>
                    <a:moveTo>
                      <a:pt x="258" y="0"/>
                    </a:moveTo>
                    <a:cubicBezTo>
                      <a:pt x="258" y="0"/>
                      <a:pt x="258" y="0"/>
                      <a:pt x="258" y="0"/>
                    </a:cubicBezTo>
                    <a:cubicBezTo>
                      <a:pt x="257" y="1"/>
                      <a:pt x="257" y="1"/>
                      <a:pt x="257" y="1"/>
                    </a:cubicBezTo>
                    <a:cubicBezTo>
                      <a:pt x="258" y="1"/>
                      <a:pt x="258" y="1"/>
                      <a:pt x="258" y="1"/>
                    </a:cubicBezTo>
                    <a:cubicBezTo>
                      <a:pt x="258" y="0"/>
                      <a:pt x="258" y="0"/>
                      <a:pt x="258"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105" name="Freeform 261"/>
              <p:cNvSpPr>
                <a:spLocks noEditPoints="1"/>
              </p:cNvSpPr>
              <p:nvPr/>
            </p:nvSpPr>
            <p:spPr bwMode="auto">
              <a:xfrm>
                <a:off x="-6175916" y="5318708"/>
                <a:ext cx="633071" cy="2459"/>
              </a:xfrm>
              <a:custGeom>
                <a:avLst/>
                <a:gdLst/>
                <a:ahLst/>
                <a:cxnLst>
                  <a:cxn ang="0">
                    <a:pos x="1" y="0"/>
                  </a:cxn>
                  <a:cxn ang="0">
                    <a:pos x="0" y="0"/>
                  </a:cxn>
                  <a:cxn ang="0">
                    <a:pos x="0" y="0"/>
                  </a:cxn>
                  <a:cxn ang="0">
                    <a:pos x="1" y="0"/>
                  </a:cxn>
                  <a:cxn ang="0">
                    <a:pos x="1" y="0"/>
                  </a:cxn>
                  <a:cxn ang="0">
                    <a:pos x="1" y="0"/>
                  </a:cxn>
                  <a:cxn ang="0">
                    <a:pos x="1" y="0"/>
                  </a:cxn>
                  <a:cxn ang="0">
                    <a:pos x="168" y="0"/>
                  </a:cxn>
                  <a:cxn ang="0">
                    <a:pos x="168" y="0"/>
                  </a:cxn>
                  <a:cxn ang="0">
                    <a:pos x="168" y="0"/>
                  </a:cxn>
                  <a:cxn ang="0">
                    <a:pos x="168" y="0"/>
                  </a:cxn>
                  <a:cxn ang="0">
                    <a:pos x="168" y="0"/>
                  </a:cxn>
                </a:cxnLst>
                <a:rect l="0" t="0" r="r" b="b"/>
                <a:pathLst>
                  <a:path w="168">
                    <a:moveTo>
                      <a:pt x="1" y="0"/>
                    </a:moveTo>
                    <a:cubicBezTo>
                      <a:pt x="0" y="0"/>
                      <a:pt x="0" y="0"/>
                      <a:pt x="0" y="0"/>
                    </a:cubicBezTo>
                    <a:cubicBezTo>
                      <a:pt x="0" y="0"/>
                      <a:pt x="0" y="0"/>
                      <a:pt x="0" y="0"/>
                    </a:cubicBezTo>
                    <a:cubicBezTo>
                      <a:pt x="1" y="0"/>
                      <a:pt x="1" y="0"/>
                      <a:pt x="1" y="0"/>
                    </a:cubicBezTo>
                    <a:cubicBezTo>
                      <a:pt x="1" y="0"/>
                      <a:pt x="1" y="0"/>
                      <a:pt x="1" y="0"/>
                    </a:cubicBezTo>
                    <a:cubicBezTo>
                      <a:pt x="1" y="0"/>
                      <a:pt x="1" y="0"/>
                      <a:pt x="1" y="0"/>
                    </a:cubicBezTo>
                    <a:cubicBezTo>
                      <a:pt x="1" y="0"/>
                      <a:pt x="1" y="0"/>
                      <a:pt x="1" y="0"/>
                    </a:cubicBezTo>
                    <a:moveTo>
                      <a:pt x="168" y="0"/>
                    </a:moveTo>
                    <a:cubicBezTo>
                      <a:pt x="168" y="0"/>
                      <a:pt x="168" y="0"/>
                      <a:pt x="168" y="0"/>
                    </a:cubicBezTo>
                    <a:cubicBezTo>
                      <a:pt x="168" y="0"/>
                      <a:pt x="168" y="0"/>
                      <a:pt x="168" y="0"/>
                    </a:cubicBezTo>
                    <a:cubicBezTo>
                      <a:pt x="168" y="0"/>
                      <a:pt x="168" y="0"/>
                      <a:pt x="168" y="0"/>
                    </a:cubicBezTo>
                    <a:cubicBezTo>
                      <a:pt x="168" y="0"/>
                      <a:pt x="168" y="0"/>
                      <a:pt x="168"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106" name="Freeform 262"/>
              <p:cNvSpPr>
                <a:spLocks noEditPoints="1"/>
              </p:cNvSpPr>
              <p:nvPr/>
            </p:nvSpPr>
            <p:spPr bwMode="auto">
              <a:xfrm>
                <a:off x="-4779788" y="5323628"/>
                <a:ext cx="625850" cy="4920"/>
              </a:xfrm>
              <a:custGeom>
                <a:avLst/>
                <a:gdLst/>
                <a:ahLst/>
                <a:cxnLst>
                  <a:cxn ang="0">
                    <a:pos x="0" y="0"/>
                  </a:cxn>
                  <a:cxn ang="0">
                    <a:pos x="0" y="0"/>
                  </a:cxn>
                  <a:cxn ang="0">
                    <a:pos x="0" y="1"/>
                  </a:cxn>
                  <a:cxn ang="0">
                    <a:pos x="1" y="1"/>
                  </a:cxn>
                  <a:cxn ang="0">
                    <a:pos x="0" y="0"/>
                  </a:cxn>
                  <a:cxn ang="0">
                    <a:pos x="167" y="0"/>
                  </a:cxn>
                  <a:cxn ang="0">
                    <a:pos x="167" y="0"/>
                  </a:cxn>
                  <a:cxn ang="0">
                    <a:pos x="166" y="1"/>
                  </a:cxn>
                  <a:cxn ang="0">
                    <a:pos x="167" y="1"/>
                  </a:cxn>
                  <a:cxn ang="0">
                    <a:pos x="167" y="0"/>
                  </a:cxn>
                </a:cxnLst>
                <a:rect l="0" t="0" r="r" b="b"/>
                <a:pathLst>
                  <a:path w="167" h="1">
                    <a:moveTo>
                      <a:pt x="0" y="0"/>
                    </a:moveTo>
                    <a:cubicBezTo>
                      <a:pt x="0" y="0"/>
                      <a:pt x="0" y="0"/>
                      <a:pt x="0" y="0"/>
                    </a:cubicBezTo>
                    <a:cubicBezTo>
                      <a:pt x="0" y="1"/>
                      <a:pt x="0" y="1"/>
                      <a:pt x="0" y="1"/>
                    </a:cubicBezTo>
                    <a:cubicBezTo>
                      <a:pt x="1" y="1"/>
                      <a:pt x="1" y="1"/>
                      <a:pt x="1" y="1"/>
                    </a:cubicBezTo>
                    <a:cubicBezTo>
                      <a:pt x="1" y="1"/>
                      <a:pt x="1" y="1"/>
                      <a:pt x="0" y="0"/>
                    </a:cubicBezTo>
                    <a:moveTo>
                      <a:pt x="167" y="0"/>
                    </a:moveTo>
                    <a:cubicBezTo>
                      <a:pt x="167" y="0"/>
                      <a:pt x="167" y="0"/>
                      <a:pt x="167" y="0"/>
                    </a:cubicBezTo>
                    <a:cubicBezTo>
                      <a:pt x="166" y="1"/>
                      <a:pt x="166" y="1"/>
                      <a:pt x="166" y="1"/>
                    </a:cubicBezTo>
                    <a:cubicBezTo>
                      <a:pt x="167" y="1"/>
                      <a:pt x="167" y="1"/>
                      <a:pt x="167" y="1"/>
                    </a:cubicBezTo>
                    <a:cubicBezTo>
                      <a:pt x="167" y="0"/>
                      <a:pt x="167" y="0"/>
                      <a:pt x="167"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107" name="Freeform 263"/>
              <p:cNvSpPr>
                <a:spLocks noEditPoints="1"/>
              </p:cNvSpPr>
              <p:nvPr/>
            </p:nvSpPr>
            <p:spPr bwMode="auto">
              <a:xfrm>
                <a:off x="-3537716" y="5323628"/>
                <a:ext cx="791941" cy="4920"/>
              </a:xfrm>
              <a:custGeom>
                <a:avLst/>
                <a:gdLst/>
                <a:ahLst/>
                <a:cxnLst>
                  <a:cxn ang="0">
                    <a:pos x="0" y="0"/>
                  </a:cxn>
                  <a:cxn ang="0">
                    <a:pos x="0" y="0"/>
                  </a:cxn>
                  <a:cxn ang="0">
                    <a:pos x="0" y="1"/>
                  </a:cxn>
                  <a:cxn ang="0">
                    <a:pos x="1" y="1"/>
                  </a:cxn>
                  <a:cxn ang="0">
                    <a:pos x="0" y="0"/>
                  </a:cxn>
                  <a:cxn ang="0">
                    <a:pos x="211" y="0"/>
                  </a:cxn>
                  <a:cxn ang="0">
                    <a:pos x="210" y="0"/>
                  </a:cxn>
                  <a:cxn ang="0">
                    <a:pos x="210" y="1"/>
                  </a:cxn>
                  <a:cxn ang="0">
                    <a:pos x="211" y="1"/>
                  </a:cxn>
                  <a:cxn ang="0">
                    <a:pos x="211" y="0"/>
                  </a:cxn>
                </a:cxnLst>
                <a:rect l="0" t="0" r="r" b="b"/>
                <a:pathLst>
                  <a:path w="211" h="1">
                    <a:moveTo>
                      <a:pt x="0" y="0"/>
                    </a:moveTo>
                    <a:cubicBezTo>
                      <a:pt x="0" y="0"/>
                      <a:pt x="0" y="0"/>
                      <a:pt x="0" y="0"/>
                    </a:cubicBezTo>
                    <a:cubicBezTo>
                      <a:pt x="0" y="1"/>
                      <a:pt x="0" y="1"/>
                      <a:pt x="0" y="1"/>
                    </a:cubicBezTo>
                    <a:cubicBezTo>
                      <a:pt x="1" y="1"/>
                      <a:pt x="1" y="1"/>
                      <a:pt x="1" y="1"/>
                    </a:cubicBezTo>
                    <a:cubicBezTo>
                      <a:pt x="1" y="1"/>
                      <a:pt x="1" y="1"/>
                      <a:pt x="0" y="0"/>
                    </a:cubicBezTo>
                    <a:moveTo>
                      <a:pt x="211" y="0"/>
                    </a:moveTo>
                    <a:cubicBezTo>
                      <a:pt x="210" y="0"/>
                      <a:pt x="210" y="0"/>
                      <a:pt x="210" y="0"/>
                    </a:cubicBezTo>
                    <a:cubicBezTo>
                      <a:pt x="210" y="1"/>
                      <a:pt x="210" y="1"/>
                      <a:pt x="210" y="1"/>
                    </a:cubicBezTo>
                    <a:cubicBezTo>
                      <a:pt x="211" y="1"/>
                      <a:pt x="211" y="1"/>
                      <a:pt x="211" y="1"/>
                    </a:cubicBezTo>
                    <a:cubicBezTo>
                      <a:pt x="211" y="0"/>
                      <a:pt x="211" y="0"/>
                      <a:pt x="211"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108" name="Freeform 264"/>
              <p:cNvSpPr>
                <a:spLocks/>
              </p:cNvSpPr>
              <p:nvPr/>
            </p:nvSpPr>
            <p:spPr bwMode="auto">
              <a:xfrm>
                <a:off x="-1766077" y="5323628"/>
                <a:ext cx="7221" cy="4920"/>
              </a:xfrm>
              <a:custGeom>
                <a:avLst/>
                <a:gdLst/>
                <a:ahLst/>
                <a:cxnLst>
                  <a:cxn ang="0">
                    <a:pos x="1" y="0"/>
                  </a:cxn>
                  <a:cxn ang="0">
                    <a:pos x="0" y="0"/>
                  </a:cxn>
                  <a:cxn ang="0">
                    <a:pos x="0" y="1"/>
                  </a:cxn>
                  <a:cxn ang="0">
                    <a:pos x="2" y="1"/>
                  </a:cxn>
                  <a:cxn ang="0">
                    <a:pos x="1" y="0"/>
                  </a:cxn>
                </a:cxnLst>
                <a:rect l="0" t="0" r="r" b="b"/>
                <a:pathLst>
                  <a:path w="2" h="1">
                    <a:moveTo>
                      <a:pt x="1" y="0"/>
                    </a:moveTo>
                    <a:cubicBezTo>
                      <a:pt x="0" y="0"/>
                      <a:pt x="0" y="0"/>
                      <a:pt x="0" y="0"/>
                    </a:cubicBezTo>
                    <a:cubicBezTo>
                      <a:pt x="0" y="1"/>
                      <a:pt x="0" y="1"/>
                      <a:pt x="0" y="1"/>
                    </a:cubicBezTo>
                    <a:cubicBezTo>
                      <a:pt x="2" y="1"/>
                      <a:pt x="2" y="1"/>
                      <a:pt x="2" y="1"/>
                    </a:cubicBezTo>
                    <a:cubicBezTo>
                      <a:pt x="1" y="1"/>
                      <a:pt x="1" y="1"/>
                      <a:pt x="1"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109" name="Freeform 265"/>
              <p:cNvSpPr>
                <a:spLocks noEditPoints="1"/>
              </p:cNvSpPr>
              <p:nvPr/>
            </p:nvSpPr>
            <p:spPr bwMode="auto">
              <a:xfrm>
                <a:off x="-6344414" y="3965824"/>
                <a:ext cx="5591732" cy="4920"/>
              </a:xfrm>
              <a:custGeom>
                <a:avLst/>
                <a:gdLst/>
                <a:ahLst/>
                <a:cxnLst>
                  <a:cxn ang="0">
                    <a:pos x="1" y="0"/>
                  </a:cxn>
                  <a:cxn ang="0">
                    <a:pos x="0" y="0"/>
                  </a:cxn>
                  <a:cxn ang="0">
                    <a:pos x="0" y="1"/>
                  </a:cxn>
                  <a:cxn ang="0">
                    <a:pos x="1" y="1"/>
                  </a:cxn>
                  <a:cxn ang="0">
                    <a:pos x="1" y="0"/>
                  </a:cxn>
                  <a:cxn ang="0">
                    <a:pos x="1488" y="0"/>
                  </a:cxn>
                  <a:cxn ang="0">
                    <a:pos x="1487" y="0"/>
                  </a:cxn>
                  <a:cxn ang="0">
                    <a:pos x="1487" y="1"/>
                  </a:cxn>
                  <a:cxn ang="0">
                    <a:pos x="1488" y="1"/>
                  </a:cxn>
                  <a:cxn ang="0">
                    <a:pos x="1488" y="0"/>
                  </a:cxn>
                </a:cxnLst>
                <a:rect l="0" t="0" r="r" b="b"/>
                <a:pathLst>
                  <a:path w="1488" h="1">
                    <a:moveTo>
                      <a:pt x="1" y="0"/>
                    </a:moveTo>
                    <a:cubicBezTo>
                      <a:pt x="0" y="0"/>
                      <a:pt x="0" y="0"/>
                      <a:pt x="0" y="0"/>
                    </a:cubicBezTo>
                    <a:cubicBezTo>
                      <a:pt x="0" y="1"/>
                      <a:pt x="0" y="1"/>
                      <a:pt x="0" y="1"/>
                    </a:cubicBezTo>
                    <a:cubicBezTo>
                      <a:pt x="1" y="1"/>
                      <a:pt x="1" y="1"/>
                      <a:pt x="1" y="1"/>
                    </a:cubicBezTo>
                    <a:cubicBezTo>
                      <a:pt x="1" y="0"/>
                      <a:pt x="1" y="0"/>
                      <a:pt x="1" y="0"/>
                    </a:cubicBezTo>
                    <a:moveTo>
                      <a:pt x="1488" y="0"/>
                    </a:moveTo>
                    <a:cubicBezTo>
                      <a:pt x="1487" y="0"/>
                      <a:pt x="1487" y="0"/>
                      <a:pt x="1487" y="0"/>
                    </a:cubicBezTo>
                    <a:cubicBezTo>
                      <a:pt x="1487" y="1"/>
                      <a:pt x="1487" y="1"/>
                      <a:pt x="1487" y="1"/>
                    </a:cubicBezTo>
                    <a:cubicBezTo>
                      <a:pt x="1488" y="1"/>
                      <a:pt x="1488" y="1"/>
                      <a:pt x="1488" y="1"/>
                    </a:cubicBezTo>
                    <a:cubicBezTo>
                      <a:pt x="1488" y="0"/>
                      <a:pt x="1488" y="0"/>
                      <a:pt x="1488"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110" name="Freeform 266"/>
              <p:cNvSpPr>
                <a:spLocks noEditPoints="1"/>
              </p:cNvSpPr>
              <p:nvPr/>
            </p:nvSpPr>
            <p:spPr bwMode="auto">
              <a:xfrm>
                <a:off x="-6264980" y="3582096"/>
                <a:ext cx="2074935" cy="4920"/>
              </a:xfrm>
              <a:custGeom>
                <a:avLst/>
                <a:gdLst/>
                <a:ahLst/>
                <a:cxnLst>
                  <a:cxn ang="0">
                    <a:pos x="1" y="0"/>
                  </a:cxn>
                  <a:cxn ang="0">
                    <a:pos x="0" y="0"/>
                  </a:cxn>
                  <a:cxn ang="0">
                    <a:pos x="0" y="1"/>
                  </a:cxn>
                  <a:cxn ang="0">
                    <a:pos x="1" y="1"/>
                  </a:cxn>
                  <a:cxn ang="0">
                    <a:pos x="1" y="0"/>
                  </a:cxn>
                  <a:cxn ang="0">
                    <a:pos x="552" y="0"/>
                  </a:cxn>
                  <a:cxn ang="0">
                    <a:pos x="551" y="0"/>
                  </a:cxn>
                  <a:cxn ang="0">
                    <a:pos x="551" y="1"/>
                  </a:cxn>
                  <a:cxn ang="0">
                    <a:pos x="552" y="1"/>
                  </a:cxn>
                  <a:cxn ang="0">
                    <a:pos x="552" y="0"/>
                  </a:cxn>
                </a:cxnLst>
                <a:rect l="0" t="0" r="r" b="b"/>
                <a:pathLst>
                  <a:path w="552" h="1">
                    <a:moveTo>
                      <a:pt x="1" y="0"/>
                    </a:moveTo>
                    <a:cubicBezTo>
                      <a:pt x="0" y="0"/>
                      <a:pt x="0" y="0"/>
                      <a:pt x="0" y="0"/>
                    </a:cubicBezTo>
                    <a:cubicBezTo>
                      <a:pt x="0" y="1"/>
                      <a:pt x="0" y="1"/>
                      <a:pt x="0" y="1"/>
                    </a:cubicBezTo>
                    <a:cubicBezTo>
                      <a:pt x="1" y="1"/>
                      <a:pt x="1" y="1"/>
                      <a:pt x="1" y="1"/>
                    </a:cubicBezTo>
                    <a:cubicBezTo>
                      <a:pt x="1" y="0"/>
                      <a:pt x="1" y="0"/>
                      <a:pt x="1" y="0"/>
                    </a:cubicBezTo>
                    <a:moveTo>
                      <a:pt x="552" y="0"/>
                    </a:moveTo>
                    <a:cubicBezTo>
                      <a:pt x="551" y="0"/>
                      <a:pt x="551" y="0"/>
                      <a:pt x="551" y="0"/>
                    </a:cubicBezTo>
                    <a:cubicBezTo>
                      <a:pt x="551" y="0"/>
                      <a:pt x="551" y="0"/>
                      <a:pt x="551" y="1"/>
                    </a:cubicBezTo>
                    <a:cubicBezTo>
                      <a:pt x="552" y="1"/>
                      <a:pt x="552" y="1"/>
                      <a:pt x="552" y="1"/>
                    </a:cubicBezTo>
                    <a:cubicBezTo>
                      <a:pt x="552" y="0"/>
                      <a:pt x="552" y="0"/>
                      <a:pt x="552"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111" name="Freeform 267"/>
              <p:cNvSpPr>
                <a:spLocks noEditPoints="1"/>
              </p:cNvSpPr>
              <p:nvPr/>
            </p:nvSpPr>
            <p:spPr bwMode="auto">
              <a:xfrm>
                <a:off x="-4079318" y="3582096"/>
                <a:ext cx="3184617" cy="4920"/>
              </a:xfrm>
              <a:custGeom>
                <a:avLst/>
                <a:gdLst/>
                <a:ahLst/>
                <a:cxnLst>
                  <a:cxn ang="0">
                    <a:pos x="1" y="0"/>
                  </a:cxn>
                  <a:cxn ang="0">
                    <a:pos x="0" y="0"/>
                  </a:cxn>
                  <a:cxn ang="0">
                    <a:pos x="0" y="1"/>
                  </a:cxn>
                  <a:cxn ang="0">
                    <a:pos x="1" y="1"/>
                  </a:cxn>
                  <a:cxn ang="0">
                    <a:pos x="1" y="0"/>
                  </a:cxn>
                  <a:cxn ang="0">
                    <a:pos x="847" y="0"/>
                  </a:cxn>
                  <a:cxn ang="0">
                    <a:pos x="846" y="0"/>
                  </a:cxn>
                  <a:cxn ang="0">
                    <a:pos x="846" y="1"/>
                  </a:cxn>
                  <a:cxn ang="0">
                    <a:pos x="847" y="1"/>
                  </a:cxn>
                  <a:cxn ang="0">
                    <a:pos x="847" y="0"/>
                  </a:cxn>
                </a:cxnLst>
                <a:rect l="0" t="0" r="r" b="b"/>
                <a:pathLst>
                  <a:path w="847" h="1">
                    <a:moveTo>
                      <a:pt x="1" y="0"/>
                    </a:moveTo>
                    <a:cubicBezTo>
                      <a:pt x="0" y="0"/>
                      <a:pt x="0" y="0"/>
                      <a:pt x="0" y="0"/>
                    </a:cubicBezTo>
                    <a:cubicBezTo>
                      <a:pt x="0" y="1"/>
                      <a:pt x="0" y="1"/>
                      <a:pt x="0" y="1"/>
                    </a:cubicBezTo>
                    <a:cubicBezTo>
                      <a:pt x="1" y="1"/>
                      <a:pt x="1" y="1"/>
                      <a:pt x="1" y="1"/>
                    </a:cubicBezTo>
                    <a:cubicBezTo>
                      <a:pt x="1" y="0"/>
                      <a:pt x="1" y="0"/>
                      <a:pt x="1" y="0"/>
                    </a:cubicBezTo>
                    <a:moveTo>
                      <a:pt x="847" y="0"/>
                    </a:moveTo>
                    <a:cubicBezTo>
                      <a:pt x="846" y="0"/>
                      <a:pt x="846" y="0"/>
                      <a:pt x="846" y="0"/>
                    </a:cubicBezTo>
                    <a:cubicBezTo>
                      <a:pt x="846" y="0"/>
                      <a:pt x="846" y="0"/>
                      <a:pt x="846" y="1"/>
                    </a:cubicBezTo>
                    <a:cubicBezTo>
                      <a:pt x="847" y="1"/>
                      <a:pt x="847" y="1"/>
                      <a:pt x="847" y="1"/>
                    </a:cubicBezTo>
                    <a:cubicBezTo>
                      <a:pt x="847" y="0"/>
                      <a:pt x="847" y="0"/>
                      <a:pt x="847"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112" name="Freeform 268"/>
              <p:cNvSpPr>
                <a:spLocks/>
              </p:cNvSpPr>
              <p:nvPr/>
            </p:nvSpPr>
            <p:spPr bwMode="auto">
              <a:xfrm>
                <a:off x="-3833792" y="4088813"/>
                <a:ext cx="2408" cy="2459"/>
              </a:xfrm>
              <a:custGeom>
                <a:avLst/>
                <a:gdLst/>
                <a:ahLst/>
                <a:cxnLst>
                  <a:cxn ang="0">
                    <a:pos x="1" y="0"/>
                  </a:cxn>
                  <a:cxn ang="0">
                    <a:pos x="0" y="0"/>
                  </a:cxn>
                  <a:cxn ang="0">
                    <a:pos x="0" y="0"/>
                  </a:cxn>
                  <a:cxn ang="0">
                    <a:pos x="1" y="0"/>
                  </a:cxn>
                </a:cxnLst>
                <a:rect l="0" t="0" r="r" b="b"/>
                <a:pathLst>
                  <a:path w="1">
                    <a:moveTo>
                      <a:pt x="1" y="0"/>
                    </a:moveTo>
                    <a:cubicBezTo>
                      <a:pt x="0" y="0"/>
                      <a:pt x="0" y="0"/>
                      <a:pt x="0" y="0"/>
                    </a:cubicBezTo>
                    <a:cubicBezTo>
                      <a:pt x="0" y="0"/>
                      <a:pt x="0" y="0"/>
                      <a:pt x="0" y="0"/>
                    </a:cubicBezTo>
                    <a:cubicBezTo>
                      <a:pt x="1" y="0"/>
                      <a:pt x="1" y="0"/>
                      <a:pt x="1"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113" name="Freeform 269"/>
              <p:cNvSpPr>
                <a:spLocks/>
              </p:cNvSpPr>
              <p:nvPr/>
            </p:nvSpPr>
            <p:spPr bwMode="auto">
              <a:xfrm>
                <a:off x="-2269166" y="4044537"/>
                <a:ext cx="2408" cy="2459"/>
              </a:xfrm>
              <a:custGeom>
                <a:avLst/>
                <a:gdLst/>
                <a:ahLst/>
                <a:cxnLst>
                  <a:cxn ang="0">
                    <a:pos x="2" y="0"/>
                  </a:cxn>
                  <a:cxn ang="0">
                    <a:pos x="0" y="0"/>
                  </a:cxn>
                  <a:cxn ang="0">
                    <a:pos x="0" y="0"/>
                  </a:cxn>
                  <a:cxn ang="0">
                    <a:pos x="2" y="0"/>
                  </a:cxn>
                  <a:cxn ang="0">
                    <a:pos x="2" y="0"/>
                  </a:cxn>
                  <a:cxn ang="0">
                    <a:pos x="2" y="0"/>
                  </a:cxn>
                </a:cxnLst>
                <a:rect l="0" t="0" r="r" b="b"/>
                <a:pathLst>
                  <a:path w="2">
                    <a:moveTo>
                      <a:pt x="2" y="0"/>
                    </a:moveTo>
                    <a:lnTo>
                      <a:pt x="0" y="0"/>
                    </a:lnTo>
                    <a:lnTo>
                      <a:pt x="0" y="0"/>
                    </a:lnTo>
                    <a:lnTo>
                      <a:pt x="2" y="0"/>
                    </a:lnTo>
                    <a:lnTo>
                      <a:pt x="2" y="0"/>
                    </a:lnTo>
                    <a:lnTo>
                      <a:pt x="2" y="0"/>
                    </a:lnTo>
                    <a:close/>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114" name="Freeform 270"/>
              <p:cNvSpPr>
                <a:spLocks/>
              </p:cNvSpPr>
              <p:nvPr/>
            </p:nvSpPr>
            <p:spPr bwMode="auto">
              <a:xfrm>
                <a:off x="-1301505" y="3146713"/>
                <a:ext cx="7222" cy="2461"/>
              </a:xfrm>
              <a:custGeom>
                <a:avLst/>
                <a:gdLst/>
                <a:ahLst/>
                <a:cxnLst>
                  <a:cxn ang="0">
                    <a:pos x="1" y="0"/>
                  </a:cxn>
                  <a:cxn ang="0">
                    <a:pos x="0" y="0"/>
                  </a:cxn>
                  <a:cxn ang="0">
                    <a:pos x="0" y="1"/>
                  </a:cxn>
                  <a:cxn ang="0">
                    <a:pos x="1" y="1"/>
                  </a:cxn>
                  <a:cxn ang="0">
                    <a:pos x="1" y="1"/>
                  </a:cxn>
                  <a:cxn ang="0">
                    <a:pos x="2" y="1"/>
                  </a:cxn>
                  <a:cxn ang="0">
                    <a:pos x="1" y="0"/>
                  </a:cxn>
                </a:cxnLst>
                <a:rect l="0" t="0" r="r" b="b"/>
                <a:pathLst>
                  <a:path w="2" h="1">
                    <a:moveTo>
                      <a:pt x="1" y="0"/>
                    </a:moveTo>
                    <a:cubicBezTo>
                      <a:pt x="0" y="0"/>
                      <a:pt x="0" y="0"/>
                      <a:pt x="0" y="0"/>
                    </a:cubicBezTo>
                    <a:cubicBezTo>
                      <a:pt x="0" y="1"/>
                      <a:pt x="0" y="1"/>
                      <a:pt x="0" y="1"/>
                    </a:cubicBezTo>
                    <a:cubicBezTo>
                      <a:pt x="1" y="1"/>
                      <a:pt x="1" y="1"/>
                      <a:pt x="1" y="1"/>
                    </a:cubicBezTo>
                    <a:cubicBezTo>
                      <a:pt x="1" y="1"/>
                      <a:pt x="1" y="1"/>
                      <a:pt x="1" y="1"/>
                    </a:cubicBezTo>
                    <a:cubicBezTo>
                      <a:pt x="2" y="1"/>
                      <a:pt x="2" y="1"/>
                      <a:pt x="2" y="1"/>
                    </a:cubicBezTo>
                    <a:cubicBezTo>
                      <a:pt x="1" y="1"/>
                      <a:pt x="1" y="0"/>
                      <a:pt x="1"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115" name="Freeform 271"/>
              <p:cNvSpPr>
                <a:spLocks/>
              </p:cNvSpPr>
              <p:nvPr/>
            </p:nvSpPr>
            <p:spPr bwMode="auto">
              <a:xfrm>
                <a:off x="-4139495" y="3892030"/>
                <a:ext cx="9628" cy="2459"/>
              </a:xfrm>
              <a:custGeom>
                <a:avLst/>
                <a:gdLst/>
                <a:ahLst/>
                <a:cxnLst>
                  <a:cxn ang="0">
                    <a:pos x="2" y="0"/>
                  </a:cxn>
                  <a:cxn ang="0">
                    <a:pos x="0" y="1"/>
                  </a:cxn>
                  <a:cxn ang="0">
                    <a:pos x="2" y="1"/>
                  </a:cxn>
                  <a:cxn ang="0">
                    <a:pos x="2" y="0"/>
                  </a:cxn>
                  <a:cxn ang="0">
                    <a:pos x="2" y="0"/>
                  </a:cxn>
                </a:cxnLst>
                <a:rect l="0" t="0" r="r" b="b"/>
                <a:pathLst>
                  <a:path w="2" h="1">
                    <a:moveTo>
                      <a:pt x="2" y="0"/>
                    </a:moveTo>
                    <a:cubicBezTo>
                      <a:pt x="0" y="1"/>
                      <a:pt x="0" y="1"/>
                      <a:pt x="0" y="1"/>
                    </a:cubicBezTo>
                    <a:cubicBezTo>
                      <a:pt x="2" y="1"/>
                      <a:pt x="2" y="1"/>
                      <a:pt x="2" y="1"/>
                    </a:cubicBezTo>
                    <a:cubicBezTo>
                      <a:pt x="2" y="0"/>
                      <a:pt x="2" y="0"/>
                      <a:pt x="2" y="0"/>
                    </a:cubicBezTo>
                    <a:cubicBezTo>
                      <a:pt x="2" y="0"/>
                      <a:pt x="2" y="0"/>
                      <a:pt x="2"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116" name="Freeform 272"/>
              <p:cNvSpPr>
                <a:spLocks/>
              </p:cNvSpPr>
              <p:nvPr/>
            </p:nvSpPr>
            <p:spPr bwMode="auto">
              <a:xfrm>
                <a:off x="-5075864" y="4002720"/>
                <a:ext cx="2408" cy="2461"/>
              </a:xfrm>
              <a:custGeom>
                <a:avLst/>
                <a:gdLst/>
                <a:ahLst/>
                <a:cxnLst>
                  <a:cxn ang="0">
                    <a:pos x="2" y="0"/>
                  </a:cxn>
                  <a:cxn ang="0">
                    <a:pos x="0" y="0"/>
                  </a:cxn>
                  <a:cxn ang="0">
                    <a:pos x="0" y="0"/>
                  </a:cxn>
                  <a:cxn ang="0">
                    <a:pos x="2" y="0"/>
                  </a:cxn>
                  <a:cxn ang="0">
                    <a:pos x="2" y="0"/>
                  </a:cxn>
                  <a:cxn ang="0">
                    <a:pos x="2" y="0"/>
                  </a:cxn>
                </a:cxnLst>
                <a:rect l="0" t="0" r="r" b="b"/>
                <a:pathLst>
                  <a:path w="2">
                    <a:moveTo>
                      <a:pt x="2" y="0"/>
                    </a:moveTo>
                    <a:lnTo>
                      <a:pt x="0" y="0"/>
                    </a:lnTo>
                    <a:lnTo>
                      <a:pt x="0" y="0"/>
                    </a:lnTo>
                    <a:lnTo>
                      <a:pt x="2" y="0"/>
                    </a:lnTo>
                    <a:lnTo>
                      <a:pt x="2" y="0"/>
                    </a:lnTo>
                    <a:lnTo>
                      <a:pt x="2" y="0"/>
                    </a:lnTo>
                    <a:close/>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117" name="Freeform 273"/>
              <p:cNvSpPr>
                <a:spLocks/>
              </p:cNvSpPr>
              <p:nvPr/>
            </p:nvSpPr>
            <p:spPr bwMode="auto">
              <a:xfrm>
                <a:off x="-4529448" y="2785124"/>
                <a:ext cx="7221" cy="2459"/>
              </a:xfrm>
              <a:custGeom>
                <a:avLst/>
                <a:gdLst/>
                <a:ahLst/>
                <a:cxnLst>
                  <a:cxn ang="0">
                    <a:pos x="0" y="0"/>
                  </a:cxn>
                  <a:cxn ang="0">
                    <a:pos x="1" y="0"/>
                  </a:cxn>
                  <a:cxn ang="0">
                    <a:pos x="2" y="0"/>
                  </a:cxn>
                  <a:cxn ang="0">
                    <a:pos x="2" y="1"/>
                  </a:cxn>
                  <a:cxn ang="0">
                    <a:pos x="2" y="0"/>
                  </a:cxn>
                  <a:cxn ang="0">
                    <a:pos x="2" y="0"/>
                  </a:cxn>
                  <a:cxn ang="0">
                    <a:pos x="0" y="0"/>
                  </a:cxn>
                </a:cxnLst>
                <a:rect l="0" t="0" r="r" b="b"/>
                <a:pathLst>
                  <a:path w="2" h="1">
                    <a:moveTo>
                      <a:pt x="0" y="0"/>
                    </a:moveTo>
                    <a:cubicBezTo>
                      <a:pt x="1" y="0"/>
                      <a:pt x="1" y="0"/>
                      <a:pt x="1" y="0"/>
                    </a:cubicBezTo>
                    <a:cubicBezTo>
                      <a:pt x="2" y="0"/>
                      <a:pt x="2" y="0"/>
                      <a:pt x="2" y="0"/>
                    </a:cubicBezTo>
                    <a:cubicBezTo>
                      <a:pt x="2" y="1"/>
                      <a:pt x="2" y="1"/>
                      <a:pt x="2" y="1"/>
                    </a:cubicBezTo>
                    <a:cubicBezTo>
                      <a:pt x="2" y="0"/>
                      <a:pt x="2" y="0"/>
                      <a:pt x="2" y="0"/>
                    </a:cubicBezTo>
                    <a:cubicBezTo>
                      <a:pt x="2" y="0"/>
                      <a:pt x="2" y="0"/>
                      <a:pt x="2" y="0"/>
                    </a:cubicBezTo>
                    <a:cubicBezTo>
                      <a:pt x="0" y="0"/>
                      <a:pt x="0" y="0"/>
                      <a:pt x="0"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118" name="Freeform 274"/>
              <p:cNvSpPr>
                <a:spLocks/>
              </p:cNvSpPr>
              <p:nvPr/>
            </p:nvSpPr>
            <p:spPr bwMode="auto">
              <a:xfrm>
                <a:off x="-4524634" y="2785124"/>
                <a:ext cx="2406" cy="2459"/>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119" name="Freeform 275"/>
              <p:cNvSpPr>
                <a:spLocks/>
              </p:cNvSpPr>
              <p:nvPr/>
            </p:nvSpPr>
            <p:spPr bwMode="auto">
              <a:xfrm>
                <a:off x="-4341693" y="2785124"/>
                <a:ext cx="4814" cy="2459"/>
              </a:xfrm>
              <a:custGeom>
                <a:avLst/>
                <a:gdLst/>
                <a:ahLst/>
                <a:cxnLst>
                  <a:cxn ang="0">
                    <a:pos x="0" y="0"/>
                  </a:cxn>
                  <a:cxn ang="0">
                    <a:pos x="0" y="1"/>
                  </a:cxn>
                  <a:cxn ang="0">
                    <a:pos x="1" y="0"/>
                  </a:cxn>
                  <a:cxn ang="0">
                    <a:pos x="1" y="0"/>
                  </a:cxn>
                  <a:cxn ang="0">
                    <a:pos x="0" y="0"/>
                  </a:cxn>
                </a:cxnLst>
                <a:rect l="0" t="0" r="r" b="b"/>
                <a:pathLst>
                  <a:path w="1" h="1">
                    <a:moveTo>
                      <a:pt x="0" y="0"/>
                    </a:moveTo>
                    <a:cubicBezTo>
                      <a:pt x="0" y="1"/>
                      <a:pt x="0" y="1"/>
                      <a:pt x="0" y="1"/>
                    </a:cubicBezTo>
                    <a:cubicBezTo>
                      <a:pt x="1" y="0"/>
                      <a:pt x="1" y="0"/>
                      <a:pt x="1" y="0"/>
                    </a:cubicBezTo>
                    <a:cubicBezTo>
                      <a:pt x="1" y="0"/>
                      <a:pt x="1" y="0"/>
                      <a:pt x="1" y="0"/>
                    </a:cubicBezTo>
                    <a:cubicBezTo>
                      <a:pt x="0" y="0"/>
                      <a:pt x="0" y="0"/>
                      <a:pt x="0"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120" name="Freeform 276"/>
              <p:cNvSpPr>
                <a:spLocks noEditPoints="1"/>
              </p:cNvSpPr>
              <p:nvPr/>
            </p:nvSpPr>
            <p:spPr bwMode="auto">
              <a:xfrm>
                <a:off x="-6036303" y="3149173"/>
                <a:ext cx="1660911" cy="2459"/>
              </a:xfrm>
              <a:custGeom>
                <a:avLst/>
                <a:gdLst/>
                <a:ahLst/>
                <a:cxnLst>
                  <a:cxn ang="0">
                    <a:pos x="2" y="0"/>
                  </a:cxn>
                  <a:cxn ang="0">
                    <a:pos x="0" y="0"/>
                  </a:cxn>
                  <a:cxn ang="0">
                    <a:pos x="0" y="1"/>
                  </a:cxn>
                  <a:cxn ang="0">
                    <a:pos x="1" y="1"/>
                  </a:cxn>
                  <a:cxn ang="0">
                    <a:pos x="1" y="0"/>
                  </a:cxn>
                  <a:cxn ang="0">
                    <a:pos x="2" y="0"/>
                  </a:cxn>
                  <a:cxn ang="0">
                    <a:pos x="442" y="0"/>
                  </a:cxn>
                  <a:cxn ang="0">
                    <a:pos x="442" y="0"/>
                  </a:cxn>
                  <a:cxn ang="0">
                    <a:pos x="442" y="1"/>
                  </a:cxn>
                  <a:cxn ang="0">
                    <a:pos x="442" y="1"/>
                  </a:cxn>
                  <a:cxn ang="0">
                    <a:pos x="442" y="0"/>
                  </a:cxn>
                </a:cxnLst>
                <a:rect l="0" t="0" r="r" b="b"/>
                <a:pathLst>
                  <a:path w="442" h="1">
                    <a:moveTo>
                      <a:pt x="2" y="0"/>
                    </a:moveTo>
                    <a:cubicBezTo>
                      <a:pt x="0" y="0"/>
                      <a:pt x="0" y="0"/>
                      <a:pt x="0" y="0"/>
                    </a:cubicBezTo>
                    <a:cubicBezTo>
                      <a:pt x="0" y="1"/>
                      <a:pt x="0" y="1"/>
                      <a:pt x="0" y="1"/>
                    </a:cubicBezTo>
                    <a:cubicBezTo>
                      <a:pt x="1" y="1"/>
                      <a:pt x="1" y="1"/>
                      <a:pt x="1" y="1"/>
                    </a:cubicBezTo>
                    <a:cubicBezTo>
                      <a:pt x="1" y="0"/>
                      <a:pt x="1" y="0"/>
                      <a:pt x="1" y="0"/>
                    </a:cubicBezTo>
                    <a:cubicBezTo>
                      <a:pt x="2" y="0"/>
                      <a:pt x="2" y="0"/>
                      <a:pt x="2" y="0"/>
                    </a:cubicBezTo>
                    <a:moveTo>
                      <a:pt x="442" y="0"/>
                    </a:moveTo>
                    <a:cubicBezTo>
                      <a:pt x="442" y="0"/>
                      <a:pt x="442" y="0"/>
                      <a:pt x="442" y="0"/>
                    </a:cubicBezTo>
                    <a:cubicBezTo>
                      <a:pt x="442" y="0"/>
                      <a:pt x="442" y="0"/>
                      <a:pt x="442" y="1"/>
                    </a:cubicBezTo>
                    <a:cubicBezTo>
                      <a:pt x="442" y="1"/>
                      <a:pt x="442" y="1"/>
                      <a:pt x="442" y="1"/>
                    </a:cubicBezTo>
                    <a:cubicBezTo>
                      <a:pt x="442" y="0"/>
                      <a:pt x="442" y="0"/>
                      <a:pt x="442"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121" name="Freeform 277"/>
              <p:cNvSpPr>
                <a:spLocks/>
              </p:cNvSpPr>
              <p:nvPr/>
            </p:nvSpPr>
            <p:spPr bwMode="auto">
              <a:xfrm>
                <a:off x="-1303911" y="3149173"/>
                <a:ext cx="7221" cy="2459"/>
              </a:xfrm>
              <a:custGeom>
                <a:avLst/>
                <a:gdLst/>
                <a:ahLst/>
                <a:cxnLst>
                  <a:cxn ang="0">
                    <a:pos x="1" y="0"/>
                  </a:cxn>
                  <a:cxn ang="0">
                    <a:pos x="0" y="0"/>
                  </a:cxn>
                  <a:cxn ang="0">
                    <a:pos x="1" y="1"/>
                  </a:cxn>
                  <a:cxn ang="0">
                    <a:pos x="2" y="1"/>
                  </a:cxn>
                  <a:cxn ang="0">
                    <a:pos x="2" y="0"/>
                  </a:cxn>
                  <a:cxn ang="0">
                    <a:pos x="2" y="0"/>
                  </a:cxn>
                  <a:cxn ang="0">
                    <a:pos x="1" y="0"/>
                  </a:cxn>
                </a:cxnLst>
                <a:rect l="0" t="0" r="r" b="b"/>
                <a:pathLst>
                  <a:path w="2" h="1">
                    <a:moveTo>
                      <a:pt x="1" y="0"/>
                    </a:moveTo>
                    <a:cubicBezTo>
                      <a:pt x="0" y="0"/>
                      <a:pt x="0" y="0"/>
                      <a:pt x="0" y="0"/>
                    </a:cubicBezTo>
                    <a:cubicBezTo>
                      <a:pt x="1" y="1"/>
                      <a:pt x="1" y="1"/>
                      <a:pt x="1" y="1"/>
                    </a:cubicBezTo>
                    <a:cubicBezTo>
                      <a:pt x="2" y="1"/>
                      <a:pt x="2" y="1"/>
                      <a:pt x="2" y="1"/>
                    </a:cubicBezTo>
                    <a:cubicBezTo>
                      <a:pt x="2" y="0"/>
                      <a:pt x="2" y="0"/>
                      <a:pt x="2" y="0"/>
                    </a:cubicBezTo>
                    <a:cubicBezTo>
                      <a:pt x="2" y="0"/>
                      <a:pt x="2" y="0"/>
                      <a:pt x="2" y="0"/>
                    </a:cubicBezTo>
                    <a:cubicBezTo>
                      <a:pt x="2" y="0"/>
                      <a:pt x="2" y="0"/>
                      <a:pt x="1"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122" name="Freeform 278"/>
              <p:cNvSpPr>
                <a:spLocks/>
              </p:cNvSpPr>
              <p:nvPr/>
            </p:nvSpPr>
            <p:spPr bwMode="auto">
              <a:xfrm>
                <a:off x="-1301505" y="3149173"/>
                <a:ext cx="4814" cy="2459"/>
              </a:xfrm>
              <a:custGeom>
                <a:avLst/>
                <a:gdLst/>
                <a:ahLst/>
                <a:cxnLst>
                  <a:cxn ang="0">
                    <a:pos x="1" y="0"/>
                  </a:cxn>
                  <a:cxn ang="0">
                    <a:pos x="0" y="0"/>
                  </a:cxn>
                  <a:cxn ang="0">
                    <a:pos x="1" y="0"/>
                  </a:cxn>
                  <a:cxn ang="0">
                    <a:pos x="1" y="0"/>
                  </a:cxn>
                  <a:cxn ang="0">
                    <a:pos x="1" y="0"/>
                  </a:cxn>
                </a:cxnLst>
                <a:rect l="0" t="0" r="r" b="b"/>
                <a:pathLst>
                  <a:path w="1">
                    <a:moveTo>
                      <a:pt x="1" y="0"/>
                    </a:moveTo>
                    <a:cubicBezTo>
                      <a:pt x="0" y="0"/>
                      <a:pt x="0" y="0"/>
                      <a:pt x="0" y="0"/>
                    </a:cubicBezTo>
                    <a:cubicBezTo>
                      <a:pt x="1" y="0"/>
                      <a:pt x="1" y="0"/>
                      <a:pt x="1" y="0"/>
                    </a:cubicBezTo>
                    <a:cubicBezTo>
                      <a:pt x="1" y="0"/>
                      <a:pt x="1" y="0"/>
                      <a:pt x="1" y="0"/>
                    </a:cubicBezTo>
                    <a:cubicBezTo>
                      <a:pt x="1" y="0"/>
                      <a:pt x="1" y="0"/>
                      <a:pt x="1"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123" name="Freeform 279"/>
              <p:cNvSpPr>
                <a:spLocks/>
              </p:cNvSpPr>
              <p:nvPr/>
            </p:nvSpPr>
            <p:spPr bwMode="auto">
              <a:xfrm>
                <a:off x="-3872306" y="3149173"/>
                <a:ext cx="4814" cy="2459"/>
              </a:xfrm>
              <a:custGeom>
                <a:avLst/>
                <a:gdLst/>
                <a:ahLst/>
                <a:cxnLst>
                  <a:cxn ang="0">
                    <a:pos x="1" y="0"/>
                  </a:cxn>
                  <a:cxn ang="0">
                    <a:pos x="0" y="0"/>
                  </a:cxn>
                  <a:cxn ang="0">
                    <a:pos x="0" y="1"/>
                  </a:cxn>
                  <a:cxn ang="0">
                    <a:pos x="1" y="1"/>
                  </a:cxn>
                  <a:cxn ang="0">
                    <a:pos x="1" y="0"/>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cubicBezTo>
                      <a:pt x="1" y="0"/>
                      <a:pt x="1" y="0"/>
                      <a:pt x="1"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124" name="Freeform 280"/>
              <p:cNvSpPr>
                <a:spLocks/>
              </p:cNvSpPr>
              <p:nvPr/>
            </p:nvSpPr>
            <p:spPr bwMode="auto">
              <a:xfrm>
                <a:off x="-5675236" y="2593261"/>
                <a:ext cx="1612768" cy="2508986"/>
              </a:xfrm>
              <a:custGeom>
                <a:avLst/>
                <a:gdLst/>
                <a:ahLst/>
                <a:cxnLst>
                  <a:cxn ang="0">
                    <a:pos x="104" y="6"/>
                  </a:cxn>
                  <a:cxn ang="0">
                    <a:pos x="177" y="34"/>
                  </a:cxn>
                  <a:cxn ang="0">
                    <a:pos x="216" y="87"/>
                  </a:cxn>
                  <a:cxn ang="0">
                    <a:pos x="211" y="41"/>
                  </a:cxn>
                  <a:cxn ang="0">
                    <a:pos x="238" y="57"/>
                  </a:cxn>
                  <a:cxn ang="0">
                    <a:pos x="242" y="47"/>
                  </a:cxn>
                  <a:cxn ang="0">
                    <a:pos x="276" y="86"/>
                  </a:cxn>
                  <a:cxn ang="0">
                    <a:pos x="257" y="108"/>
                  </a:cxn>
                  <a:cxn ang="0">
                    <a:pos x="269" y="119"/>
                  </a:cxn>
                  <a:cxn ang="0">
                    <a:pos x="236" y="155"/>
                  </a:cxn>
                  <a:cxn ang="0">
                    <a:pos x="229" y="230"/>
                  </a:cxn>
                  <a:cxn ang="0">
                    <a:pos x="230" y="230"/>
                  </a:cxn>
                  <a:cxn ang="0">
                    <a:pos x="225" y="221"/>
                  </a:cxn>
                  <a:cxn ang="0">
                    <a:pos x="177" y="269"/>
                  </a:cxn>
                  <a:cxn ang="0">
                    <a:pos x="201" y="277"/>
                  </a:cxn>
                  <a:cxn ang="0">
                    <a:pos x="215" y="282"/>
                  </a:cxn>
                  <a:cxn ang="0">
                    <a:pos x="225" y="313"/>
                  </a:cxn>
                  <a:cxn ang="0">
                    <a:pos x="319" y="323"/>
                  </a:cxn>
                  <a:cxn ang="0">
                    <a:pos x="378" y="381"/>
                  </a:cxn>
                  <a:cxn ang="0">
                    <a:pos x="301" y="662"/>
                  </a:cxn>
                  <a:cxn ang="0">
                    <a:pos x="303" y="663"/>
                  </a:cxn>
                  <a:cxn ang="0">
                    <a:pos x="303" y="663"/>
                  </a:cxn>
                  <a:cxn ang="0">
                    <a:pos x="250" y="346"/>
                  </a:cxn>
                  <a:cxn ang="0">
                    <a:pos x="203" y="293"/>
                  </a:cxn>
                  <a:cxn ang="0">
                    <a:pos x="112" y="200"/>
                  </a:cxn>
                  <a:cxn ang="0">
                    <a:pos x="118" y="241"/>
                  </a:cxn>
                  <a:cxn ang="0">
                    <a:pos x="117" y="239"/>
                  </a:cxn>
                  <a:cxn ang="0">
                    <a:pos x="120" y="239"/>
                  </a:cxn>
                  <a:cxn ang="0">
                    <a:pos x="63" y="48"/>
                  </a:cxn>
                  <a:cxn ang="0">
                    <a:pos x="3" y="64"/>
                  </a:cxn>
                  <a:cxn ang="0">
                    <a:pos x="5" y="65"/>
                  </a:cxn>
                  <a:cxn ang="0">
                    <a:pos x="9" y="43"/>
                  </a:cxn>
                  <a:cxn ang="0">
                    <a:pos x="6" y="35"/>
                  </a:cxn>
                  <a:cxn ang="0">
                    <a:pos x="0" y="65"/>
                  </a:cxn>
                  <a:cxn ang="0">
                    <a:pos x="66" y="52"/>
                  </a:cxn>
                  <a:cxn ang="0">
                    <a:pos x="117" y="243"/>
                  </a:cxn>
                  <a:cxn ang="0">
                    <a:pos x="110" y="201"/>
                  </a:cxn>
                  <a:cxn ang="0">
                    <a:pos x="109" y="201"/>
                  </a:cxn>
                  <a:cxn ang="0">
                    <a:pos x="129" y="238"/>
                  </a:cxn>
                  <a:cxn ang="0">
                    <a:pos x="218" y="323"/>
                  </a:cxn>
                  <a:cxn ang="0">
                    <a:pos x="237" y="397"/>
                  </a:cxn>
                  <a:cxn ang="0">
                    <a:pos x="306" y="662"/>
                  </a:cxn>
                  <a:cxn ang="0">
                    <a:pos x="378" y="377"/>
                  </a:cxn>
                  <a:cxn ang="0">
                    <a:pos x="320" y="319"/>
                  </a:cxn>
                  <a:cxn ang="0">
                    <a:pos x="229" y="311"/>
                  </a:cxn>
                  <a:cxn ang="0">
                    <a:pos x="211" y="280"/>
                  </a:cxn>
                  <a:cxn ang="0">
                    <a:pos x="192" y="260"/>
                  </a:cxn>
                  <a:cxn ang="0">
                    <a:pos x="216" y="212"/>
                  </a:cxn>
                  <a:cxn ang="0">
                    <a:pos x="233" y="219"/>
                  </a:cxn>
                  <a:cxn ang="0">
                    <a:pos x="261" y="123"/>
                  </a:cxn>
                  <a:cxn ang="0">
                    <a:pos x="254" y="105"/>
                  </a:cxn>
                  <a:cxn ang="0">
                    <a:pos x="255" y="106"/>
                  </a:cxn>
                  <a:cxn ang="0">
                    <a:pos x="242" y="43"/>
                  </a:cxn>
                  <a:cxn ang="0">
                    <a:pos x="207" y="44"/>
                  </a:cxn>
                  <a:cxn ang="0">
                    <a:pos x="213" y="88"/>
                  </a:cxn>
                  <a:cxn ang="0">
                    <a:pos x="214" y="89"/>
                  </a:cxn>
                  <a:cxn ang="0">
                    <a:pos x="177" y="47"/>
                  </a:cxn>
                  <a:cxn ang="0">
                    <a:pos x="108" y="1"/>
                  </a:cxn>
                  <a:cxn ang="0">
                    <a:pos x="38" y="6"/>
                  </a:cxn>
                </a:cxnLst>
                <a:rect l="0" t="0" r="r" b="b"/>
                <a:pathLst>
                  <a:path w="429" h="667">
                    <a:moveTo>
                      <a:pt x="38" y="6"/>
                    </a:moveTo>
                    <a:cubicBezTo>
                      <a:pt x="40" y="7"/>
                      <a:pt x="40" y="7"/>
                      <a:pt x="40" y="7"/>
                    </a:cubicBezTo>
                    <a:cubicBezTo>
                      <a:pt x="40" y="7"/>
                      <a:pt x="42" y="6"/>
                      <a:pt x="43" y="5"/>
                    </a:cubicBezTo>
                    <a:cubicBezTo>
                      <a:pt x="45" y="4"/>
                      <a:pt x="46" y="4"/>
                      <a:pt x="47" y="4"/>
                    </a:cubicBezTo>
                    <a:cubicBezTo>
                      <a:pt x="72" y="4"/>
                      <a:pt x="72" y="4"/>
                      <a:pt x="72" y="4"/>
                    </a:cubicBezTo>
                    <a:cubicBezTo>
                      <a:pt x="73" y="4"/>
                      <a:pt x="75" y="4"/>
                      <a:pt x="76" y="5"/>
                    </a:cubicBezTo>
                    <a:cubicBezTo>
                      <a:pt x="78" y="5"/>
                      <a:pt x="79" y="6"/>
                      <a:pt x="80" y="7"/>
                    </a:cubicBezTo>
                    <a:cubicBezTo>
                      <a:pt x="86" y="10"/>
                      <a:pt x="86" y="10"/>
                      <a:pt x="86" y="10"/>
                    </a:cubicBezTo>
                    <a:cubicBezTo>
                      <a:pt x="87" y="11"/>
                      <a:pt x="89" y="12"/>
                      <a:pt x="91" y="12"/>
                    </a:cubicBezTo>
                    <a:cubicBezTo>
                      <a:pt x="93" y="12"/>
                      <a:pt x="95" y="11"/>
                      <a:pt x="97" y="10"/>
                    </a:cubicBezTo>
                    <a:cubicBezTo>
                      <a:pt x="100" y="8"/>
                      <a:pt x="100" y="8"/>
                      <a:pt x="100" y="8"/>
                    </a:cubicBezTo>
                    <a:cubicBezTo>
                      <a:pt x="101" y="7"/>
                      <a:pt x="103" y="6"/>
                      <a:pt x="104" y="6"/>
                    </a:cubicBezTo>
                    <a:cubicBezTo>
                      <a:pt x="106" y="5"/>
                      <a:pt x="107" y="5"/>
                      <a:pt x="108" y="5"/>
                    </a:cubicBezTo>
                    <a:cubicBezTo>
                      <a:pt x="116" y="5"/>
                      <a:pt x="116" y="5"/>
                      <a:pt x="116" y="5"/>
                    </a:cubicBezTo>
                    <a:cubicBezTo>
                      <a:pt x="117" y="5"/>
                      <a:pt x="119" y="5"/>
                      <a:pt x="120" y="6"/>
                    </a:cubicBezTo>
                    <a:cubicBezTo>
                      <a:pt x="122" y="7"/>
                      <a:pt x="123" y="8"/>
                      <a:pt x="124" y="8"/>
                    </a:cubicBezTo>
                    <a:cubicBezTo>
                      <a:pt x="132" y="16"/>
                      <a:pt x="132" y="16"/>
                      <a:pt x="132" y="16"/>
                    </a:cubicBezTo>
                    <a:cubicBezTo>
                      <a:pt x="133" y="17"/>
                      <a:pt x="135" y="18"/>
                      <a:pt x="137" y="18"/>
                    </a:cubicBezTo>
                    <a:cubicBezTo>
                      <a:pt x="139" y="18"/>
                      <a:pt x="141" y="17"/>
                      <a:pt x="143" y="15"/>
                    </a:cubicBezTo>
                    <a:cubicBezTo>
                      <a:pt x="144" y="14"/>
                      <a:pt x="145" y="13"/>
                      <a:pt x="147" y="13"/>
                    </a:cubicBezTo>
                    <a:cubicBezTo>
                      <a:pt x="148" y="13"/>
                      <a:pt x="148" y="13"/>
                      <a:pt x="148" y="13"/>
                    </a:cubicBezTo>
                    <a:cubicBezTo>
                      <a:pt x="175" y="28"/>
                      <a:pt x="175" y="28"/>
                      <a:pt x="175" y="28"/>
                    </a:cubicBezTo>
                    <a:cubicBezTo>
                      <a:pt x="176" y="29"/>
                      <a:pt x="177" y="30"/>
                      <a:pt x="177" y="32"/>
                    </a:cubicBezTo>
                    <a:cubicBezTo>
                      <a:pt x="177" y="33"/>
                      <a:pt x="177" y="34"/>
                      <a:pt x="177" y="34"/>
                    </a:cubicBezTo>
                    <a:cubicBezTo>
                      <a:pt x="173" y="46"/>
                      <a:pt x="173" y="46"/>
                      <a:pt x="173" y="46"/>
                    </a:cubicBezTo>
                    <a:cubicBezTo>
                      <a:pt x="172" y="47"/>
                      <a:pt x="172" y="48"/>
                      <a:pt x="172" y="49"/>
                    </a:cubicBezTo>
                    <a:cubicBezTo>
                      <a:pt x="172" y="53"/>
                      <a:pt x="173" y="56"/>
                      <a:pt x="176" y="57"/>
                    </a:cubicBezTo>
                    <a:cubicBezTo>
                      <a:pt x="198" y="72"/>
                      <a:pt x="198" y="72"/>
                      <a:pt x="198" y="72"/>
                    </a:cubicBezTo>
                    <a:cubicBezTo>
                      <a:pt x="200" y="73"/>
                      <a:pt x="203" y="77"/>
                      <a:pt x="204" y="79"/>
                    </a:cubicBezTo>
                    <a:cubicBezTo>
                      <a:pt x="210" y="90"/>
                      <a:pt x="210" y="90"/>
                      <a:pt x="210" y="90"/>
                    </a:cubicBezTo>
                    <a:cubicBezTo>
                      <a:pt x="210" y="90"/>
                      <a:pt x="210" y="91"/>
                      <a:pt x="211" y="91"/>
                    </a:cubicBezTo>
                    <a:cubicBezTo>
                      <a:pt x="211" y="92"/>
                      <a:pt x="211" y="92"/>
                      <a:pt x="212" y="92"/>
                    </a:cubicBezTo>
                    <a:cubicBezTo>
                      <a:pt x="213" y="93"/>
                      <a:pt x="213" y="93"/>
                      <a:pt x="213" y="93"/>
                    </a:cubicBezTo>
                    <a:cubicBezTo>
                      <a:pt x="214" y="93"/>
                      <a:pt x="215" y="92"/>
                      <a:pt x="215" y="92"/>
                    </a:cubicBezTo>
                    <a:cubicBezTo>
                      <a:pt x="216" y="91"/>
                      <a:pt x="216" y="90"/>
                      <a:pt x="216" y="90"/>
                    </a:cubicBezTo>
                    <a:cubicBezTo>
                      <a:pt x="216" y="89"/>
                      <a:pt x="216" y="88"/>
                      <a:pt x="216" y="87"/>
                    </a:cubicBezTo>
                    <a:cubicBezTo>
                      <a:pt x="216" y="70"/>
                      <a:pt x="216" y="70"/>
                      <a:pt x="216" y="70"/>
                    </a:cubicBezTo>
                    <a:cubicBezTo>
                      <a:pt x="216" y="66"/>
                      <a:pt x="216" y="60"/>
                      <a:pt x="215" y="56"/>
                    </a:cubicBezTo>
                    <a:cubicBezTo>
                      <a:pt x="212" y="43"/>
                      <a:pt x="212" y="43"/>
                      <a:pt x="212" y="43"/>
                    </a:cubicBezTo>
                    <a:cubicBezTo>
                      <a:pt x="211" y="43"/>
                      <a:pt x="211" y="42"/>
                      <a:pt x="211" y="42"/>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2"/>
                      <a:pt x="211" y="42"/>
                      <a:pt x="211" y="42"/>
                    </a:cubicBezTo>
                    <a:cubicBezTo>
                      <a:pt x="211" y="41"/>
                      <a:pt x="211" y="41"/>
                      <a:pt x="211" y="41"/>
                    </a:cubicBezTo>
                    <a:cubicBezTo>
                      <a:pt x="211" y="41"/>
                      <a:pt x="211" y="41"/>
                      <a:pt x="211" y="41"/>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35" y="56"/>
                      <a:pt x="235" y="56"/>
                      <a:pt x="235" y="56"/>
                    </a:cubicBezTo>
                    <a:cubicBezTo>
                      <a:pt x="236" y="57"/>
                      <a:pt x="237" y="57"/>
                      <a:pt x="238" y="57"/>
                    </a:cubicBezTo>
                    <a:cubicBezTo>
                      <a:pt x="239" y="57"/>
                      <a:pt x="241" y="56"/>
                      <a:pt x="241" y="55"/>
                    </a:cubicBezTo>
                    <a:cubicBezTo>
                      <a:pt x="242" y="54"/>
                      <a:pt x="243" y="52"/>
                      <a:pt x="243" y="51"/>
                    </a:cubicBezTo>
                    <a:cubicBezTo>
                      <a:pt x="243" y="49"/>
                      <a:pt x="243" y="49"/>
                      <a:pt x="243" y="49"/>
                    </a:cubicBezTo>
                    <a:cubicBezTo>
                      <a:pt x="243" y="48"/>
                      <a:pt x="243" y="47"/>
                      <a:pt x="243" y="47"/>
                    </a:cubicBezTo>
                    <a:cubicBezTo>
                      <a:pt x="243" y="47"/>
                      <a:pt x="243" y="47"/>
                      <a:pt x="243" y="47"/>
                    </a:cubicBezTo>
                    <a:cubicBezTo>
                      <a:pt x="243" y="47"/>
                      <a:pt x="243" y="47"/>
                      <a:pt x="243" y="47"/>
                    </a:cubicBezTo>
                    <a:cubicBezTo>
                      <a:pt x="243" y="47"/>
                      <a:pt x="243" y="47"/>
                      <a:pt x="243" y="47"/>
                    </a:cubicBezTo>
                    <a:cubicBezTo>
                      <a:pt x="243" y="47"/>
                      <a:pt x="243" y="47"/>
                      <a:pt x="243" y="47"/>
                    </a:cubicBezTo>
                    <a:cubicBezTo>
                      <a:pt x="243" y="47"/>
                      <a:pt x="243" y="47"/>
                      <a:pt x="243" y="47"/>
                    </a:cubicBezTo>
                    <a:cubicBezTo>
                      <a:pt x="243" y="47"/>
                      <a:pt x="243" y="47"/>
                      <a:pt x="243" y="47"/>
                    </a:cubicBezTo>
                    <a:cubicBezTo>
                      <a:pt x="242" y="46"/>
                      <a:pt x="242" y="46"/>
                      <a:pt x="242" y="46"/>
                    </a:cubicBezTo>
                    <a:cubicBezTo>
                      <a:pt x="242" y="47"/>
                      <a:pt x="242" y="47"/>
                      <a:pt x="242" y="47"/>
                    </a:cubicBezTo>
                    <a:cubicBezTo>
                      <a:pt x="243" y="47"/>
                      <a:pt x="243" y="47"/>
                      <a:pt x="243" y="47"/>
                    </a:cubicBezTo>
                    <a:cubicBezTo>
                      <a:pt x="242" y="46"/>
                      <a:pt x="242" y="46"/>
                      <a:pt x="242" y="46"/>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3" y="48"/>
                      <a:pt x="243" y="48"/>
                      <a:pt x="243" y="48"/>
                    </a:cubicBezTo>
                    <a:cubicBezTo>
                      <a:pt x="275" y="83"/>
                      <a:pt x="275" y="83"/>
                      <a:pt x="275" y="83"/>
                    </a:cubicBezTo>
                    <a:cubicBezTo>
                      <a:pt x="275" y="84"/>
                      <a:pt x="276" y="85"/>
                      <a:pt x="276" y="86"/>
                    </a:cubicBezTo>
                    <a:cubicBezTo>
                      <a:pt x="276" y="87"/>
                      <a:pt x="276" y="88"/>
                      <a:pt x="275" y="89"/>
                    </a:cubicBezTo>
                    <a:cubicBezTo>
                      <a:pt x="275" y="89"/>
                      <a:pt x="274" y="90"/>
                      <a:pt x="272" y="91"/>
                    </a:cubicBezTo>
                    <a:cubicBezTo>
                      <a:pt x="271" y="92"/>
                      <a:pt x="270" y="92"/>
                      <a:pt x="269" y="92"/>
                    </a:cubicBezTo>
                    <a:cubicBezTo>
                      <a:pt x="260" y="92"/>
                      <a:pt x="260" y="92"/>
                      <a:pt x="260" y="92"/>
                    </a:cubicBezTo>
                    <a:cubicBezTo>
                      <a:pt x="258" y="92"/>
                      <a:pt x="256" y="93"/>
                      <a:pt x="254" y="94"/>
                    </a:cubicBezTo>
                    <a:cubicBezTo>
                      <a:pt x="253" y="96"/>
                      <a:pt x="252" y="98"/>
                      <a:pt x="251" y="100"/>
                    </a:cubicBezTo>
                    <a:cubicBezTo>
                      <a:pt x="251" y="103"/>
                      <a:pt x="251" y="103"/>
                      <a:pt x="251" y="103"/>
                    </a:cubicBezTo>
                    <a:cubicBezTo>
                      <a:pt x="250" y="104"/>
                      <a:pt x="250" y="104"/>
                      <a:pt x="250" y="105"/>
                    </a:cubicBezTo>
                    <a:cubicBezTo>
                      <a:pt x="250" y="106"/>
                      <a:pt x="250" y="107"/>
                      <a:pt x="251" y="108"/>
                    </a:cubicBezTo>
                    <a:cubicBezTo>
                      <a:pt x="252" y="109"/>
                      <a:pt x="252" y="109"/>
                      <a:pt x="252" y="109"/>
                    </a:cubicBezTo>
                    <a:cubicBezTo>
                      <a:pt x="253" y="109"/>
                      <a:pt x="253" y="109"/>
                      <a:pt x="254" y="109"/>
                    </a:cubicBezTo>
                    <a:cubicBezTo>
                      <a:pt x="255" y="109"/>
                      <a:pt x="256" y="109"/>
                      <a:pt x="257" y="108"/>
                    </a:cubicBezTo>
                    <a:cubicBezTo>
                      <a:pt x="258" y="108"/>
                      <a:pt x="258" y="108"/>
                      <a:pt x="258" y="108"/>
                    </a:cubicBezTo>
                    <a:cubicBezTo>
                      <a:pt x="259" y="108"/>
                      <a:pt x="261" y="108"/>
                      <a:pt x="261" y="110"/>
                    </a:cubicBezTo>
                    <a:cubicBezTo>
                      <a:pt x="268" y="118"/>
                      <a:pt x="268" y="118"/>
                      <a:pt x="268" y="118"/>
                    </a:cubicBezTo>
                    <a:cubicBezTo>
                      <a:pt x="269" y="119"/>
                      <a:pt x="269" y="119"/>
                      <a:pt x="269" y="119"/>
                    </a:cubicBezTo>
                    <a:cubicBezTo>
                      <a:pt x="270" y="119"/>
                      <a:pt x="270" y="119"/>
                      <a:pt x="270" y="119"/>
                    </a:cubicBezTo>
                    <a:cubicBezTo>
                      <a:pt x="269" y="119"/>
                      <a:pt x="269" y="119"/>
                      <a:pt x="269" y="119"/>
                    </a:cubicBezTo>
                    <a:cubicBezTo>
                      <a:pt x="269" y="119"/>
                      <a:pt x="269" y="119"/>
                      <a:pt x="269" y="119"/>
                    </a:cubicBezTo>
                    <a:cubicBezTo>
                      <a:pt x="270" y="119"/>
                      <a:pt x="270" y="119"/>
                      <a:pt x="270" y="119"/>
                    </a:cubicBezTo>
                    <a:cubicBezTo>
                      <a:pt x="269" y="119"/>
                      <a:pt x="269" y="119"/>
                      <a:pt x="269" y="119"/>
                    </a:cubicBezTo>
                    <a:cubicBezTo>
                      <a:pt x="270" y="120"/>
                      <a:pt x="270" y="120"/>
                      <a:pt x="270" y="120"/>
                    </a:cubicBezTo>
                    <a:cubicBezTo>
                      <a:pt x="269" y="119"/>
                      <a:pt x="269" y="119"/>
                      <a:pt x="269" y="119"/>
                    </a:cubicBezTo>
                    <a:cubicBezTo>
                      <a:pt x="269" y="119"/>
                      <a:pt x="269" y="119"/>
                      <a:pt x="269" y="119"/>
                    </a:cubicBezTo>
                    <a:cubicBezTo>
                      <a:pt x="270" y="120"/>
                      <a:pt x="270" y="120"/>
                      <a:pt x="270" y="120"/>
                    </a:cubicBezTo>
                    <a:cubicBezTo>
                      <a:pt x="269" y="119"/>
                      <a:pt x="269" y="119"/>
                      <a:pt x="269" y="119"/>
                    </a:cubicBezTo>
                    <a:cubicBezTo>
                      <a:pt x="270" y="119"/>
                      <a:pt x="270" y="119"/>
                      <a:pt x="270" y="119"/>
                    </a:cubicBezTo>
                    <a:cubicBezTo>
                      <a:pt x="269" y="119"/>
                      <a:pt x="269" y="119"/>
                      <a:pt x="269" y="119"/>
                    </a:cubicBezTo>
                    <a:cubicBezTo>
                      <a:pt x="269" y="119"/>
                      <a:pt x="269" y="119"/>
                      <a:pt x="269" y="119"/>
                    </a:cubicBezTo>
                    <a:cubicBezTo>
                      <a:pt x="270" y="119"/>
                      <a:pt x="270" y="119"/>
                      <a:pt x="270" y="119"/>
                    </a:cubicBezTo>
                    <a:cubicBezTo>
                      <a:pt x="269" y="119"/>
                      <a:pt x="269" y="119"/>
                      <a:pt x="269" y="119"/>
                    </a:cubicBezTo>
                    <a:cubicBezTo>
                      <a:pt x="269" y="119"/>
                      <a:pt x="269" y="119"/>
                      <a:pt x="269" y="119"/>
                    </a:cubicBezTo>
                    <a:cubicBezTo>
                      <a:pt x="261" y="119"/>
                      <a:pt x="261" y="119"/>
                      <a:pt x="261" y="119"/>
                    </a:cubicBezTo>
                    <a:cubicBezTo>
                      <a:pt x="259" y="119"/>
                      <a:pt x="257" y="120"/>
                      <a:pt x="255" y="121"/>
                    </a:cubicBezTo>
                    <a:cubicBezTo>
                      <a:pt x="254" y="122"/>
                      <a:pt x="252" y="124"/>
                      <a:pt x="251" y="126"/>
                    </a:cubicBezTo>
                    <a:cubicBezTo>
                      <a:pt x="236" y="155"/>
                      <a:pt x="236" y="155"/>
                      <a:pt x="236" y="155"/>
                    </a:cubicBezTo>
                    <a:cubicBezTo>
                      <a:pt x="234" y="159"/>
                      <a:pt x="233" y="164"/>
                      <a:pt x="233" y="168"/>
                    </a:cubicBezTo>
                    <a:cubicBezTo>
                      <a:pt x="233" y="176"/>
                      <a:pt x="233" y="176"/>
                      <a:pt x="233" y="176"/>
                    </a:cubicBezTo>
                    <a:cubicBezTo>
                      <a:pt x="233" y="179"/>
                      <a:pt x="232" y="185"/>
                      <a:pt x="230" y="187"/>
                    </a:cubicBezTo>
                    <a:cubicBezTo>
                      <a:pt x="228" y="191"/>
                      <a:pt x="228" y="191"/>
                      <a:pt x="228" y="191"/>
                    </a:cubicBezTo>
                    <a:cubicBezTo>
                      <a:pt x="226" y="194"/>
                      <a:pt x="225" y="200"/>
                      <a:pt x="225" y="204"/>
                    </a:cubicBezTo>
                    <a:cubicBezTo>
                      <a:pt x="225" y="206"/>
                      <a:pt x="225" y="206"/>
                      <a:pt x="225" y="206"/>
                    </a:cubicBezTo>
                    <a:cubicBezTo>
                      <a:pt x="225" y="208"/>
                      <a:pt x="225" y="210"/>
                      <a:pt x="225" y="212"/>
                    </a:cubicBezTo>
                    <a:cubicBezTo>
                      <a:pt x="226" y="214"/>
                      <a:pt x="226" y="215"/>
                      <a:pt x="227" y="217"/>
                    </a:cubicBezTo>
                    <a:cubicBezTo>
                      <a:pt x="228" y="217"/>
                      <a:pt x="228" y="218"/>
                      <a:pt x="229" y="220"/>
                    </a:cubicBezTo>
                    <a:cubicBezTo>
                      <a:pt x="229" y="222"/>
                      <a:pt x="229" y="224"/>
                      <a:pt x="229" y="225"/>
                    </a:cubicBezTo>
                    <a:cubicBezTo>
                      <a:pt x="229" y="228"/>
                      <a:pt x="229" y="228"/>
                      <a:pt x="229" y="228"/>
                    </a:cubicBezTo>
                    <a:cubicBezTo>
                      <a:pt x="229" y="229"/>
                      <a:pt x="229" y="230"/>
                      <a:pt x="229" y="230"/>
                    </a:cubicBezTo>
                    <a:cubicBezTo>
                      <a:pt x="229" y="230"/>
                      <a:pt x="229" y="230"/>
                      <a:pt x="229" y="230"/>
                    </a:cubicBezTo>
                    <a:cubicBezTo>
                      <a:pt x="230" y="230"/>
                      <a:pt x="230" y="230"/>
                      <a:pt x="230" y="230"/>
                    </a:cubicBezTo>
                    <a:cubicBezTo>
                      <a:pt x="229" y="230"/>
                      <a:pt x="229" y="230"/>
                      <a:pt x="229" y="230"/>
                    </a:cubicBezTo>
                    <a:cubicBezTo>
                      <a:pt x="229" y="230"/>
                      <a:pt x="229" y="230"/>
                      <a:pt x="229" y="230"/>
                    </a:cubicBezTo>
                    <a:cubicBezTo>
                      <a:pt x="230" y="230"/>
                      <a:pt x="230" y="230"/>
                      <a:pt x="230" y="230"/>
                    </a:cubicBezTo>
                    <a:cubicBezTo>
                      <a:pt x="229" y="230"/>
                      <a:pt x="229" y="230"/>
                      <a:pt x="229" y="230"/>
                    </a:cubicBezTo>
                    <a:cubicBezTo>
                      <a:pt x="230" y="231"/>
                      <a:pt x="230" y="231"/>
                      <a:pt x="230" y="231"/>
                    </a:cubicBezTo>
                    <a:cubicBezTo>
                      <a:pt x="230" y="230"/>
                      <a:pt x="230" y="230"/>
                      <a:pt x="230" y="230"/>
                    </a:cubicBezTo>
                    <a:cubicBezTo>
                      <a:pt x="229" y="230"/>
                      <a:pt x="229" y="230"/>
                      <a:pt x="229" y="230"/>
                    </a:cubicBezTo>
                    <a:cubicBezTo>
                      <a:pt x="230" y="231"/>
                      <a:pt x="230" y="231"/>
                      <a:pt x="230" y="231"/>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29"/>
                      <a:pt x="230" y="229"/>
                      <a:pt x="230" y="229"/>
                    </a:cubicBezTo>
                    <a:cubicBezTo>
                      <a:pt x="227" y="225"/>
                      <a:pt x="227" y="225"/>
                      <a:pt x="227" y="225"/>
                    </a:cubicBezTo>
                    <a:cubicBezTo>
                      <a:pt x="226" y="224"/>
                      <a:pt x="225" y="223"/>
                      <a:pt x="225" y="221"/>
                    </a:cubicBezTo>
                    <a:cubicBezTo>
                      <a:pt x="224" y="219"/>
                      <a:pt x="224" y="217"/>
                      <a:pt x="224" y="216"/>
                    </a:cubicBezTo>
                    <a:cubicBezTo>
                      <a:pt x="224" y="214"/>
                      <a:pt x="223" y="212"/>
                      <a:pt x="222" y="211"/>
                    </a:cubicBezTo>
                    <a:cubicBezTo>
                      <a:pt x="220" y="209"/>
                      <a:pt x="218" y="208"/>
                      <a:pt x="216" y="208"/>
                    </a:cubicBezTo>
                    <a:cubicBezTo>
                      <a:pt x="181" y="208"/>
                      <a:pt x="181" y="208"/>
                      <a:pt x="181" y="208"/>
                    </a:cubicBezTo>
                    <a:cubicBezTo>
                      <a:pt x="179" y="208"/>
                      <a:pt x="177" y="209"/>
                      <a:pt x="176" y="210"/>
                    </a:cubicBezTo>
                    <a:cubicBezTo>
                      <a:pt x="174" y="212"/>
                      <a:pt x="173" y="213"/>
                      <a:pt x="172" y="216"/>
                    </a:cubicBezTo>
                    <a:cubicBezTo>
                      <a:pt x="166" y="234"/>
                      <a:pt x="166" y="234"/>
                      <a:pt x="166" y="234"/>
                    </a:cubicBezTo>
                    <a:cubicBezTo>
                      <a:pt x="165" y="237"/>
                      <a:pt x="164" y="240"/>
                      <a:pt x="164" y="242"/>
                    </a:cubicBezTo>
                    <a:cubicBezTo>
                      <a:pt x="164" y="244"/>
                      <a:pt x="165" y="246"/>
                      <a:pt x="165" y="248"/>
                    </a:cubicBezTo>
                    <a:cubicBezTo>
                      <a:pt x="168" y="261"/>
                      <a:pt x="168" y="261"/>
                      <a:pt x="168" y="261"/>
                    </a:cubicBezTo>
                    <a:cubicBezTo>
                      <a:pt x="169" y="263"/>
                      <a:pt x="170" y="265"/>
                      <a:pt x="171" y="267"/>
                    </a:cubicBezTo>
                    <a:cubicBezTo>
                      <a:pt x="173" y="268"/>
                      <a:pt x="175" y="269"/>
                      <a:pt x="177" y="269"/>
                    </a:cubicBezTo>
                    <a:cubicBezTo>
                      <a:pt x="187" y="269"/>
                      <a:pt x="187" y="269"/>
                      <a:pt x="187" y="269"/>
                    </a:cubicBezTo>
                    <a:cubicBezTo>
                      <a:pt x="189" y="269"/>
                      <a:pt x="191" y="268"/>
                      <a:pt x="192" y="267"/>
                    </a:cubicBezTo>
                    <a:cubicBezTo>
                      <a:pt x="194" y="265"/>
                      <a:pt x="195" y="264"/>
                      <a:pt x="196" y="262"/>
                    </a:cubicBezTo>
                    <a:cubicBezTo>
                      <a:pt x="196" y="261"/>
                      <a:pt x="196" y="261"/>
                      <a:pt x="196" y="261"/>
                    </a:cubicBezTo>
                    <a:cubicBezTo>
                      <a:pt x="197" y="260"/>
                      <a:pt x="197" y="258"/>
                      <a:pt x="198" y="257"/>
                    </a:cubicBezTo>
                    <a:cubicBezTo>
                      <a:pt x="199" y="257"/>
                      <a:pt x="201" y="256"/>
                      <a:pt x="201" y="256"/>
                    </a:cubicBezTo>
                    <a:cubicBezTo>
                      <a:pt x="203" y="256"/>
                      <a:pt x="203" y="256"/>
                      <a:pt x="203" y="256"/>
                    </a:cubicBezTo>
                    <a:cubicBezTo>
                      <a:pt x="203" y="256"/>
                      <a:pt x="204" y="256"/>
                      <a:pt x="204" y="257"/>
                    </a:cubicBezTo>
                    <a:cubicBezTo>
                      <a:pt x="204" y="257"/>
                      <a:pt x="205" y="258"/>
                      <a:pt x="205" y="259"/>
                    </a:cubicBezTo>
                    <a:cubicBezTo>
                      <a:pt x="205" y="260"/>
                      <a:pt x="205" y="260"/>
                      <a:pt x="205" y="260"/>
                    </a:cubicBezTo>
                    <a:cubicBezTo>
                      <a:pt x="202" y="275"/>
                      <a:pt x="202" y="275"/>
                      <a:pt x="202" y="275"/>
                    </a:cubicBezTo>
                    <a:cubicBezTo>
                      <a:pt x="202" y="276"/>
                      <a:pt x="201" y="277"/>
                      <a:pt x="201" y="277"/>
                    </a:cubicBezTo>
                    <a:cubicBezTo>
                      <a:pt x="201" y="279"/>
                      <a:pt x="202" y="281"/>
                      <a:pt x="203" y="282"/>
                    </a:cubicBezTo>
                    <a:cubicBezTo>
                      <a:pt x="204" y="284"/>
                      <a:pt x="206" y="285"/>
                      <a:pt x="207" y="285"/>
                    </a:cubicBezTo>
                    <a:cubicBezTo>
                      <a:pt x="209" y="285"/>
                      <a:pt x="211" y="284"/>
                      <a:pt x="212" y="284"/>
                    </a:cubicBezTo>
                    <a:cubicBezTo>
                      <a:pt x="214" y="283"/>
                      <a:pt x="215" y="283"/>
                      <a:pt x="216" y="281"/>
                    </a:cubicBezTo>
                    <a:cubicBezTo>
                      <a:pt x="215" y="281"/>
                      <a:pt x="215" y="281"/>
                      <a:pt x="215" y="281"/>
                    </a:cubicBezTo>
                    <a:cubicBezTo>
                      <a:pt x="215" y="282"/>
                      <a:pt x="215" y="282"/>
                      <a:pt x="215" y="282"/>
                    </a:cubicBezTo>
                    <a:cubicBezTo>
                      <a:pt x="216" y="281"/>
                      <a:pt x="216" y="281"/>
                      <a:pt x="216" y="281"/>
                    </a:cubicBezTo>
                    <a:cubicBezTo>
                      <a:pt x="215" y="281"/>
                      <a:pt x="215" y="281"/>
                      <a:pt x="215" y="281"/>
                    </a:cubicBezTo>
                    <a:cubicBezTo>
                      <a:pt x="215" y="282"/>
                      <a:pt x="215" y="282"/>
                      <a:pt x="215" y="282"/>
                    </a:cubicBezTo>
                    <a:cubicBezTo>
                      <a:pt x="215" y="281"/>
                      <a:pt x="215" y="281"/>
                      <a:pt x="215" y="281"/>
                    </a:cubicBezTo>
                    <a:cubicBezTo>
                      <a:pt x="215" y="282"/>
                      <a:pt x="215" y="282"/>
                      <a:pt x="215" y="282"/>
                    </a:cubicBezTo>
                    <a:cubicBezTo>
                      <a:pt x="215" y="282"/>
                      <a:pt x="215" y="282"/>
                      <a:pt x="215" y="282"/>
                    </a:cubicBezTo>
                    <a:cubicBezTo>
                      <a:pt x="215" y="281"/>
                      <a:pt x="215" y="281"/>
                      <a:pt x="215" y="281"/>
                    </a:cubicBezTo>
                    <a:cubicBezTo>
                      <a:pt x="215" y="282"/>
                      <a:pt x="215" y="282"/>
                      <a:pt x="215" y="282"/>
                    </a:cubicBezTo>
                    <a:cubicBezTo>
                      <a:pt x="216" y="282"/>
                      <a:pt x="216" y="282"/>
                      <a:pt x="216" y="282"/>
                    </a:cubicBezTo>
                    <a:cubicBezTo>
                      <a:pt x="217" y="283"/>
                      <a:pt x="217" y="283"/>
                      <a:pt x="218" y="284"/>
                    </a:cubicBezTo>
                    <a:cubicBezTo>
                      <a:pt x="222" y="290"/>
                      <a:pt x="222" y="290"/>
                      <a:pt x="222" y="290"/>
                    </a:cubicBezTo>
                    <a:cubicBezTo>
                      <a:pt x="223" y="292"/>
                      <a:pt x="223" y="293"/>
                      <a:pt x="223" y="295"/>
                    </a:cubicBezTo>
                    <a:cubicBezTo>
                      <a:pt x="223" y="296"/>
                      <a:pt x="223" y="296"/>
                      <a:pt x="223" y="296"/>
                    </a:cubicBezTo>
                    <a:cubicBezTo>
                      <a:pt x="223" y="296"/>
                      <a:pt x="223" y="296"/>
                      <a:pt x="223" y="296"/>
                    </a:cubicBezTo>
                    <a:cubicBezTo>
                      <a:pt x="223" y="296"/>
                      <a:pt x="223" y="296"/>
                      <a:pt x="223" y="296"/>
                    </a:cubicBezTo>
                    <a:cubicBezTo>
                      <a:pt x="222" y="297"/>
                      <a:pt x="222" y="299"/>
                      <a:pt x="222" y="301"/>
                    </a:cubicBezTo>
                    <a:cubicBezTo>
                      <a:pt x="222" y="303"/>
                      <a:pt x="222" y="305"/>
                      <a:pt x="223" y="307"/>
                    </a:cubicBezTo>
                    <a:cubicBezTo>
                      <a:pt x="225" y="313"/>
                      <a:pt x="225" y="313"/>
                      <a:pt x="225" y="313"/>
                    </a:cubicBezTo>
                    <a:cubicBezTo>
                      <a:pt x="225" y="315"/>
                      <a:pt x="227" y="316"/>
                      <a:pt x="228" y="318"/>
                    </a:cubicBezTo>
                    <a:cubicBezTo>
                      <a:pt x="230" y="319"/>
                      <a:pt x="232" y="320"/>
                      <a:pt x="234" y="320"/>
                    </a:cubicBezTo>
                    <a:cubicBezTo>
                      <a:pt x="240" y="320"/>
                      <a:pt x="240" y="320"/>
                      <a:pt x="240" y="320"/>
                    </a:cubicBezTo>
                    <a:cubicBezTo>
                      <a:pt x="241" y="320"/>
                      <a:pt x="242" y="320"/>
                      <a:pt x="244" y="321"/>
                    </a:cubicBezTo>
                    <a:cubicBezTo>
                      <a:pt x="245" y="322"/>
                      <a:pt x="247" y="323"/>
                      <a:pt x="248" y="323"/>
                    </a:cubicBezTo>
                    <a:cubicBezTo>
                      <a:pt x="249" y="325"/>
                      <a:pt x="249" y="325"/>
                      <a:pt x="249" y="325"/>
                    </a:cubicBezTo>
                    <a:cubicBezTo>
                      <a:pt x="251" y="326"/>
                      <a:pt x="252" y="327"/>
                      <a:pt x="254" y="327"/>
                    </a:cubicBezTo>
                    <a:cubicBezTo>
                      <a:pt x="256" y="327"/>
                      <a:pt x="259" y="326"/>
                      <a:pt x="260" y="324"/>
                    </a:cubicBezTo>
                    <a:cubicBezTo>
                      <a:pt x="273" y="307"/>
                      <a:pt x="273" y="307"/>
                      <a:pt x="273" y="307"/>
                    </a:cubicBezTo>
                    <a:cubicBezTo>
                      <a:pt x="274" y="306"/>
                      <a:pt x="276" y="305"/>
                      <a:pt x="277" y="305"/>
                    </a:cubicBezTo>
                    <a:cubicBezTo>
                      <a:pt x="278" y="305"/>
                      <a:pt x="278" y="305"/>
                      <a:pt x="279" y="305"/>
                    </a:cubicBezTo>
                    <a:cubicBezTo>
                      <a:pt x="319" y="323"/>
                      <a:pt x="319" y="323"/>
                      <a:pt x="319" y="323"/>
                    </a:cubicBezTo>
                    <a:cubicBezTo>
                      <a:pt x="321" y="324"/>
                      <a:pt x="325" y="326"/>
                      <a:pt x="327" y="328"/>
                    </a:cubicBezTo>
                    <a:cubicBezTo>
                      <a:pt x="359" y="359"/>
                      <a:pt x="359" y="359"/>
                      <a:pt x="359" y="359"/>
                    </a:cubicBezTo>
                    <a:cubicBezTo>
                      <a:pt x="359" y="360"/>
                      <a:pt x="360" y="361"/>
                      <a:pt x="360" y="362"/>
                    </a:cubicBezTo>
                    <a:cubicBezTo>
                      <a:pt x="361" y="364"/>
                      <a:pt x="361" y="365"/>
                      <a:pt x="361" y="367"/>
                    </a:cubicBezTo>
                    <a:cubicBezTo>
                      <a:pt x="361" y="368"/>
                      <a:pt x="361" y="368"/>
                      <a:pt x="361" y="368"/>
                    </a:cubicBezTo>
                    <a:cubicBezTo>
                      <a:pt x="360" y="374"/>
                      <a:pt x="360" y="374"/>
                      <a:pt x="360" y="374"/>
                    </a:cubicBezTo>
                    <a:cubicBezTo>
                      <a:pt x="360" y="374"/>
                      <a:pt x="360" y="375"/>
                      <a:pt x="360" y="376"/>
                    </a:cubicBezTo>
                    <a:cubicBezTo>
                      <a:pt x="360" y="378"/>
                      <a:pt x="360" y="379"/>
                      <a:pt x="361" y="381"/>
                    </a:cubicBezTo>
                    <a:cubicBezTo>
                      <a:pt x="362" y="383"/>
                      <a:pt x="363" y="384"/>
                      <a:pt x="364" y="385"/>
                    </a:cubicBezTo>
                    <a:cubicBezTo>
                      <a:pt x="365" y="386"/>
                      <a:pt x="367" y="386"/>
                      <a:pt x="368" y="386"/>
                    </a:cubicBezTo>
                    <a:cubicBezTo>
                      <a:pt x="370" y="386"/>
                      <a:pt x="373" y="385"/>
                      <a:pt x="375" y="383"/>
                    </a:cubicBezTo>
                    <a:cubicBezTo>
                      <a:pt x="376" y="382"/>
                      <a:pt x="377" y="381"/>
                      <a:pt x="378" y="381"/>
                    </a:cubicBezTo>
                    <a:cubicBezTo>
                      <a:pt x="379" y="381"/>
                      <a:pt x="380" y="381"/>
                      <a:pt x="380" y="382"/>
                    </a:cubicBezTo>
                    <a:cubicBezTo>
                      <a:pt x="422" y="407"/>
                      <a:pt x="422" y="407"/>
                      <a:pt x="422" y="407"/>
                    </a:cubicBezTo>
                    <a:cubicBezTo>
                      <a:pt x="423" y="407"/>
                      <a:pt x="424" y="408"/>
                      <a:pt x="424" y="409"/>
                    </a:cubicBezTo>
                    <a:cubicBezTo>
                      <a:pt x="425" y="410"/>
                      <a:pt x="425" y="412"/>
                      <a:pt x="425" y="413"/>
                    </a:cubicBezTo>
                    <a:cubicBezTo>
                      <a:pt x="425" y="414"/>
                      <a:pt x="425" y="414"/>
                      <a:pt x="425" y="414"/>
                    </a:cubicBezTo>
                    <a:cubicBezTo>
                      <a:pt x="423" y="426"/>
                      <a:pt x="423" y="426"/>
                      <a:pt x="423" y="426"/>
                    </a:cubicBezTo>
                    <a:cubicBezTo>
                      <a:pt x="423" y="429"/>
                      <a:pt x="421" y="434"/>
                      <a:pt x="419" y="436"/>
                    </a:cubicBezTo>
                    <a:cubicBezTo>
                      <a:pt x="315" y="584"/>
                      <a:pt x="315" y="584"/>
                      <a:pt x="315" y="584"/>
                    </a:cubicBezTo>
                    <a:cubicBezTo>
                      <a:pt x="313" y="587"/>
                      <a:pt x="311" y="592"/>
                      <a:pt x="310" y="596"/>
                    </a:cubicBezTo>
                    <a:cubicBezTo>
                      <a:pt x="303" y="621"/>
                      <a:pt x="303" y="621"/>
                      <a:pt x="303" y="621"/>
                    </a:cubicBezTo>
                    <a:cubicBezTo>
                      <a:pt x="302" y="625"/>
                      <a:pt x="301" y="631"/>
                      <a:pt x="301" y="635"/>
                    </a:cubicBezTo>
                    <a:cubicBezTo>
                      <a:pt x="301" y="662"/>
                      <a:pt x="301" y="662"/>
                      <a:pt x="301" y="662"/>
                    </a:cubicBezTo>
                    <a:cubicBezTo>
                      <a:pt x="301" y="663"/>
                      <a:pt x="301" y="663"/>
                      <a:pt x="301" y="663"/>
                    </a:cubicBezTo>
                    <a:cubicBezTo>
                      <a:pt x="301" y="663"/>
                      <a:pt x="301" y="663"/>
                      <a:pt x="301" y="663"/>
                    </a:cubicBezTo>
                    <a:cubicBezTo>
                      <a:pt x="302" y="664"/>
                      <a:pt x="302" y="664"/>
                      <a:pt x="302" y="664"/>
                    </a:cubicBezTo>
                    <a:cubicBezTo>
                      <a:pt x="302" y="663"/>
                      <a:pt x="302" y="663"/>
                      <a:pt x="302" y="663"/>
                    </a:cubicBezTo>
                    <a:cubicBezTo>
                      <a:pt x="301" y="663"/>
                      <a:pt x="301" y="663"/>
                      <a:pt x="301" y="663"/>
                    </a:cubicBezTo>
                    <a:cubicBezTo>
                      <a:pt x="302" y="664"/>
                      <a:pt x="302" y="664"/>
                      <a:pt x="302" y="664"/>
                    </a:cubicBezTo>
                    <a:cubicBezTo>
                      <a:pt x="302" y="663"/>
                      <a:pt x="302" y="663"/>
                      <a:pt x="302" y="663"/>
                    </a:cubicBezTo>
                    <a:cubicBezTo>
                      <a:pt x="303" y="664"/>
                      <a:pt x="303" y="664"/>
                      <a:pt x="303" y="664"/>
                    </a:cubicBezTo>
                    <a:cubicBezTo>
                      <a:pt x="303" y="663"/>
                      <a:pt x="303" y="663"/>
                      <a:pt x="303" y="663"/>
                    </a:cubicBezTo>
                    <a:cubicBezTo>
                      <a:pt x="302" y="663"/>
                      <a:pt x="302" y="663"/>
                      <a:pt x="302" y="663"/>
                    </a:cubicBezTo>
                    <a:cubicBezTo>
                      <a:pt x="303" y="664"/>
                      <a:pt x="303" y="664"/>
                      <a:pt x="303" y="664"/>
                    </a:cubicBezTo>
                    <a:cubicBezTo>
                      <a:pt x="303" y="663"/>
                      <a:pt x="303" y="663"/>
                      <a:pt x="303" y="663"/>
                    </a:cubicBezTo>
                    <a:cubicBezTo>
                      <a:pt x="303" y="664"/>
                      <a:pt x="303" y="664"/>
                      <a:pt x="303" y="664"/>
                    </a:cubicBezTo>
                    <a:cubicBezTo>
                      <a:pt x="303" y="663"/>
                      <a:pt x="303" y="663"/>
                      <a:pt x="303" y="663"/>
                    </a:cubicBezTo>
                    <a:cubicBezTo>
                      <a:pt x="303" y="663"/>
                      <a:pt x="303" y="663"/>
                      <a:pt x="303" y="663"/>
                    </a:cubicBezTo>
                    <a:cubicBezTo>
                      <a:pt x="303" y="664"/>
                      <a:pt x="303" y="664"/>
                      <a:pt x="303" y="664"/>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2"/>
                    </a:cubicBezTo>
                    <a:cubicBezTo>
                      <a:pt x="286" y="629"/>
                      <a:pt x="286" y="629"/>
                      <a:pt x="286" y="629"/>
                    </a:cubicBezTo>
                    <a:cubicBezTo>
                      <a:pt x="284" y="627"/>
                      <a:pt x="283" y="621"/>
                      <a:pt x="283" y="618"/>
                    </a:cubicBezTo>
                    <a:cubicBezTo>
                      <a:pt x="283" y="479"/>
                      <a:pt x="283" y="479"/>
                      <a:pt x="283" y="479"/>
                    </a:cubicBezTo>
                    <a:cubicBezTo>
                      <a:pt x="283" y="474"/>
                      <a:pt x="282" y="469"/>
                      <a:pt x="280" y="465"/>
                    </a:cubicBezTo>
                    <a:cubicBezTo>
                      <a:pt x="244" y="405"/>
                      <a:pt x="244" y="405"/>
                      <a:pt x="244" y="405"/>
                    </a:cubicBezTo>
                    <a:cubicBezTo>
                      <a:pt x="243" y="403"/>
                      <a:pt x="242" y="400"/>
                      <a:pt x="242" y="397"/>
                    </a:cubicBezTo>
                    <a:cubicBezTo>
                      <a:pt x="242" y="396"/>
                      <a:pt x="242" y="395"/>
                      <a:pt x="242" y="395"/>
                    </a:cubicBezTo>
                    <a:cubicBezTo>
                      <a:pt x="250" y="346"/>
                      <a:pt x="250" y="346"/>
                      <a:pt x="250" y="346"/>
                    </a:cubicBezTo>
                    <a:cubicBezTo>
                      <a:pt x="251" y="345"/>
                      <a:pt x="251" y="344"/>
                      <a:pt x="251" y="343"/>
                    </a:cubicBezTo>
                    <a:cubicBezTo>
                      <a:pt x="251" y="340"/>
                      <a:pt x="250" y="336"/>
                      <a:pt x="248" y="333"/>
                    </a:cubicBezTo>
                    <a:cubicBezTo>
                      <a:pt x="248" y="333"/>
                      <a:pt x="248" y="333"/>
                      <a:pt x="248" y="333"/>
                    </a:cubicBezTo>
                    <a:cubicBezTo>
                      <a:pt x="247" y="332"/>
                      <a:pt x="247" y="332"/>
                      <a:pt x="247" y="332"/>
                    </a:cubicBezTo>
                    <a:cubicBezTo>
                      <a:pt x="247" y="332"/>
                      <a:pt x="247" y="332"/>
                      <a:pt x="247" y="332"/>
                    </a:cubicBezTo>
                    <a:cubicBezTo>
                      <a:pt x="246" y="330"/>
                      <a:pt x="245" y="328"/>
                      <a:pt x="243" y="327"/>
                    </a:cubicBezTo>
                    <a:cubicBezTo>
                      <a:pt x="241" y="326"/>
                      <a:pt x="239" y="325"/>
                      <a:pt x="237" y="325"/>
                    </a:cubicBezTo>
                    <a:cubicBezTo>
                      <a:pt x="228" y="325"/>
                      <a:pt x="228" y="325"/>
                      <a:pt x="228" y="325"/>
                    </a:cubicBezTo>
                    <a:cubicBezTo>
                      <a:pt x="227" y="325"/>
                      <a:pt x="225" y="325"/>
                      <a:pt x="224" y="324"/>
                    </a:cubicBezTo>
                    <a:cubicBezTo>
                      <a:pt x="223" y="323"/>
                      <a:pt x="222" y="322"/>
                      <a:pt x="221" y="321"/>
                    </a:cubicBezTo>
                    <a:cubicBezTo>
                      <a:pt x="211" y="302"/>
                      <a:pt x="211" y="302"/>
                      <a:pt x="211" y="302"/>
                    </a:cubicBezTo>
                    <a:cubicBezTo>
                      <a:pt x="209" y="299"/>
                      <a:pt x="206" y="295"/>
                      <a:pt x="203" y="293"/>
                    </a:cubicBezTo>
                    <a:cubicBezTo>
                      <a:pt x="181" y="280"/>
                      <a:pt x="181" y="280"/>
                      <a:pt x="181" y="280"/>
                    </a:cubicBezTo>
                    <a:cubicBezTo>
                      <a:pt x="178" y="278"/>
                      <a:pt x="174" y="277"/>
                      <a:pt x="170" y="277"/>
                    </a:cubicBezTo>
                    <a:cubicBezTo>
                      <a:pt x="162" y="277"/>
                      <a:pt x="162" y="277"/>
                      <a:pt x="162" y="277"/>
                    </a:cubicBezTo>
                    <a:cubicBezTo>
                      <a:pt x="161" y="277"/>
                      <a:pt x="159" y="276"/>
                      <a:pt x="157" y="276"/>
                    </a:cubicBezTo>
                    <a:cubicBezTo>
                      <a:pt x="156" y="275"/>
                      <a:pt x="154" y="274"/>
                      <a:pt x="153" y="274"/>
                    </a:cubicBezTo>
                    <a:cubicBezTo>
                      <a:pt x="140" y="263"/>
                      <a:pt x="140" y="263"/>
                      <a:pt x="140" y="263"/>
                    </a:cubicBezTo>
                    <a:cubicBezTo>
                      <a:pt x="139" y="262"/>
                      <a:pt x="138" y="261"/>
                      <a:pt x="137" y="259"/>
                    </a:cubicBezTo>
                    <a:cubicBezTo>
                      <a:pt x="136" y="258"/>
                      <a:pt x="136" y="256"/>
                      <a:pt x="136" y="254"/>
                    </a:cubicBezTo>
                    <a:cubicBezTo>
                      <a:pt x="136" y="249"/>
                      <a:pt x="136" y="249"/>
                      <a:pt x="136" y="249"/>
                    </a:cubicBezTo>
                    <a:cubicBezTo>
                      <a:pt x="136" y="245"/>
                      <a:pt x="135" y="239"/>
                      <a:pt x="133" y="236"/>
                    </a:cubicBezTo>
                    <a:cubicBezTo>
                      <a:pt x="113" y="201"/>
                      <a:pt x="113" y="201"/>
                      <a:pt x="113" y="201"/>
                    </a:cubicBezTo>
                    <a:cubicBezTo>
                      <a:pt x="112" y="201"/>
                      <a:pt x="112" y="200"/>
                      <a:pt x="112" y="200"/>
                    </a:cubicBezTo>
                    <a:cubicBezTo>
                      <a:pt x="111" y="199"/>
                      <a:pt x="111" y="199"/>
                      <a:pt x="111" y="199"/>
                    </a:cubicBezTo>
                    <a:cubicBezTo>
                      <a:pt x="110" y="199"/>
                      <a:pt x="110" y="198"/>
                      <a:pt x="109" y="198"/>
                    </a:cubicBezTo>
                    <a:cubicBezTo>
                      <a:pt x="108" y="199"/>
                      <a:pt x="108" y="199"/>
                      <a:pt x="108" y="199"/>
                    </a:cubicBezTo>
                    <a:cubicBezTo>
                      <a:pt x="107" y="199"/>
                      <a:pt x="107" y="200"/>
                      <a:pt x="107" y="200"/>
                    </a:cubicBezTo>
                    <a:cubicBezTo>
                      <a:pt x="107" y="201"/>
                      <a:pt x="107" y="201"/>
                      <a:pt x="107" y="201"/>
                    </a:cubicBezTo>
                    <a:cubicBezTo>
                      <a:pt x="107" y="202"/>
                      <a:pt x="107" y="203"/>
                      <a:pt x="107" y="204"/>
                    </a:cubicBezTo>
                    <a:cubicBezTo>
                      <a:pt x="116" y="239"/>
                      <a:pt x="116" y="239"/>
                      <a:pt x="116" y="239"/>
                    </a:cubicBezTo>
                    <a:cubicBezTo>
                      <a:pt x="116" y="240"/>
                      <a:pt x="116" y="240"/>
                      <a:pt x="116" y="240"/>
                    </a:cubicBezTo>
                    <a:cubicBezTo>
                      <a:pt x="116" y="240"/>
                      <a:pt x="116" y="240"/>
                      <a:pt x="116" y="240"/>
                    </a:cubicBezTo>
                    <a:cubicBezTo>
                      <a:pt x="116" y="241"/>
                      <a:pt x="116" y="241"/>
                      <a:pt x="116" y="241"/>
                    </a:cubicBezTo>
                    <a:cubicBezTo>
                      <a:pt x="116" y="241"/>
                      <a:pt x="116" y="241"/>
                      <a:pt x="116" y="241"/>
                    </a:cubicBezTo>
                    <a:cubicBezTo>
                      <a:pt x="118" y="241"/>
                      <a:pt x="118" y="241"/>
                      <a:pt x="118" y="241"/>
                    </a:cubicBezTo>
                    <a:cubicBezTo>
                      <a:pt x="116" y="240"/>
                      <a:pt x="116" y="240"/>
                      <a:pt x="116" y="240"/>
                    </a:cubicBezTo>
                    <a:cubicBezTo>
                      <a:pt x="116" y="241"/>
                      <a:pt x="116" y="241"/>
                      <a:pt x="116" y="241"/>
                    </a:cubicBezTo>
                    <a:cubicBezTo>
                      <a:pt x="118" y="241"/>
                      <a:pt x="118" y="241"/>
                      <a:pt x="118" y="241"/>
                    </a:cubicBezTo>
                    <a:cubicBezTo>
                      <a:pt x="116" y="240"/>
                      <a:pt x="116" y="240"/>
                      <a:pt x="116" y="240"/>
                    </a:cubicBezTo>
                    <a:cubicBezTo>
                      <a:pt x="118" y="241"/>
                      <a:pt x="118" y="241"/>
                      <a:pt x="118" y="241"/>
                    </a:cubicBezTo>
                    <a:cubicBezTo>
                      <a:pt x="117" y="239"/>
                      <a:pt x="117" y="239"/>
                      <a:pt x="117" y="239"/>
                    </a:cubicBezTo>
                    <a:cubicBezTo>
                      <a:pt x="116" y="240"/>
                      <a:pt x="116" y="240"/>
                      <a:pt x="116" y="240"/>
                    </a:cubicBezTo>
                    <a:cubicBezTo>
                      <a:pt x="118" y="241"/>
                      <a:pt x="118" y="241"/>
                      <a:pt x="118" y="241"/>
                    </a:cubicBezTo>
                    <a:cubicBezTo>
                      <a:pt x="117" y="239"/>
                      <a:pt x="117" y="239"/>
                      <a:pt x="117" y="239"/>
                    </a:cubicBezTo>
                    <a:cubicBezTo>
                      <a:pt x="118" y="241"/>
                      <a:pt x="118" y="241"/>
                      <a:pt x="118" y="241"/>
                    </a:cubicBezTo>
                    <a:cubicBezTo>
                      <a:pt x="118" y="239"/>
                      <a:pt x="118" y="239"/>
                      <a:pt x="118" y="239"/>
                    </a:cubicBezTo>
                    <a:cubicBezTo>
                      <a:pt x="117" y="239"/>
                      <a:pt x="117" y="239"/>
                      <a:pt x="117" y="239"/>
                    </a:cubicBezTo>
                    <a:cubicBezTo>
                      <a:pt x="118" y="241"/>
                      <a:pt x="118" y="241"/>
                      <a:pt x="118" y="241"/>
                    </a:cubicBezTo>
                    <a:cubicBezTo>
                      <a:pt x="118" y="239"/>
                      <a:pt x="118" y="239"/>
                      <a:pt x="118" y="239"/>
                    </a:cubicBezTo>
                    <a:cubicBezTo>
                      <a:pt x="118" y="241"/>
                      <a:pt x="118" y="241"/>
                      <a:pt x="118" y="241"/>
                    </a:cubicBezTo>
                    <a:cubicBezTo>
                      <a:pt x="120" y="239"/>
                      <a:pt x="120" y="239"/>
                      <a:pt x="120" y="239"/>
                    </a:cubicBezTo>
                    <a:cubicBezTo>
                      <a:pt x="119" y="239"/>
                      <a:pt x="119" y="239"/>
                      <a:pt x="118" y="239"/>
                    </a:cubicBezTo>
                    <a:cubicBezTo>
                      <a:pt x="118" y="241"/>
                      <a:pt x="118" y="241"/>
                      <a:pt x="118" y="241"/>
                    </a:cubicBezTo>
                    <a:cubicBezTo>
                      <a:pt x="120" y="239"/>
                      <a:pt x="120" y="239"/>
                      <a:pt x="120" y="239"/>
                    </a:cubicBezTo>
                    <a:cubicBezTo>
                      <a:pt x="119" y="240"/>
                      <a:pt x="119" y="240"/>
                      <a:pt x="119" y="240"/>
                    </a:cubicBezTo>
                    <a:cubicBezTo>
                      <a:pt x="120" y="239"/>
                      <a:pt x="120" y="239"/>
                      <a:pt x="120" y="239"/>
                    </a:cubicBezTo>
                    <a:cubicBezTo>
                      <a:pt x="120" y="239"/>
                      <a:pt x="120" y="239"/>
                      <a:pt x="120" y="239"/>
                    </a:cubicBezTo>
                    <a:cubicBezTo>
                      <a:pt x="119" y="240"/>
                      <a:pt x="119" y="240"/>
                      <a:pt x="119" y="240"/>
                    </a:cubicBezTo>
                    <a:cubicBezTo>
                      <a:pt x="120" y="239"/>
                      <a:pt x="120" y="239"/>
                      <a:pt x="120" y="239"/>
                    </a:cubicBezTo>
                    <a:cubicBezTo>
                      <a:pt x="120" y="239"/>
                      <a:pt x="119" y="239"/>
                      <a:pt x="119" y="238"/>
                    </a:cubicBezTo>
                    <a:cubicBezTo>
                      <a:pt x="84" y="155"/>
                      <a:pt x="84" y="155"/>
                      <a:pt x="84" y="155"/>
                    </a:cubicBezTo>
                    <a:cubicBezTo>
                      <a:pt x="83" y="153"/>
                      <a:pt x="83" y="150"/>
                      <a:pt x="83" y="147"/>
                    </a:cubicBezTo>
                    <a:cubicBezTo>
                      <a:pt x="83" y="146"/>
                      <a:pt x="83" y="145"/>
                      <a:pt x="83" y="144"/>
                    </a:cubicBezTo>
                    <a:cubicBezTo>
                      <a:pt x="91" y="108"/>
                      <a:pt x="91" y="108"/>
                      <a:pt x="91" y="108"/>
                    </a:cubicBezTo>
                    <a:cubicBezTo>
                      <a:pt x="92" y="107"/>
                      <a:pt x="92" y="105"/>
                      <a:pt x="92" y="104"/>
                    </a:cubicBezTo>
                    <a:cubicBezTo>
                      <a:pt x="92" y="100"/>
                      <a:pt x="91" y="97"/>
                      <a:pt x="90" y="95"/>
                    </a:cubicBezTo>
                    <a:cubicBezTo>
                      <a:pt x="72" y="53"/>
                      <a:pt x="72" y="53"/>
                      <a:pt x="72" y="53"/>
                    </a:cubicBezTo>
                    <a:cubicBezTo>
                      <a:pt x="72" y="51"/>
                      <a:pt x="71" y="50"/>
                      <a:pt x="70" y="49"/>
                    </a:cubicBezTo>
                    <a:cubicBezTo>
                      <a:pt x="69" y="48"/>
                      <a:pt x="67" y="48"/>
                      <a:pt x="66" y="48"/>
                    </a:cubicBezTo>
                    <a:cubicBezTo>
                      <a:pt x="65" y="48"/>
                      <a:pt x="64" y="48"/>
                      <a:pt x="63" y="48"/>
                    </a:cubicBezTo>
                    <a:cubicBezTo>
                      <a:pt x="63" y="48"/>
                      <a:pt x="63" y="48"/>
                      <a:pt x="63" y="48"/>
                    </a:cubicBezTo>
                    <a:cubicBezTo>
                      <a:pt x="63" y="48"/>
                      <a:pt x="63" y="48"/>
                      <a:pt x="63" y="48"/>
                    </a:cubicBezTo>
                    <a:cubicBezTo>
                      <a:pt x="63" y="49"/>
                      <a:pt x="62" y="49"/>
                      <a:pt x="61" y="49"/>
                    </a:cubicBezTo>
                    <a:cubicBezTo>
                      <a:pt x="60" y="49"/>
                      <a:pt x="58" y="48"/>
                      <a:pt x="57" y="47"/>
                    </a:cubicBezTo>
                    <a:cubicBezTo>
                      <a:pt x="50" y="42"/>
                      <a:pt x="50" y="42"/>
                      <a:pt x="50" y="42"/>
                    </a:cubicBezTo>
                    <a:cubicBezTo>
                      <a:pt x="48" y="40"/>
                      <a:pt x="46" y="39"/>
                      <a:pt x="44" y="39"/>
                    </a:cubicBezTo>
                    <a:cubicBezTo>
                      <a:pt x="42" y="39"/>
                      <a:pt x="40" y="40"/>
                      <a:pt x="39" y="41"/>
                    </a:cubicBezTo>
                    <a:cubicBezTo>
                      <a:pt x="4" y="63"/>
                      <a:pt x="4" y="63"/>
                      <a:pt x="4" y="63"/>
                    </a:cubicBezTo>
                    <a:cubicBezTo>
                      <a:pt x="3" y="64"/>
                      <a:pt x="3" y="64"/>
                      <a:pt x="3" y="64"/>
                    </a:cubicBezTo>
                    <a:cubicBezTo>
                      <a:pt x="3" y="64"/>
                      <a:pt x="3" y="64"/>
                      <a:pt x="3" y="64"/>
                    </a:cubicBezTo>
                    <a:cubicBezTo>
                      <a:pt x="3" y="64"/>
                      <a:pt x="3" y="64"/>
                      <a:pt x="3" y="64"/>
                    </a:cubicBezTo>
                    <a:cubicBezTo>
                      <a:pt x="3" y="64"/>
                      <a:pt x="3" y="64"/>
                      <a:pt x="3" y="64"/>
                    </a:cubicBezTo>
                    <a:cubicBezTo>
                      <a:pt x="3" y="64"/>
                      <a:pt x="3" y="64"/>
                      <a:pt x="3" y="64"/>
                    </a:cubicBezTo>
                    <a:cubicBezTo>
                      <a:pt x="3" y="64"/>
                      <a:pt x="3" y="64"/>
                      <a:pt x="3" y="64"/>
                    </a:cubicBezTo>
                    <a:cubicBezTo>
                      <a:pt x="3" y="64"/>
                      <a:pt x="3" y="64"/>
                      <a:pt x="3" y="64"/>
                    </a:cubicBezTo>
                    <a:cubicBezTo>
                      <a:pt x="3" y="65"/>
                      <a:pt x="3" y="65"/>
                      <a:pt x="3" y="65"/>
                    </a:cubicBezTo>
                    <a:cubicBezTo>
                      <a:pt x="4" y="64"/>
                      <a:pt x="4" y="64"/>
                      <a:pt x="4" y="64"/>
                    </a:cubicBezTo>
                    <a:cubicBezTo>
                      <a:pt x="3" y="64"/>
                      <a:pt x="3" y="64"/>
                      <a:pt x="3" y="64"/>
                    </a:cubicBezTo>
                    <a:cubicBezTo>
                      <a:pt x="3" y="65"/>
                      <a:pt x="3" y="65"/>
                      <a:pt x="3" y="65"/>
                    </a:cubicBezTo>
                    <a:cubicBezTo>
                      <a:pt x="4" y="64"/>
                      <a:pt x="4" y="64"/>
                      <a:pt x="4" y="64"/>
                    </a:cubicBezTo>
                    <a:cubicBezTo>
                      <a:pt x="3" y="65"/>
                      <a:pt x="3" y="65"/>
                      <a:pt x="3" y="65"/>
                    </a:cubicBezTo>
                    <a:cubicBezTo>
                      <a:pt x="5" y="65"/>
                      <a:pt x="5" y="65"/>
                      <a:pt x="5" y="65"/>
                    </a:cubicBezTo>
                    <a:cubicBezTo>
                      <a:pt x="5" y="65"/>
                      <a:pt x="5" y="65"/>
                      <a:pt x="4" y="64"/>
                    </a:cubicBezTo>
                    <a:cubicBezTo>
                      <a:pt x="3" y="65"/>
                      <a:pt x="3" y="65"/>
                      <a:pt x="3" y="65"/>
                    </a:cubicBezTo>
                    <a:cubicBezTo>
                      <a:pt x="5" y="65"/>
                      <a:pt x="5" y="65"/>
                      <a:pt x="5" y="65"/>
                    </a:cubicBezTo>
                    <a:cubicBezTo>
                      <a:pt x="4" y="65"/>
                      <a:pt x="4" y="65"/>
                      <a:pt x="4" y="65"/>
                    </a:cubicBezTo>
                    <a:cubicBezTo>
                      <a:pt x="5" y="65"/>
                      <a:pt x="5" y="65"/>
                      <a:pt x="5" y="65"/>
                    </a:cubicBezTo>
                    <a:cubicBezTo>
                      <a:pt x="5" y="65"/>
                      <a:pt x="5" y="65"/>
                      <a:pt x="5" y="65"/>
                    </a:cubicBezTo>
                    <a:cubicBezTo>
                      <a:pt x="4" y="65"/>
                      <a:pt x="4" y="65"/>
                      <a:pt x="4" y="65"/>
                    </a:cubicBezTo>
                    <a:cubicBezTo>
                      <a:pt x="5" y="65"/>
                      <a:pt x="5" y="65"/>
                      <a:pt x="5" y="65"/>
                    </a:cubicBezTo>
                    <a:cubicBezTo>
                      <a:pt x="5" y="65"/>
                      <a:pt x="5" y="65"/>
                      <a:pt x="5" y="64"/>
                    </a:cubicBezTo>
                    <a:cubicBezTo>
                      <a:pt x="11" y="54"/>
                      <a:pt x="11" y="54"/>
                      <a:pt x="11" y="54"/>
                    </a:cubicBezTo>
                    <a:cubicBezTo>
                      <a:pt x="12" y="53"/>
                      <a:pt x="12" y="51"/>
                      <a:pt x="12" y="50"/>
                    </a:cubicBezTo>
                    <a:cubicBezTo>
                      <a:pt x="12" y="47"/>
                      <a:pt x="11" y="44"/>
                      <a:pt x="9" y="43"/>
                    </a:cubicBezTo>
                    <a:cubicBezTo>
                      <a:pt x="8" y="44"/>
                      <a:pt x="8" y="44"/>
                      <a:pt x="8" y="44"/>
                    </a:cubicBezTo>
                    <a:cubicBezTo>
                      <a:pt x="9" y="43"/>
                      <a:pt x="9" y="43"/>
                      <a:pt x="9" y="43"/>
                    </a:cubicBezTo>
                    <a:cubicBezTo>
                      <a:pt x="9" y="43"/>
                      <a:pt x="9" y="43"/>
                      <a:pt x="9" y="43"/>
                    </a:cubicBezTo>
                    <a:cubicBezTo>
                      <a:pt x="9" y="43"/>
                      <a:pt x="9" y="43"/>
                      <a:pt x="9" y="43"/>
                    </a:cubicBezTo>
                    <a:cubicBezTo>
                      <a:pt x="9" y="43"/>
                      <a:pt x="9" y="43"/>
                      <a:pt x="9" y="43"/>
                    </a:cubicBezTo>
                    <a:cubicBezTo>
                      <a:pt x="8" y="42"/>
                      <a:pt x="8" y="41"/>
                      <a:pt x="8" y="41"/>
                    </a:cubicBezTo>
                    <a:cubicBezTo>
                      <a:pt x="8" y="40"/>
                      <a:pt x="8" y="39"/>
                      <a:pt x="9" y="39"/>
                    </a:cubicBezTo>
                    <a:cubicBezTo>
                      <a:pt x="17" y="31"/>
                      <a:pt x="17" y="31"/>
                      <a:pt x="17" y="31"/>
                    </a:cubicBezTo>
                    <a:cubicBezTo>
                      <a:pt x="20" y="29"/>
                      <a:pt x="23" y="25"/>
                      <a:pt x="26" y="23"/>
                    </a:cubicBezTo>
                    <a:cubicBezTo>
                      <a:pt x="40" y="7"/>
                      <a:pt x="40" y="7"/>
                      <a:pt x="40" y="7"/>
                    </a:cubicBezTo>
                    <a:cubicBezTo>
                      <a:pt x="38" y="6"/>
                      <a:pt x="38" y="6"/>
                      <a:pt x="38" y="6"/>
                    </a:cubicBezTo>
                    <a:cubicBezTo>
                      <a:pt x="36" y="5"/>
                      <a:pt x="36" y="5"/>
                      <a:pt x="36" y="5"/>
                    </a:cubicBezTo>
                    <a:cubicBezTo>
                      <a:pt x="23" y="20"/>
                      <a:pt x="23" y="20"/>
                      <a:pt x="23" y="20"/>
                    </a:cubicBezTo>
                    <a:cubicBezTo>
                      <a:pt x="20" y="22"/>
                      <a:pt x="17" y="26"/>
                      <a:pt x="15" y="28"/>
                    </a:cubicBezTo>
                    <a:cubicBezTo>
                      <a:pt x="6" y="35"/>
                      <a:pt x="6" y="35"/>
                      <a:pt x="6" y="35"/>
                    </a:cubicBezTo>
                    <a:cubicBezTo>
                      <a:pt x="4" y="37"/>
                      <a:pt x="3" y="39"/>
                      <a:pt x="3" y="41"/>
                    </a:cubicBezTo>
                    <a:cubicBezTo>
                      <a:pt x="3" y="43"/>
                      <a:pt x="4" y="45"/>
                      <a:pt x="6" y="46"/>
                    </a:cubicBezTo>
                    <a:cubicBezTo>
                      <a:pt x="7" y="44"/>
                      <a:pt x="7" y="44"/>
                      <a:pt x="7" y="44"/>
                    </a:cubicBezTo>
                    <a:cubicBezTo>
                      <a:pt x="6" y="46"/>
                      <a:pt x="6" y="46"/>
                      <a:pt x="6" y="46"/>
                    </a:cubicBezTo>
                    <a:cubicBezTo>
                      <a:pt x="6" y="46"/>
                      <a:pt x="6" y="46"/>
                      <a:pt x="6" y="46"/>
                    </a:cubicBezTo>
                    <a:cubicBezTo>
                      <a:pt x="6" y="46"/>
                      <a:pt x="6" y="46"/>
                      <a:pt x="6" y="46"/>
                    </a:cubicBezTo>
                    <a:cubicBezTo>
                      <a:pt x="6" y="46"/>
                      <a:pt x="6" y="46"/>
                      <a:pt x="6" y="46"/>
                    </a:cubicBezTo>
                    <a:cubicBezTo>
                      <a:pt x="7" y="47"/>
                      <a:pt x="8" y="48"/>
                      <a:pt x="8" y="50"/>
                    </a:cubicBezTo>
                    <a:cubicBezTo>
                      <a:pt x="8" y="50"/>
                      <a:pt x="8" y="51"/>
                      <a:pt x="7" y="52"/>
                    </a:cubicBezTo>
                    <a:cubicBezTo>
                      <a:pt x="2" y="62"/>
                      <a:pt x="2" y="62"/>
                      <a:pt x="2" y="62"/>
                    </a:cubicBezTo>
                    <a:cubicBezTo>
                      <a:pt x="1" y="62"/>
                      <a:pt x="1" y="63"/>
                      <a:pt x="1" y="63"/>
                    </a:cubicBezTo>
                    <a:cubicBezTo>
                      <a:pt x="1" y="64"/>
                      <a:pt x="0" y="65"/>
                      <a:pt x="0" y="65"/>
                    </a:cubicBezTo>
                    <a:cubicBezTo>
                      <a:pt x="0" y="66"/>
                      <a:pt x="0" y="66"/>
                      <a:pt x="1" y="67"/>
                    </a:cubicBezTo>
                    <a:cubicBezTo>
                      <a:pt x="2" y="68"/>
                      <a:pt x="3" y="68"/>
                      <a:pt x="3" y="68"/>
                    </a:cubicBezTo>
                    <a:cubicBezTo>
                      <a:pt x="4" y="68"/>
                      <a:pt x="5" y="68"/>
                      <a:pt x="6" y="67"/>
                    </a:cubicBezTo>
                    <a:cubicBezTo>
                      <a:pt x="41" y="44"/>
                      <a:pt x="41" y="44"/>
                      <a:pt x="41" y="44"/>
                    </a:cubicBezTo>
                    <a:cubicBezTo>
                      <a:pt x="42" y="44"/>
                      <a:pt x="43" y="44"/>
                      <a:pt x="44" y="44"/>
                    </a:cubicBezTo>
                    <a:cubicBezTo>
                      <a:pt x="45" y="44"/>
                      <a:pt x="47" y="44"/>
                      <a:pt x="47" y="45"/>
                    </a:cubicBezTo>
                    <a:cubicBezTo>
                      <a:pt x="54" y="51"/>
                      <a:pt x="54" y="51"/>
                      <a:pt x="54" y="51"/>
                    </a:cubicBezTo>
                    <a:cubicBezTo>
                      <a:pt x="56" y="52"/>
                      <a:pt x="59" y="53"/>
                      <a:pt x="61" y="53"/>
                    </a:cubicBezTo>
                    <a:cubicBezTo>
                      <a:pt x="62" y="53"/>
                      <a:pt x="64" y="53"/>
                      <a:pt x="65" y="52"/>
                    </a:cubicBezTo>
                    <a:cubicBezTo>
                      <a:pt x="65" y="52"/>
                      <a:pt x="65" y="52"/>
                      <a:pt x="65" y="52"/>
                    </a:cubicBezTo>
                    <a:cubicBezTo>
                      <a:pt x="65" y="52"/>
                      <a:pt x="65" y="52"/>
                      <a:pt x="65" y="52"/>
                    </a:cubicBezTo>
                    <a:cubicBezTo>
                      <a:pt x="66" y="52"/>
                      <a:pt x="66" y="52"/>
                      <a:pt x="66" y="52"/>
                    </a:cubicBezTo>
                    <a:cubicBezTo>
                      <a:pt x="66" y="52"/>
                      <a:pt x="67" y="52"/>
                      <a:pt x="67" y="53"/>
                    </a:cubicBezTo>
                    <a:cubicBezTo>
                      <a:pt x="68" y="53"/>
                      <a:pt x="68" y="54"/>
                      <a:pt x="69" y="55"/>
                    </a:cubicBezTo>
                    <a:cubicBezTo>
                      <a:pt x="86" y="96"/>
                      <a:pt x="86" y="96"/>
                      <a:pt x="86" y="96"/>
                    </a:cubicBezTo>
                    <a:cubicBezTo>
                      <a:pt x="87" y="98"/>
                      <a:pt x="87" y="101"/>
                      <a:pt x="87" y="104"/>
                    </a:cubicBezTo>
                    <a:cubicBezTo>
                      <a:pt x="87" y="105"/>
                      <a:pt x="87" y="106"/>
                      <a:pt x="87" y="107"/>
                    </a:cubicBezTo>
                    <a:cubicBezTo>
                      <a:pt x="79" y="143"/>
                      <a:pt x="79" y="143"/>
                      <a:pt x="79" y="143"/>
                    </a:cubicBezTo>
                    <a:cubicBezTo>
                      <a:pt x="79" y="144"/>
                      <a:pt x="79" y="146"/>
                      <a:pt x="79" y="147"/>
                    </a:cubicBezTo>
                    <a:cubicBezTo>
                      <a:pt x="79" y="151"/>
                      <a:pt x="79" y="154"/>
                      <a:pt x="80" y="156"/>
                    </a:cubicBezTo>
                    <a:cubicBezTo>
                      <a:pt x="115" y="239"/>
                      <a:pt x="115" y="239"/>
                      <a:pt x="115" y="239"/>
                    </a:cubicBezTo>
                    <a:cubicBezTo>
                      <a:pt x="115" y="240"/>
                      <a:pt x="116" y="241"/>
                      <a:pt x="116" y="241"/>
                    </a:cubicBezTo>
                    <a:cubicBezTo>
                      <a:pt x="116" y="242"/>
                      <a:pt x="116" y="242"/>
                      <a:pt x="116" y="242"/>
                    </a:cubicBezTo>
                    <a:cubicBezTo>
                      <a:pt x="117" y="243"/>
                      <a:pt x="117" y="243"/>
                      <a:pt x="117" y="243"/>
                    </a:cubicBezTo>
                    <a:cubicBezTo>
                      <a:pt x="117" y="243"/>
                      <a:pt x="117" y="243"/>
                      <a:pt x="118" y="243"/>
                    </a:cubicBezTo>
                    <a:cubicBezTo>
                      <a:pt x="119" y="243"/>
                      <a:pt x="119" y="243"/>
                      <a:pt x="120" y="242"/>
                    </a:cubicBezTo>
                    <a:cubicBezTo>
                      <a:pt x="120" y="241"/>
                      <a:pt x="120" y="241"/>
                      <a:pt x="120" y="241"/>
                    </a:cubicBezTo>
                    <a:cubicBezTo>
                      <a:pt x="121" y="241"/>
                      <a:pt x="121" y="241"/>
                      <a:pt x="121" y="241"/>
                    </a:cubicBezTo>
                    <a:cubicBezTo>
                      <a:pt x="120" y="240"/>
                      <a:pt x="120" y="239"/>
                      <a:pt x="120" y="238"/>
                    </a:cubicBezTo>
                    <a:cubicBezTo>
                      <a:pt x="111" y="203"/>
                      <a:pt x="111" y="203"/>
                      <a:pt x="111" y="203"/>
                    </a:cubicBezTo>
                    <a:cubicBezTo>
                      <a:pt x="111" y="202"/>
                      <a:pt x="111" y="201"/>
                      <a:pt x="111" y="201"/>
                    </a:cubicBezTo>
                    <a:cubicBezTo>
                      <a:pt x="111" y="201"/>
                      <a:pt x="111" y="201"/>
                      <a:pt x="111" y="201"/>
                    </a:cubicBezTo>
                    <a:cubicBezTo>
                      <a:pt x="110" y="201"/>
                      <a:pt x="110" y="201"/>
                      <a:pt x="110" y="201"/>
                    </a:cubicBezTo>
                    <a:cubicBezTo>
                      <a:pt x="111" y="202"/>
                      <a:pt x="111" y="202"/>
                      <a:pt x="111" y="202"/>
                    </a:cubicBezTo>
                    <a:cubicBezTo>
                      <a:pt x="111" y="201"/>
                      <a:pt x="111" y="201"/>
                      <a:pt x="111" y="201"/>
                    </a:cubicBezTo>
                    <a:cubicBezTo>
                      <a:pt x="110" y="201"/>
                      <a:pt x="110" y="201"/>
                      <a:pt x="110" y="201"/>
                    </a:cubicBezTo>
                    <a:cubicBezTo>
                      <a:pt x="111" y="202"/>
                      <a:pt x="111" y="202"/>
                      <a:pt x="111" y="202"/>
                    </a:cubicBezTo>
                    <a:cubicBezTo>
                      <a:pt x="109" y="201"/>
                      <a:pt x="109" y="201"/>
                      <a:pt x="109" y="201"/>
                    </a:cubicBezTo>
                    <a:cubicBezTo>
                      <a:pt x="110" y="202"/>
                      <a:pt x="110" y="202"/>
                      <a:pt x="110" y="202"/>
                    </a:cubicBezTo>
                    <a:cubicBezTo>
                      <a:pt x="111" y="202"/>
                      <a:pt x="111" y="202"/>
                      <a:pt x="111" y="202"/>
                    </a:cubicBezTo>
                    <a:cubicBezTo>
                      <a:pt x="109" y="201"/>
                      <a:pt x="109" y="201"/>
                      <a:pt x="109" y="201"/>
                    </a:cubicBezTo>
                    <a:cubicBezTo>
                      <a:pt x="110" y="202"/>
                      <a:pt x="110" y="202"/>
                      <a:pt x="110" y="202"/>
                    </a:cubicBezTo>
                    <a:cubicBezTo>
                      <a:pt x="109" y="201"/>
                      <a:pt x="109" y="201"/>
                      <a:pt x="109" y="201"/>
                    </a:cubicBezTo>
                    <a:cubicBezTo>
                      <a:pt x="109" y="203"/>
                      <a:pt x="109" y="203"/>
                      <a:pt x="109" y="203"/>
                    </a:cubicBezTo>
                    <a:cubicBezTo>
                      <a:pt x="110" y="202"/>
                      <a:pt x="110" y="202"/>
                      <a:pt x="110" y="202"/>
                    </a:cubicBezTo>
                    <a:cubicBezTo>
                      <a:pt x="109" y="201"/>
                      <a:pt x="109" y="201"/>
                      <a:pt x="109" y="201"/>
                    </a:cubicBezTo>
                    <a:cubicBezTo>
                      <a:pt x="109" y="203"/>
                      <a:pt x="109" y="203"/>
                      <a:pt x="109" y="203"/>
                    </a:cubicBezTo>
                    <a:cubicBezTo>
                      <a:pt x="109" y="201"/>
                      <a:pt x="109" y="201"/>
                      <a:pt x="109" y="201"/>
                    </a:cubicBezTo>
                    <a:cubicBezTo>
                      <a:pt x="108" y="202"/>
                      <a:pt x="108" y="202"/>
                      <a:pt x="108" y="202"/>
                    </a:cubicBezTo>
                    <a:cubicBezTo>
                      <a:pt x="109" y="203"/>
                      <a:pt x="109" y="203"/>
                      <a:pt x="109" y="203"/>
                    </a:cubicBezTo>
                    <a:cubicBezTo>
                      <a:pt x="109" y="201"/>
                      <a:pt x="109" y="201"/>
                      <a:pt x="109" y="201"/>
                    </a:cubicBezTo>
                    <a:cubicBezTo>
                      <a:pt x="108" y="202"/>
                      <a:pt x="108" y="202"/>
                      <a:pt x="108" y="202"/>
                    </a:cubicBezTo>
                    <a:cubicBezTo>
                      <a:pt x="109" y="202"/>
                      <a:pt x="109" y="202"/>
                      <a:pt x="109" y="202"/>
                    </a:cubicBezTo>
                    <a:cubicBezTo>
                      <a:pt x="108" y="202"/>
                      <a:pt x="108" y="202"/>
                      <a:pt x="108" y="202"/>
                    </a:cubicBezTo>
                    <a:cubicBezTo>
                      <a:pt x="108" y="202"/>
                      <a:pt x="108" y="202"/>
                      <a:pt x="108" y="202"/>
                    </a:cubicBezTo>
                    <a:cubicBezTo>
                      <a:pt x="109" y="202"/>
                      <a:pt x="109" y="202"/>
                      <a:pt x="109" y="202"/>
                    </a:cubicBezTo>
                    <a:cubicBezTo>
                      <a:pt x="108" y="202"/>
                      <a:pt x="108" y="202"/>
                      <a:pt x="108" y="202"/>
                    </a:cubicBezTo>
                    <a:cubicBezTo>
                      <a:pt x="108" y="203"/>
                      <a:pt x="108" y="203"/>
                      <a:pt x="108" y="203"/>
                    </a:cubicBezTo>
                    <a:cubicBezTo>
                      <a:pt x="109" y="203"/>
                      <a:pt x="109" y="203"/>
                      <a:pt x="109" y="204"/>
                    </a:cubicBezTo>
                    <a:cubicBezTo>
                      <a:pt x="129" y="238"/>
                      <a:pt x="129" y="238"/>
                      <a:pt x="129" y="238"/>
                    </a:cubicBezTo>
                    <a:cubicBezTo>
                      <a:pt x="130" y="240"/>
                      <a:pt x="132" y="246"/>
                      <a:pt x="132" y="249"/>
                    </a:cubicBezTo>
                    <a:cubicBezTo>
                      <a:pt x="132" y="254"/>
                      <a:pt x="132" y="254"/>
                      <a:pt x="132" y="254"/>
                    </a:cubicBezTo>
                    <a:cubicBezTo>
                      <a:pt x="132" y="257"/>
                      <a:pt x="132" y="259"/>
                      <a:pt x="133" y="261"/>
                    </a:cubicBezTo>
                    <a:cubicBezTo>
                      <a:pt x="134" y="263"/>
                      <a:pt x="135" y="265"/>
                      <a:pt x="137" y="266"/>
                    </a:cubicBezTo>
                    <a:cubicBezTo>
                      <a:pt x="151" y="277"/>
                      <a:pt x="151" y="277"/>
                      <a:pt x="151" y="277"/>
                    </a:cubicBezTo>
                    <a:cubicBezTo>
                      <a:pt x="152" y="278"/>
                      <a:pt x="154" y="279"/>
                      <a:pt x="156" y="280"/>
                    </a:cubicBezTo>
                    <a:cubicBezTo>
                      <a:pt x="158" y="281"/>
                      <a:pt x="160" y="281"/>
                      <a:pt x="162" y="281"/>
                    </a:cubicBezTo>
                    <a:cubicBezTo>
                      <a:pt x="170" y="281"/>
                      <a:pt x="170" y="281"/>
                      <a:pt x="170" y="281"/>
                    </a:cubicBezTo>
                    <a:cubicBezTo>
                      <a:pt x="173" y="281"/>
                      <a:pt x="177" y="282"/>
                      <a:pt x="179" y="284"/>
                    </a:cubicBezTo>
                    <a:cubicBezTo>
                      <a:pt x="200" y="297"/>
                      <a:pt x="200" y="297"/>
                      <a:pt x="200" y="297"/>
                    </a:cubicBezTo>
                    <a:cubicBezTo>
                      <a:pt x="202" y="298"/>
                      <a:pt x="206" y="302"/>
                      <a:pt x="207" y="304"/>
                    </a:cubicBezTo>
                    <a:cubicBezTo>
                      <a:pt x="218" y="323"/>
                      <a:pt x="218" y="323"/>
                      <a:pt x="218" y="323"/>
                    </a:cubicBezTo>
                    <a:cubicBezTo>
                      <a:pt x="219" y="325"/>
                      <a:pt x="220" y="326"/>
                      <a:pt x="222" y="328"/>
                    </a:cubicBezTo>
                    <a:cubicBezTo>
                      <a:pt x="224" y="329"/>
                      <a:pt x="225" y="330"/>
                      <a:pt x="228" y="330"/>
                    </a:cubicBezTo>
                    <a:cubicBezTo>
                      <a:pt x="237" y="330"/>
                      <a:pt x="237" y="330"/>
                      <a:pt x="237" y="330"/>
                    </a:cubicBezTo>
                    <a:cubicBezTo>
                      <a:pt x="238" y="330"/>
                      <a:pt x="239" y="330"/>
                      <a:pt x="241" y="331"/>
                    </a:cubicBezTo>
                    <a:cubicBezTo>
                      <a:pt x="242" y="332"/>
                      <a:pt x="243" y="333"/>
                      <a:pt x="244" y="334"/>
                    </a:cubicBezTo>
                    <a:cubicBezTo>
                      <a:pt x="244" y="335"/>
                      <a:pt x="244" y="335"/>
                      <a:pt x="244" y="335"/>
                    </a:cubicBezTo>
                    <a:cubicBezTo>
                      <a:pt x="244" y="335"/>
                      <a:pt x="244" y="335"/>
                      <a:pt x="244" y="335"/>
                    </a:cubicBezTo>
                    <a:cubicBezTo>
                      <a:pt x="244" y="335"/>
                      <a:pt x="244" y="335"/>
                      <a:pt x="244" y="335"/>
                    </a:cubicBezTo>
                    <a:cubicBezTo>
                      <a:pt x="246" y="337"/>
                      <a:pt x="246" y="340"/>
                      <a:pt x="246" y="343"/>
                    </a:cubicBezTo>
                    <a:cubicBezTo>
                      <a:pt x="246" y="344"/>
                      <a:pt x="246" y="345"/>
                      <a:pt x="246" y="345"/>
                    </a:cubicBezTo>
                    <a:cubicBezTo>
                      <a:pt x="238" y="394"/>
                      <a:pt x="238" y="394"/>
                      <a:pt x="238" y="394"/>
                    </a:cubicBezTo>
                    <a:cubicBezTo>
                      <a:pt x="238" y="395"/>
                      <a:pt x="237" y="396"/>
                      <a:pt x="237" y="397"/>
                    </a:cubicBezTo>
                    <a:cubicBezTo>
                      <a:pt x="237" y="400"/>
                      <a:pt x="238" y="404"/>
                      <a:pt x="240" y="407"/>
                    </a:cubicBezTo>
                    <a:cubicBezTo>
                      <a:pt x="276" y="468"/>
                      <a:pt x="276" y="468"/>
                      <a:pt x="276" y="468"/>
                    </a:cubicBezTo>
                    <a:cubicBezTo>
                      <a:pt x="278" y="470"/>
                      <a:pt x="279" y="475"/>
                      <a:pt x="279" y="479"/>
                    </a:cubicBezTo>
                    <a:cubicBezTo>
                      <a:pt x="279" y="618"/>
                      <a:pt x="279" y="618"/>
                      <a:pt x="279" y="618"/>
                    </a:cubicBezTo>
                    <a:cubicBezTo>
                      <a:pt x="279" y="622"/>
                      <a:pt x="280" y="628"/>
                      <a:pt x="282" y="631"/>
                    </a:cubicBezTo>
                    <a:cubicBezTo>
                      <a:pt x="299" y="664"/>
                      <a:pt x="299" y="664"/>
                      <a:pt x="299" y="664"/>
                    </a:cubicBezTo>
                    <a:cubicBezTo>
                      <a:pt x="299" y="665"/>
                      <a:pt x="300" y="665"/>
                      <a:pt x="300" y="666"/>
                    </a:cubicBezTo>
                    <a:cubicBezTo>
                      <a:pt x="300" y="666"/>
                      <a:pt x="301" y="666"/>
                      <a:pt x="301" y="667"/>
                    </a:cubicBezTo>
                    <a:cubicBezTo>
                      <a:pt x="301" y="667"/>
                      <a:pt x="302" y="667"/>
                      <a:pt x="303" y="667"/>
                    </a:cubicBezTo>
                    <a:cubicBezTo>
                      <a:pt x="303" y="667"/>
                      <a:pt x="304" y="667"/>
                      <a:pt x="305" y="666"/>
                    </a:cubicBezTo>
                    <a:cubicBezTo>
                      <a:pt x="305" y="665"/>
                      <a:pt x="305" y="665"/>
                      <a:pt x="306" y="664"/>
                    </a:cubicBezTo>
                    <a:cubicBezTo>
                      <a:pt x="306" y="663"/>
                      <a:pt x="306" y="663"/>
                      <a:pt x="306" y="662"/>
                    </a:cubicBezTo>
                    <a:cubicBezTo>
                      <a:pt x="306" y="635"/>
                      <a:pt x="306" y="635"/>
                      <a:pt x="306" y="635"/>
                    </a:cubicBezTo>
                    <a:cubicBezTo>
                      <a:pt x="306" y="631"/>
                      <a:pt x="307" y="626"/>
                      <a:pt x="307" y="622"/>
                    </a:cubicBezTo>
                    <a:cubicBezTo>
                      <a:pt x="314" y="597"/>
                      <a:pt x="314" y="597"/>
                      <a:pt x="314" y="597"/>
                    </a:cubicBezTo>
                    <a:cubicBezTo>
                      <a:pt x="315" y="594"/>
                      <a:pt x="317" y="589"/>
                      <a:pt x="319" y="587"/>
                    </a:cubicBezTo>
                    <a:cubicBezTo>
                      <a:pt x="423" y="439"/>
                      <a:pt x="423" y="439"/>
                      <a:pt x="423" y="439"/>
                    </a:cubicBezTo>
                    <a:cubicBezTo>
                      <a:pt x="425" y="436"/>
                      <a:pt x="427" y="431"/>
                      <a:pt x="428" y="427"/>
                    </a:cubicBezTo>
                    <a:cubicBezTo>
                      <a:pt x="429" y="415"/>
                      <a:pt x="429" y="415"/>
                      <a:pt x="429" y="415"/>
                    </a:cubicBezTo>
                    <a:cubicBezTo>
                      <a:pt x="429" y="414"/>
                      <a:pt x="429" y="414"/>
                      <a:pt x="429" y="413"/>
                    </a:cubicBezTo>
                    <a:cubicBezTo>
                      <a:pt x="429" y="411"/>
                      <a:pt x="429" y="409"/>
                      <a:pt x="428" y="408"/>
                    </a:cubicBezTo>
                    <a:cubicBezTo>
                      <a:pt x="427" y="406"/>
                      <a:pt x="426" y="404"/>
                      <a:pt x="425" y="403"/>
                    </a:cubicBezTo>
                    <a:cubicBezTo>
                      <a:pt x="383" y="378"/>
                      <a:pt x="383" y="378"/>
                      <a:pt x="383" y="378"/>
                    </a:cubicBezTo>
                    <a:cubicBezTo>
                      <a:pt x="381" y="377"/>
                      <a:pt x="380" y="377"/>
                      <a:pt x="378" y="377"/>
                    </a:cubicBezTo>
                    <a:cubicBezTo>
                      <a:pt x="376" y="377"/>
                      <a:pt x="373" y="378"/>
                      <a:pt x="372" y="380"/>
                    </a:cubicBezTo>
                    <a:cubicBezTo>
                      <a:pt x="371" y="381"/>
                      <a:pt x="369" y="382"/>
                      <a:pt x="368" y="382"/>
                    </a:cubicBezTo>
                    <a:cubicBezTo>
                      <a:pt x="367" y="382"/>
                      <a:pt x="367" y="381"/>
                      <a:pt x="367" y="381"/>
                    </a:cubicBezTo>
                    <a:cubicBezTo>
                      <a:pt x="366" y="381"/>
                      <a:pt x="366" y="380"/>
                      <a:pt x="365" y="379"/>
                    </a:cubicBezTo>
                    <a:cubicBezTo>
                      <a:pt x="365" y="378"/>
                      <a:pt x="364" y="377"/>
                      <a:pt x="364" y="376"/>
                    </a:cubicBezTo>
                    <a:cubicBezTo>
                      <a:pt x="364" y="375"/>
                      <a:pt x="364" y="375"/>
                      <a:pt x="364" y="374"/>
                    </a:cubicBezTo>
                    <a:cubicBezTo>
                      <a:pt x="365" y="369"/>
                      <a:pt x="365" y="369"/>
                      <a:pt x="365" y="369"/>
                    </a:cubicBezTo>
                    <a:cubicBezTo>
                      <a:pt x="365" y="368"/>
                      <a:pt x="365" y="367"/>
                      <a:pt x="365" y="367"/>
                    </a:cubicBezTo>
                    <a:cubicBezTo>
                      <a:pt x="365" y="365"/>
                      <a:pt x="365" y="363"/>
                      <a:pt x="364" y="361"/>
                    </a:cubicBezTo>
                    <a:cubicBezTo>
                      <a:pt x="364" y="359"/>
                      <a:pt x="363" y="357"/>
                      <a:pt x="362" y="356"/>
                    </a:cubicBezTo>
                    <a:cubicBezTo>
                      <a:pt x="330" y="325"/>
                      <a:pt x="330" y="325"/>
                      <a:pt x="330" y="325"/>
                    </a:cubicBezTo>
                    <a:cubicBezTo>
                      <a:pt x="327" y="323"/>
                      <a:pt x="323" y="320"/>
                      <a:pt x="320" y="319"/>
                    </a:cubicBezTo>
                    <a:cubicBezTo>
                      <a:pt x="280" y="301"/>
                      <a:pt x="280" y="301"/>
                      <a:pt x="280" y="301"/>
                    </a:cubicBezTo>
                    <a:cubicBezTo>
                      <a:pt x="279" y="301"/>
                      <a:pt x="278" y="301"/>
                      <a:pt x="277" y="301"/>
                    </a:cubicBezTo>
                    <a:cubicBezTo>
                      <a:pt x="274" y="301"/>
                      <a:pt x="271" y="302"/>
                      <a:pt x="269" y="305"/>
                    </a:cubicBezTo>
                    <a:cubicBezTo>
                      <a:pt x="257" y="321"/>
                      <a:pt x="257" y="321"/>
                      <a:pt x="257" y="321"/>
                    </a:cubicBezTo>
                    <a:cubicBezTo>
                      <a:pt x="256" y="322"/>
                      <a:pt x="255" y="323"/>
                      <a:pt x="254" y="323"/>
                    </a:cubicBezTo>
                    <a:cubicBezTo>
                      <a:pt x="254" y="323"/>
                      <a:pt x="253" y="322"/>
                      <a:pt x="252" y="322"/>
                    </a:cubicBezTo>
                    <a:cubicBezTo>
                      <a:pt x="251" y="320"/>
                      <a:pt x="251" y="320"/>
                      <a:pt x="251" y="320"/>
                    </a:cubicBezTo>
                    <a:cubicBezTo>
                      <a:pt x="249" y="319"/>
                      <a:pt x="247" y="318"/>
                      <a:pt x="246" y="317"/>
                    </a:cubicBezTo>
                    <a:cubicBezTo>
                      <a:pt x="244" y="316"/>
                      <a:pt x="242" y="316"/>
                      <a:pt x="240" y="316"/>
                    </a:cubicBezTo>
                    <a:cubicBezTo>
                      <a:pt x="234" y="316"/>
                      <a:pt x="234" y="316"/>
                      <a:pt x="234" y="316"/>
                    </a:cubicBezTo>
                    <a:cubicBezTo>
                      <a:pt x="233" y="316"/>
                      <a:pt x="232" y="315"/>
                      <a:pt x="231" y="314"/>
                    </a:cubicBezTo>
                    <a:cubicBezTo>
                      <a:pt x="230" y="314"/>
                      <a:pt x="229" y="312"/>
                      <a:pt x="229" y="311"/>
                    </a:cubicBezTo>
                    <a:cubicBezTo>
                      <a:pt x="227" y="306"/>
                      <a:pt x="227" y="306"/>
                      <a:pt x="227" y="306"/>
                    </a:cubicBezTo>
                    <a:cubicBezTo>
                      <a:pt x="226" y="304"/>
                      <a:pt x="226" y="303"/>
                      <a:pt x="226" y="301"/>
                    </a:cubicBezTo>
                    <a:cubicBezTo>
                      <a:pt x="226" y="300"/>
                      <a:pt x="226" y="299"/>
                      <a:pt x="226" y="299"/>
                    </a:cubicBezTo>
                    <a:cubicBezTo>
                      <a:pt x="226" y="299"/>
                      <a:pt x="226" y="299"/>
                      <a:pt x="226" y="299"/>
                    </a:cubicBezTo>
                    <a:cubicBezTo>
                      <a:pt x="226" y="299"/>
                      <a:pt x="226" y="299"/>
                      <a:pt x="226" y="299"/>
                    </a:cubicBezTo>
                    <a:cubicBezTo>
                      <a:pt x="227" y="297"/>
                      <a:pt x="227" y="296"/>
                      <a:pt x="227" y="295"/>
                    </a:cubicBezTo>
                    <a:cubicBezTo>
                      <a:pt x="227" y="292"/>
                      <a:pt x="227" y="290"/>
                      <a:pt x="225" y="288"/>
                    </a:cubicBezTo>
                    <a:cubicBezTo>
                      <a:pt x="221" y="282"/>
                      <a:pt x="221" y="282"/>
                      <a:pt x="221" y="282"/>
                    </a:cubicBezTo>
                    <a:cubicBezTo>
                      <a:pt x="220" y="280"/>
                      <a:pt x="220" y="279"/>
                      <a:pt x="219" y="279"/>
                    </a:cubicBezTo>
                    <a:cubicBezTo>
                      <a:pt x="218" y="278"/>
                      <a:pt x="217" y="277"/>
                      <a:pt x="215" y="277"/>
                    </a:cubicBezTo>
                    <a:cubicBezTo>
                      <a:pt x="214" y="277"/>
                      <a:pt x="213" y="278"/>
                      <a:pt x="213" y="279"/>
                    </a:cubicBezTo>
                    <a:cubicBezTo>
                      <a:pt x="213" y="279"/>
                      <a:pt x="212" y="279"/>
                      <a:pt x="211" y="280"/>
                    </a:cubicBezTo>
                    <a:cubicBezTo>
                      <a:pt x="210" y="280"/>
                      <a:pt x="209" y="280"/>
                      <a:pt x="207" y="280"/>
                    </a:cubicBezTo>
                    <a:cubicBezTo>
                      <a:pt x="207" y="280"/>
                      <a:pt x="207" y="280"/>
                      <a:pt x="206" y="280"/>
                    </a:cubicBezTo>
                    <a:cubicBezTo>
                      <a:pt x="206" y="279"/>
                      <a:pt x="206" y="278"/>
                      <a:pt x="206" y="277"/>
                    </a:cubicBezTo>
                    <a:cubicBezTo>
                      <a:pt x="206" y="277"/>
                      <a:pt x="206" y="277"/>
                      <a:pt x="206" y="276"/>
                    </a:cubicBezTo>
                    <a:cubicBezTo>
                      <a:pt x="209" y="261"/>
                      <a:pt x="209" y="261"/>
                      <a:pt x="209" y="261"/>
                    </a:cubicBezTo>
                    <a:cubicBezTo>
                      <a:pt x="209" y="260"/>
                      <a:pt x="209" y="260"/>
                      <a:pt x="209" y="259"/>
                    </a:cubicBezTo>
                    <a:cubicBezTo>
                      <a:pt x="209" y="257"/>
                      <a:pt x="208" y="255"/>
                      <a:pt x="207" y="254"/>
                    </a:cubicBezTo>
                    <a:cubicBezTo>
                      <a:pt x="206" y="253"/>
                      <a:pt x="205" y="252"/>
                      <a:pt x="203" y="252"/>
                    </a:cubicBezTo>
                    <a:cubicBezTo>
                      <a:pt x="201" y="252"/>
                      <a:pt x="201" y="252"/>
                      <a:pt x="201" y="252"/>
                    </a:cubicBezTo>
                    <a:cubicBezTo>
                      <a:pt x="199" y="252"/>
                      <a:pt x="197" y="253"/>
                      <a:pt x="196" y="254"/>
                    </a:cubicBezTo>
                    <a:cubicBezTo>
                      <a:pt x="194" y="255"/>
                      <a:pt x="193" y="257"/>
                      <a:pt x="192" y="259"/>
                    </a:cubicBezTo>
                    <a:cubicBezTo>
                      <a:pt x="192" y="260"/>
                      <a:pt x="192" y="260"/>
                      <a:pt x="192" y="260"/>
                    </a:cubicBezTo>
                    <a:cubicBezTo>
                      <a:pt x="191" y="261"/>
                      <a:pt x="190" y="263"/>
                      <a:pt x="189" y="264"/>
                    </a:cubicBezTo>
                    <a:cubicBezTo>
                      <a:pt x="188" y="264"/>
                      <a:pt x="187" y="265"/>
                      <a:pt x="187" y="265"/>
                    </a:cubicBezTo>
                    <a:cubicBezTo>
                      <a:pt x="177" y="265"/>
                      <a:pt x="177" y="265"/>
                      <a:pt x="177" y="265"/>
                    </a:cubicBezTo>
                    <a:cubicBezTo>
                      <a:pt x="176" y="265"/>
                      <a:pt x="175" y="264"/>
                      <a:pt x="174" y="264"/>
                    </a:cubicBezTo>
                    <a:cubicBezTo>
                      <a:pt x="173" y="263"/>
                      <a:pt x="173" y="261"/>
                      <a:pt x="172" y="260"/>
                    </a:cubicBezTo>
                    <a:cubicBezTo>
                      <a:pt x="169" y="247"/>
                      <a:pt x="169" y="247"/>
                      <a:pt x="169" y="247"/>
                    </a:cubicBezTo>
                    <a:cubicBezTo>
                      <a:pt x="169" y="246"/>
                      <a:pt x="169" y="244"/>
                      <a:pt x="169" y="242"/>
                    </a:cubicBezTo>
                    <a:cubicBezTo>
                      <a:pt x="169" y="240"/>
                      <a:pt x="169" y="237"/>
                      <a:pt x="170" y="236"/>
                    </a:cubicBezTo>
                    <a:cubicBezTo>
                      <a:pt x="176" y="217"/>
                      <a:pt x="176" y="217"/>
                      <a:pt x="176" y="217"/>
                    </a:cubicBezTo>
                    <a:cubicBezTo>
                      <a:pt x="177" y="216"/>
                      <a:pt x="178" y="214"/>
                      <a:pt x="179" y="214"/>
                    </a:cubicBezTo>
                    <a:cubicBezTo>
                      <a:pt x="180" y="213"/>
                      <a:pt x="181" y="212"/>
                      <a:pt x="181" y="212"/>
                    </a:cubicBezTo>
                    <a:cubicBezTo>
                      <a:pt x="216" y="212"/>
                      <a:pt x="216" y="212"/>
                      <a:pt x="216" y="212"/>
                    </a:cubicBezTo>
                    <a:cubicBezTo>
                      <a:pt x="217" y="212"/>
                      <a:pt x="218" y="213"/>
                      <a:pt x="218" y="213"/>
                    </a:cubicBezTo>
                    <a:cubicBezTo>
                      <a:pt x="219" y="214"/>
                      <a:pt x="219" y="215"/>
                      <a:pt x="219" y="216"/>
                    </a:cubicBezTo>
                    <a:cubicBezTo>
                      <a:pt x="219" y="218"/>
                      <a:pt x="220" y="220"/>
                      <a:pt x="221" y="222"/>
                    </a:cubicBezTo>
                    <a:cubicBezTo>
                      <a:pt x="221" y="224"/>
                      <a:pt x="222" y="226"/>
                      <a:pt x="223" y="228"/>
                    </a:cubicBezTo>
                    <a:cubicBezTo>
                      <a:pt x="226" y="232"/>
                      <a:pt x="226" y="232"/>
                      <a:pt x="226" y="232"/>
                    </a:cubicBezTo>
                    <a:cubicBezTo>
                      <a:pt x="227" y="232"/>
                      <a:pt x="227" y="233"/>
                      <a:pt x="228" y="233"/>
                    </a:cubicBezTo>
                    <a:cubicBezTo>
                      <a:pt x="228" y="234"/>
                      <a:pt x="229" y="234"/>
                      <a:pt x="230" y="234"/>
                    </a:cubicBezTo>
                    <a:cubicBezTo>
                      <a:pt x="231" y="234"/>
                      <a:pt x="231" y="234"/>
                      <a:pt x="232" y="233"/>
                    </a:cubicBezTo>
                    <a:cubicBezTo>
                      <a:pt x="233" y="233"/>
                      <a:pt x="233" y="232"/>
                      <a:pt x="233" y="231"/>
                    </a:cubicBezTo>
                    <a:cubicBezTo>
                      <a:pt x="233" y="230"/>
                      <a:pt x="234" y="229"/>
                      <a:pt x="234" y="228"/>
                    </a:cubicBezTo>
                    <a:cubicBezTo>
                      <a:pt x="234" y="225"/>
                      <a:pt x="234" y="225"/>
                      <a:pt x="234" y="225"/>
                    </a:cubicBezTo>
                    <a:cubicBezTo>
                      <a:pt x="234" y="223"/>
                      <a:pt x="233" y="221"/>
                      <a:pt x="233" y="219"/>
                    </a:cubicBezTo>
                    <a:cubicBezTo>
                      <a:pt x="232" y="217"/>
                      <a:pt x="232" y="216"/>
                      <a:pt x="231" y="214"/>
                    </a:cubicBezTo>
                    <a:cubicBezTo>
                      <a:pt x="231" y="214"/>
                      <a:pt x="230" y="213"/>
                      <a:pt x="230" y="211"/>
                    </a:cubicBezTo>
                    <a:cubicBezTo>
                      <a:pt x="229" y="209"/>
                      <a:pt x="229" y="207"/>
                      <a:pt x="229" y="206"/>
                    </a:cubicBezTo>
                    <a:cubicBezTo>
                      <a:pt x="229" y="204"/>
                      <a:pt x="229" y="204"/>
                      <a:pt x="229" y="204"/>
                    </a:cubicBezTo>
                    <a:cubicBezTo>
                      <a:pt x="229" y="201"/>
                      <a:pt x="230" y="195"/>
                      <a:pt x="232" y="193"/>
                    </a:cubicBezTo>
                    <a:cubicBezTo>
                      <a:pt x="234" y="189"/>
                      <a:pt x="234" y="189"/>
                      <a:pt x="234" y="189"/>
                    </a:cubicBezTo>
                    <a:cubicBezTo>
                      <a:pt x="236" y="186"/>
                      <a:pt x="237" y="180"/>
                      <a:pt x="237" y="176"/>
                    </a:cubicBezTo>
                    <a:cubicBezTo>
                      <a:pt x="237" y="168"/>
                      <a:pt x="237" y="168"/>
                      <a:pt x="237" y="168"/>
                    </a:cubicBezTo>
                    <a:cubicBezTo>
                      <a:pt x="237" y="165"/>
                      <a:pt x="238" y="160"/>
                      <a:pt x="240" y="157"/>
                    </a:cubicBezTo>
                    <a:cubicBezTo>
                      <a:pt x="255" y="128"/>
                      <a:pt x="255" y="128"/>
                      <a:pt x="255" y="128"/>
                    </a:cubicBezTo>
                    <a:cubicBezTo>
                      <a:pt x="255" y="127"/>
                      <a:pt x="256" y="126"/>
                      <a:pt x="258" y="125"/>
                    </a:cubicBezTo>
                    <a:cubicBezTo>
                      <a:pt x="259" y="124"/>
                      <a:pt x="260" y="123"/>
                      <a:pt x="261" y="123"/>
                    </a:cubicBezTo>
                    <a:cubicBezTo>
                      <a:pt x="269" y="123"/>
                      <a:pt x="269" y="123"/>
                      <a:pt x="269" y="123"/>
                    </a:cubicBezTo>
                    <a:cubicBezTo>
                      <a:pt x="270" y="123"/>
                      <a:pt x="271" y="123"/>
                      <a:pt x="272" y="123"/>
                    </a:cubicBezTo>
                    <a:cubicBezTo>
                      <a:pt x="273" y="122"/>
                      <a:pt x="273" y="121"/>
                      <a:pt x="273" y="119"/>
                    </a:cubicBezTo>
                    <a:cubicBezTo>
                      <a:pt x="273" y="118"/>
                      <a:pt x="273" y="117"/>
                      <a:pt x="272" y="115"/>
                    </a:cubicBezTo>
                    <a:cubicBezTo>
                      <a:pt x="265" y="107"/>
                      <a:pt x="265" y="107"/>
                      <a:pt x="265" y="107"/>
                    </a:cubicBezTo>
                    <a:cubicBezTo>
                      <a:pt x="263" y="105"/>
                      <a:pt x="261" y="104"/>
                      <a:pt x="258" y="104"/>
                    </a:cubicBezTo>
                    <a:cubicBezTo>
                      <a:pt x="257" y="104"/>
                      <a:pt x="255" y="104"/>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6"/>
                      <a:pt x="254" y="106"/>
                      <a:pt x="254" y="106"/>
                    </a:cubicBezTo>
                    <a:cubicBezTo>
                      <a:pt x="254" y="105"/>
                      <a:pt x="254" y="105"/>
                      <a:pt x="254" y="105"/>
                    </a:cubicBezTo>
                    <a:cubicBezTo>
                      <a:pt x="254" y="105"/>
                      <a:pt x="254" y="105"/>
                      <a:pt x="254" y="105"/>
                    </a:cubicBezTo>
                    <a:cubicBezTo>
                      <a:pt x="254" y="106"/>
                      <a:pt x="254" y="106"/>
                      <a:pt x="254" y="106"/>
                    </a:cubicBezTo>
                    <a:cubicBezTo>
                      <a:pt x="254" y="105"/>
                      <a:pt x="254" y="105"/>
                      <a:pt x="254" y="105"/>
                    </a:cubicBezTo>
                    <a:cubicBezTo>
                      <a:pt x="254" y="106"/>
                      <a:pt x="254" y="106"/>
                      <a:pt x="254" y="106"/>
                    </a:cubicBezTo>
                    <a:cubicBezTo>
                      <a:pt x="255" y="106"/>
                      <a:pt x="255" y="106"/>
                      <a:pt x="255" y="106"/>
                    </a:cubicBezTo>
                    <a:cubicBezTo>
                      <a:pt x="254" y="105"/>
                      <a:pt x="254" y="105"/>
                      <a:pt x="254" y="105"/>
                    </a:cubicBezTo>
                    <a:cubicBezTo>
                      <a:pt x="254" y="106"/>
                      <a:pt x="254" y="106"/>
                      <a:pt x="254" y="106"/>
                    </a:cubicBezTo>
                    <a:cubicBezTo>
                      <a:pt x="255" y="106"/>
                      <a:pt x="255" y="106"/>
                      <a:pt x="255" y="106"/>
                    </a:cubicBezTo>
                    <a:cubicBezTo>
                      <a:pt x="255" y="105"/>
                      <a:pt x="255" y="105"/>
                      <a:pt x="255" y="105"/>
                    </a:cubicBezTo>
                    <a:cubicBezTo>
                      <a:pt x="255" y="104"/>
                      <a:pt x="255" y="104"/>
                      <a:pt x="255" y="104"/>
                    </a:cubicBezTo>
                    <a:cubicBezTo>
                      <a:pt x="255" y="101"/>
                      <a:pt x="255" y="101"/>
                      <a:pt x="255" y="101"/>
                    </a:cubicBezTo>
                    <a:cubicBezTo>
                      <a:pt x="256" y="100"/>
                      <a:pt x="257" y="98"/>
                      <a:pt x="257" y="98"/>
                    </a:cubicBezTo>
                    <a:cubicBezTo>
                      <a:pt x="258" y="97"/>
                      <a:pt x="259" y="96"/>
                      <a:pt x="260" y="96"/>
                    </a:cubicBezTo>
                    <a:cubicBezTo>
                      <a:pt x="269" y="96"/>
                      <a:pt x="269" y="96"/>
                      <a:pt x="269" y="96"/>
                    </a:cubicBezTo>
                    <a:cubicBezTo>
                      <a:pt x="271" y="96"/>
                      <a:pt x="272" y="96"/>
                      <a:pt x="274" y="95"/>
                    </a:cubicBezTo>
                    <a:cubicBezTo>
                      <a:pt x="276" y="94"/>
                      <a:pt x="278" y="93"/>
                      <a:pt x="279" y="91"/>
                    </a:cubicBezTo>
                    <a:cubicBezTo>
                      <a:pt x="280" y="90"/>
                      <a:pt x="280" y="88"/>
                      <a:pt x="280" y="86"/>
                    </a:cubicBezTo>
                    <a:cubicBezTo>
                      <a:pt x="280" y="84"/>
                      <a:pt x="279" y="82"/>
                      <a:pt x="278" y="80"/>
                    </a:cubicBezTo>
                    <a:cubicBezTo>
                      <a:pt x="246" y="45"/>
                      <a:pt x="246" y="45"/>
                      <a:pt x="246" y="45"/>
                    </a:cubicBezTo>
                    <a:cubicBezTo>
                      <a:pt x="245" y="44"/>
                      <a:pt x="244" y="43"/>
                      <a:pt x="242" y="43"/>
                    </a:cubicBezTo>
                    <a:cubicBezTo>
                      <a:pt x="242" y="43"/>
                      <a:pt x="241" y="43"/>
                      <a:pt x="240" y="44"/>
                    </a:cubicBezTo>
                    <a:cubicBezTo>
                      <a:pt x="239" y="44"/>
                      <a:pt x="239" y="45"/>
                      <a:pt x="239" y="46"/>
                    </a:cubicBezTo>
                    <a:cubicBezTo>
                      <a:pt x="238" y="47"/>
                      <a:pt x="238" y="48"/>
                      <a:pt x="238" y="49"/>
                    </a:cubicBezTo>
                    <a:cubicBezTo>
                      <a:pt x="238" y="51"/>
                      <a:pt x="238" y="51"/>
                      <a:pt x="238" y="51"/>
                    </a:cubicBezTo>
                    <a:cubicBezTo>
                      <a:pt x="238" y="52"/>
                      <a:pt x="238" y="52"/>
                      <a:pt x="238" y="53"/>
                    </a:cubicBezTo>
                    <a:cubicBezTo>
                      <a:pt x="238" y="53"/>
                      <a:pt x="238" y="53"/>
                      <a:pt x="238" y="53"/>
                    </a:cubicBezTo>
                    <a:cubicBezTo>
                      <a:pt x="237" y="53"/>
                      <a:pt x="237" y="53"/>
                      <a:pt x="237" y="53"/>
                    </a:cubicBezTo>
                    <a:cubicBezTo>
                      <a:pt x="214" y="38"/>
                      <a:pt x="214" y="38"/>
                      <a:pt x="214" y="38"/>
                    </a:cubicBezTo>
                    <a:cubicBezTo>
                      <a:pt x="213" y="38"/>
                      <a:pt x="212" y="37"/>
                      <a:pt x="211" y="37"/>
                    </a:cubicBezTo>
                    <a:cubicBezTo>
                      <a:pt x="210" y="37"/>
                      <a:pt x="209" y="38"/>
                      <a:pt x="208" y="39"/>
                    </a:cubicBezTo>
                    <a:cubicBezTo>
                      <a:pt x="207" y="40"/>
                      <a:pt x="207" y="41"/>
                      <a:pt x="207" y="42"/>
                    </a:cubicBezTo>
                    <a:cubicBezTo>
                      <a:pt x="207" y="43"/>
                      <a:pt x="207" y="43"/>
                      <a:pt x="207" y="44"/>
                    </a:cubicBezTo>
                    <a:cubicBezTo>
                      <a:pt x="211" y="57"/>
                      <a:pt x="211" y="57"/>
                      <a:pt x="211" y="57"/>
                    </a:cubicBezTo>
                    <a:cubicBezTo>
                      <a:pt x="211" y="61"/>
                      <a:pt x="212" y="67"/>
                      <a:pt x="212" y="70"/>
                    </a:cubicBezTo>
                    <a:cubicBezTo>
                      <a:pt x="212" y="87"/>
                      <a:pt x="212" y="87"/>
                      <a:pt x="212" y="87"/>
                    </a:cubicBezTo>
                    <a:cubicBezTo>
                      <a:pt x="212" y="88"/>
                      <a:pt x="212" y="89"/>
                      <a:pt x="212" y="89"/>
                    </a:cubicBezTo>
                    <a:cubicBezTo>
                      <a:pt x="212" y="89"/>
                      <a:pt x="212" y="89"/>
                      <a:pt x="212" y="89"/>
                    </a:cubicBezTo>
                    <a:cubicBezTo>
                      <a:pt x="213" y="90"/>
                      <a:pt x="213" y="90"/>
                      <a:pt x="213" y="90"/>
                    </a:cubicBezTo>
                    <a:cubicBezTo>
                      <a:pt x="212" y="89"/>
                      <a:pt x="212" y="89"/>
                      <a:pt x="212" y="89"/>
                    </a:cubicBezTo>
                    <a:cubicBezTo>
                      <a:pt x="212" y="89"/>
                      <a:pt x="212" y="89"/>
                      <a:pt x="212" y="89"/>
                    </a:cubicBezTo>
                    <a:cubicBezTo>
                      <a:pt x="213" y="90"/>
                      <a:pt x="213" y="90"/>
                      <a:pt x="213" y="90"/>
                    </a:cubicBezTo>
                    <a:cubicBezTo>
                      <a:pt x="212" y="89"/>
                      <a:pt x="212" y="89"/>
                      <a:pt x="212" y="89"/>
                    </a:cubicBezTo>
                    <a:cubicBezTo>
                      <a:pt x="213" y="90"/>
                      <a:pt x="213" y="90"/>
                      <a:pt x="213" y="90"/>
                    </a:cubicBezTo>
                    <a:cubicBezTo>
                      <a:pt x="213" y="88"/>
                      <a:pt x="213" y="88"/>
                      <a:pt x="213" y="88"/>
                    </a:cubicBezTo>
                    <a:cubicBezTo>
                      <a:pt x="212" y="89"/>
                      <a:pt x="212" y="89"/>
                      <a:pt x="212" y="89"/>
                    </a:cubicBezTo>
                    <a:cubicBezTo>
                      <a:pt x="213" y="90"/>
                      <a:pt x="213" y="90"/>
                      <a:pt x="213" y="90"/>
                    </a:cubicBezTo>
                    <a:cubicBezTo>
                      <a:pt x="213" y="88"/>
                      <a:pt x="213" y="88"/>
                      <a:pt x="213" y="88"/>
                    </a:cubicBezTo>
                    <a:cubicBezTo>
                      <a:pt x="213" y="90"/>
                      <a:pt x="213" y="90"/>
                      <a:pt x="213" y="90"/>
                    </a:cubicBezTo>
                    <a:cubicBezTo>
                      <a:pt x="214" y="89"/>
                      <a:pt x="214" y="89"/>
                      <a:pt x="214" y="89"/>
                    </a:cubicBezTo>
                    <a:cubicBezTo>
                      <a:pt x="214" y="89"/>
                      <a:pt x="214" y="88"/>
                      <a:pt x="213" y="88"/>
                    </a:cubicBezTo>
                    <a:cubicBezTo>
                      <a:pt x="213" y="90"/>
                      <a:pt x="213" y="90"/>
                      <a:pt x="213" y="90"/>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8"/>
                      <a:pt x="213" y="88"/>
                    </a:cubicBezTo>
                    <a:cubicBezTo>
                      <a:pt x="208" y="77"/>
                      <a:pt x="208" y="77"/>
                      <a:pt x="208" y="77"/>
                    </a:cubicBezTo>
                    <a:cubicBezTo>
                      <a:pt x="206" y="74"/>
                      <a:pt x="203" y="70"/>
                      <a:pt x="200" y="68"/>
                    </a:cubicBezTo>
                    <a:cubicBezTo>
                      <a:pt x="178" y="54"/>
                      <a:pt x="178" y="54"/>
                      <a:pt x="178" y="54"/>
                    </a:cubicBezTo>
                    <a:cubicBezTo>
                      <a:pt x="177" y="53"/>
                      <a:pt x="177" y="51"/>
                      <a:pt x="177" y="49"/>
                    </a:cubicBezTo>
                    <a:cubicBezTo>
                      <a:pt x="177" y="49"/>
                      <a:pt x="177" y="48"/>
                      <a:pt x="177" y="47"/>
                    </a:cubicBezTo>
                    <a:cubicBezTo>
                      <a:pt x="181" y="36"/>
                      <a:pt x="181" y="36"/>
                      <a:pt x="181" y="36"/>
                    </a:cubicBezTo>
                    <a:cubicBezTo>
                      <a:pt x="181" y="35"/>
                      <a:pt x="181" y="34"/>
                      <a:pt x="181" y="32"/>
                    </a:cubicBezTo>
                    <a:cubicBezTo>
                      <a:pt x="181" y="29"/>
                      <a:pt x="180" y="26"/>
                      <a:pt x="177" y="24"/>
                    </a:cubicBezTo>
                    <a:cubicBezTo>
                      <a:pt x="151" y="10"/>
                      <a:pt x="151" y="10"/>
                      <a:pt x="151" y="10"/>
                    </a:cubicBezTo>
                    <a:cubicBezTo>
                      <a:pt x="149" y="9"/>
                      <a:pt x="148" y="9"/>
                      <a:pt x="147" y="9"/>
                    </a:cubicBezTo>
                    <a:cubicBezTo>
                      <a:pt x="144" y="9"/>
                      <a:pt x="141" y="10"/>
                      <a:pt x="139" y="12"/>
                    </a:cubicBezTo>
                    <a:cubicBezTo>
                      <a:pt x="139" y="13"/>
                      <a:pt x="138" y="14"/>
                      <a:pt x="137" y="14"/>
                    </a:cubicBezTo>
                    <a:cubicBezTo>
                      <a:pt x="136" y="14"/>
                      <a:pt x="135" y="13"/>
                      <a:pt x="135" y="13"/>
                    </a:cubicBezTo>
                    <a:cubicBezTo>
                      <a:pt x="127" y="5"/>
                      <a:pt x="127" y="5"/>
                      <a:pt x="127" y="5"/>
                    </a:cubicBezTo>
                    <a:cubicBezTo>
                      <a:pt x="126" y="4"/>
                      <a:pt x="124" y="3"/>
                      <a:pt x="122" y="2"/>
                    </a:cubicBezTo>
                    <a:cubicBezTo>
                      <a:pt x="120" y="1"/>
                      <a:pt x="118" y="1"/>
                      <a:pt x="116" y="1"/>
                    </a:cubicBezTo>
                    <a:cubicBezTo>
                      <a:pt x="108" y="1"/>
                      <a:pt x="108" y="1"/>
                      <a:pt x="108" y="1"/>
                    </a:cubicBezTo>
                    <a:cubicBezTo>
                      <a:pt x="107" y="1"/>
                      <a:pt x="105" y="1"/>
                      <a:pt x="103" y="2"/>
                    </a:cubicBezTo>
                    <a:cubicBezTo>
                      <a:pt x="101" y="2"/>
                      <a:pt x="99" y="3"/>
                      <a:pt x="97" y="4"/>
                    </a:cubicBezTo>
                    <a:cubicBezTo>
                      <a:pt x="95" y="6"/>
                      <a:pt x="95" y="6"/>
                      <a:pt x="95" y="6"/>
                    </a:cubicBezTo>
                    <a:cubicBezTo>
                      <a:pt x="94" y="7"/>
                      <a:pt x="93" y="7"/>
                      <a:pt x="91" y="7"/>
                    </a:cubicBezTo>
                    <a:cubicBezTo>
                      <a:pt x="90" y="7"/>
                      <a:pt x="89" y="7"/>
                      <a:pt x="88" y="6"/>
                    </a:cubicBezTo>
                    <a:cubicBezTo>
                      <a:pt x="83" y="3"/>
                      <a:pt x="83" y="3"/>
                      <a:pt x="83" y="3"/>
                    </a:cubicBezTo>
                    <a:cubicBezTo>
                      <a:pt x="81" y="2"/>
                      <a:pt x="79" y="1"/>
                      <a:pt x="78" y="1"/>
                    </a:cubicBezTo>
                    <a:cubicBezTo>
                      <a:pt x="76" y="0"/>
                      <a:pt x="74" y="0"/>
                      <a:pt x="72" y="0"/>
                    </a:cubicBezTo>
                    <a:cubicBezTo>
                      <a:pt x="47" y="0"/>
                      <a:pt x="47" y="0"/>
                      <a:pt x="47" y="0"/>
                    </a:cubicBezTo>
                    <a:cubicBezTo>
                      <a:pt x="45" y="0"/>
                      <a:pt x="43" y="0"/>
                      <a:pt x="41" y="1"/>
                    </a:cubicBezTo>
                    <a:cubicBezTo>
                      <a:pt x="39" y="2"/>
                      <a:pt x="38" y="3"/>
                      <a:pt x="36" y="5"/>
                    </a:cubicBezTo>
                    <a:lnTo>
                      <a:pt x="38" y="6"/>
                    </a:lnTo>
                    <a:close/>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125" name="Freeform 281"/>
              <p:cNvSpPr>
                <a:spLocks/>
              </p:cNvSpPr>
              <p:nvPr/>
            </p:nvSpPr>
            <p:spPr bwMode="auto">
              <a:xfrm>
                <a:off x="-5010871" y="2548984"/>
                <a:ext cx="231083" cy="186944"/>
              </a:xfrm>
              <a:custGeom>
                <a:avLst/>
                <a:gdLst/>
                <a:ahLst/>
                <a:cxnLst>
                  <a:cxn ang="0">
                    <a:pos x="8" y="4"/>
                  </a:cxn>
                  <a:cxn ang="0">
                    <a:pos x="36" y="15"/>
                  </a:cxn>
                  <a:cxn ang="0">
                    <a:pos x="48" y="28"/>
                  </a:cxn>
                  <a:cxn ang="0">
                    <a:pos x="53" y="30"/>
                  </a:cxn>
                  <a:cxn ang="0">
                    <a:pos x="54" y="31"/>
                  </a:cxn>
                  <a:cxn ang="0">
                    <a:pos x="57" y="33"/>
                  </a:cxn>
                  <a:cxn ang="0">
                    <a:pos x="57" y="33"/>
                  </a:cxn>
                  <a:cxn ang="0">
                    <a:pos x="57" y="33"/>
                  </a:cxn>
                  <a:cxn ang="0">
                    <a:pos x="57" y="33"/>
                  </a:cxn>
                  <a:cxn ang="0">
                    <a:pos x="56" y="33"/>
                  </a:cxn>
                  <a:cxn ang="0">
                    <a:pos x="55" y="33"/>
                  </a:cxn>
                  <a:cxn ang="0">
                    <a:pos x="53" y="38"/>
                  </a:cxn>
                  <a:cxn ang="0">
                    <a:pos x="55" y="42"/>
                  </a:cxn>
                  <a:cxn ang="0">
                    <a:pos x="56" y="46"/>
                  </a:cxn>
                  <a:cxn ang="0">
                    <a:pos x="56" y="46"/>
                  </a:cxn>
                  <a:cxn ang="0">
                    <a:pos x="56" y="46"/>
                  </a:cxn>
                  <a:cxn ang="0">
                    <a:pos x="56" y="46"/>
                  </a:cxn>
                  <a:cxn ang="0">
                    <a:pos x="57" y="45"/>
                  </a:cxn>
                  <a:cxn ang="0">
                    <a:pos x="57" y="45"/>
                  </a:cxn>
                  <a:cxn ang="0">
                    <a:pos x="57" y="45"/>
                  </a:cxn>
                  <a:cxn ang="0">
                    <a:pos x="53" y="45"/>
                  </a:cxn>
                  <a:cxn ang="0">
                    <a:pos x="33" y="36"/>
                  </a:cxn>
                  <a:cxn ang="0">
                    <a:pos x="34" y="34"/>
                  </a:cxn>
                  <a:cxn ang="0">
                    <a:pos x="37" y="30"/>
                  </a:cxn>
                  <a:cxn ang="0">
                    <a:pos x="33" y="19"/>
                  </a:cxn>
                  <a:cxn ang="0">
                    <a:pos x="19" y="12"/>
                  </a:cxn>
                  <a:cxn ang="0">
                    <a:pos x="12" y="12"/>
                  </a:cxn>
                  <a:cxn ang="0">
                    <a:pos x="4" y="7"/>
                  </a:cxn>
                  <a:cxn ang="0">
                    <a:pos x="3" y="4"/>
                  </a:cxn>
                  <a:cxn ang="0">
                    <a:pos x="1" y="9"/>
                  </a:cxn>
                  <a:cxn ang="0">
                    <a:pos x="9" y="15"/>
                  </a:cxn>
                  <a:cxn ang="0">
                    <a:pos x="19" y="16"/>
                  </a:cxn>
                  <a:cxn ang="0">
                    <a:pos x="29" y="22"/>
                  </a:cxn>
                  <a:cxn ang="0">
                    <a:pos x="33" y="30"/>
                  </a:cxn>
                  <a:cxn ang="0">
                    <a:pos x="33" y="31"/>
                  </a:cxn>
                  <a:cxn ang="0">
                    <a:pos x="33" y="31"/>
                  </a:cxn>
                  <a:cxn ang="0">
                    <a:pos x="34" y="30"/>
                  </a:cxn>
                  <a:cxn ang="0">
                    <a:pos x="34" y="30"/>
                  </a:cxn>
                  <a:cxn ang="0">
                    <a:pos x="31" y="40"/>
                  </a:cxn>
                  <a:cxn ang="0">
                    <a:pos x="56" y="50"/>
                  </a:cxn>
                  <a:cxn ang="0">
                    <a:pos x="60" y="48"/>
                  </a:cxn>
                  <a:cxn ang="0">
                    <a:pos x="60" y="42"/>
                  </a:cxn>
                  <a:cxn ang="0">
                    <a:pos x="56" y="37"/>
                  </a:cxn>
                  <a:cxn ang="0">
                    <a:pos x="56" y="36"/>
                  </a:cxn>
                  <a:cxn ang="0">
                    <a:pos x="56" y="36"/>
                  </a:cxn>
                  <a:cxn ang="0">
                    <a:pos x="56" y="37"/>
                  </a:cxn>
                  <a:cxn ang="0">
                    <a:pos x="56" y="37"/>
                  </a:cxn>
                  <a:cxn ang="0">
                    <a:pos x="56" y="37"/>
                  </a:cxn>
                  <a:cxn ang="0">
                    <a:pos x="55" y="37"/>
                  </a:cxn>
                  <a:cxn ang="0">
                    <a:pos x="55" y="37"/>
                  </a:cxn>
                  <a:cxn ang="0">
                    <a:pos x="55" y="37"/>
                  </a:cxn>
                  <a:cxn ang="0">
                    <a:pos x="61" y="34"/>
                  </a:cxn>
                  <a:cxn ang="0">
                    <a:pos x="56" y="27"/>
                  </a:cxn>
                  <a:cxn ang="0">
                    <a:pos x="55" y="26"/>
                  </a:cxn>
                  <a:cxn ang="0">
                    <a:pos x="51" y="24"/>
                  </a:cxn>
                  <a:cxn ang="0">
                    <a:pos x="39" y="11"/>
                  </a:cxn>
                  <a:cxn ang="0">
                    <a:pos x="8" y="0"/>
                  </a:cxn>
                </a:cxnLst>
                <a:rect l="0" t="0" r="r" b="b"/>
                <a:pathLst>
                  <a:path w="61" h="50">
                    <a:moveTo>
                      <a:pt x="3" y="4"/>
                    </a:moveTo>
                    <a:cubicBezTo>
                      <a:pt x="4" y="6"/>
                      <a:pt x="4" y="6"/>
                      <a:pt x="4" y="6"/>
                    </a:cubicBezTo>
                    <a:cubicBezTo>
                      <a:pt x="5" y="5"/>
                      <a:pt x="6" y="4"/>
                      <a:pt x="8" y="4"/>
                    </a:cubicBezTo>
                    <a:cubicBezTo>
                      <a:pt x="9" y="4"/>
                      <a:pt x="9" y="4"/>
                      <a:pt x="9" y="4"/>
                    </a:cubicBezTo>
                    <a:cubicBezTo>
                      <a:pt x="33" y="12"/>
                      <a:pt x="33" y="12"/>
                      <a:pt x="33" y="12"/>
                    </a:cubicBezTo>
                    <a:cubicBezTo>
                      <a:pt x="34" y="13"/>
                      <a:pt x="35" y="14"/>
                      <a:pt x="36" y="15"/>
                    </a:cubicBezTo>
                    <a:cubicBezTo>
                      <a:pt x="38" y="16"/>
                      <a:pt x="39" y="17"/>
                      <a:pt x="40" y="18"/>
                    </a:cubicBezTo>
                    <a:cubicBezTo>
                      <a:pt x="44" y="23"/>
                      <a:pt x="44" y="23"/>
                      <a:pt x="44" y="23"/>
                    </a:cubicBezTo>
                    <a:cubicBezTo>
                      <a:pt x="45" y="25"/>
                      <a:pt x="46" y="26"/>
                      <a:pt x="48" y="28"/>
                    </a:cubicBezTo>
                    <a:cubicBezTo>
                      <a:pt x="50" y="29"/>
                      <a:pt x="52" y="30"/>
                      <a:pt x="53" y="30"/>
                    </a:cubicBezTo>
                    <a:cubicBezTo>
                      <a:pt x="54" y="28"/>
                      <a:pt x="54" y="28"/>
                      <a:pt x="54" y="28"/>
                    </a:cubicBezTo>
                    <a:cubicBezTo>
                      <a:pt x="53" y="30"/>
                      <a:pt x="53" y="30"/>
                      <a:pt x="53" y="30"/>
                    </a:cubicBezTo>
                    <a:cubicBezTo>
                      <a:pt x="54" y="31"/>
                      <a:pt x="54" y="31"/>
                      <a:pt x="54" y="31"/>
                    </a:cubicBezTo>
                    <a:cubicBezTo>
                      <a:pt x="54" y="31"/>
                      <a:pt x="54" y="31"/>
                      <a:pt x="54" y="31"/>
                    </a:cubicBezTo>
                    <a:cubicBezTo>
                      <a:pt x="54" y="31"/>
                      <a:pt x="54" y="31"/>
                      <a:pt x="54" y="31"/>
                    </a:cubicBezTo>
                    <a:cubicBezTo>
                      <a:pt x="55" y="31"/>
                      <a:pt x="56" y="32"/>
                      <a:pt x="56" y="32"/>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6" y="33"/>
                    </a:cubicBezTo>
                    <a:cubicBezTo>
                      <a:pt x="56" y="33"/>
                      <a:pt x="56" y="33"/>
                      <a:pt x="56" y="33"/>
                    </a:cubicBezTo>
                    <a:cubicBezTo>
                      <a:pt x="56" y="33"/>
                      <a:pt x="56" y="33"/>
                      <a:pt x="56" y="33"/>
                    </a:cubicBezTo>
                    <a:cubicBezTo>
                      <a:pt x="55" y="33"/>
                      <a:pt x="55" y="33"/>
                      <a:pt x="55" y="33"/>
                    </a:cubicBezTo>
                    <a:cubicBezTo>
                      <a:pt x="54" y="33"/>
                      <a:pt x="53" y="33"/>
                      <a:pt x="53" y="34"/>
                    </a:cubicBezTo>
                    <a:cubicBezTo>
                      <a:pt x="52" y="35"/>
                      <a:pt x="52" y="35"/>
                      <a:pt x="52" y="36"/>
                    </a:cubicBezTo>
                    <a:cubicBezTo>
                      <a:pt x="52" y="37"/>
                      <a:pt x="52" y="38"/>
                      <a:pt x="53" y="38"/>
                    </a:cubicBezTo>
                    <a:cubicBezTo>
                      <a:pt x="53" y="39"/>
                      <a:pt x="53" y="40"/>
                      <a:pt x="54" y="41"/>
                    </a:cubicBezTo>
                    <a:cubicBezTo>
                      <a:pt x="55" y="41"/>
                      <a:pt x="55" y="41"/>
                      <a:pt x="55" y="41"/>
                    </a:cubicBezTo>
                    <a:cubicBezTo>
                      <a:pt x="55" y="42"/>
                      <a:pt x="55" y="42"/>
                      <a:pt x="55" y="42"/>
                    </a:cubicBezTo>
                    <a:cubicBezTo>
                      <a:pt x="55" y="42"/>
                      <a:pt x="55" y="42"/>
                      <a:pt x="55" y="42"/>
                    </a:cubicBezTo>
                    <a:cubicBezTo>
                      <a:pt x="55" y="42"/>
                      <a:pt x="56" y="43"/>
                      <a:pt x="56" y="44"/>
                    </a:cubicBezTo>
                    <a:cubicBezTo>
                      <a:pt x="56" y="45"/>
                      <a:pt x="56" y="45"/>
                      <a:pt x="56" y="46"/>
                    </a:cubicBezTo>
                    <a:cubicBezTo>
                      <a:pt x="56" y="46"/>
                      <a:pt x="56" y="46"/>
                      <a:pt x="56" y="46"/>
                    </a:cubicBezTo>
                    <a:cubicBezTo>
                      <a:pt x="57" y="46"/>
                      <a:pt x="57" y="46"/>
                      <a:pt x="57" y="46"/>
                    </a:cubicBezTo>
                    <a:cubicBezTo>
                      <a:pt x="56" y="46"/>
                      <a:pt x="56" y="46"/>
                      <a:pt x="56" y="46"/>
                    </a:cubicBezTo>
                    <a:cubicBezTo>
                      <a:pt x="56" y="46"/>
                      <a:pt x="56" y="46"/>
                      <a:pt x="56" y="46"/>
                    </a:cubicBezTo>
                    <a:cubicBezTo>
                      <a:pt x="57" y="46"/>
                      <a:pt x="57" y="46"/>
                      <a:pt x="57" y="46"/>
                    </a:cubicBezTo>
                    <a:cubicBezTo>
                      <a:pt x="56" y="46"/>
                      <a:pt x="56" y="46"/>
                      <a:pt x="56" y="46"/>
                    </a:cubicBezTo>
                    <a:cubicBezTo>
                      <a:pt x="57" y="46"/>
                      <a:pt x="57" y="46"/>
                      <a:pt x="57" y="46"/>
                    </a:cubicBezTo>
                    <a:cubicBezTo>
                      <a:pt x="57" y="45"/>
                      <a:pt x="57" y="45"/>
                      <a:pt x="57" y="45"/>
                    </a:cubicBezTo>
                    <a:cubicBezTo>
                      <a:pt x="56" y="46"/>
                      <a:pt x="56" y="46"/>
                      <a:pt x="56" y="46"/>
                    </a:cubicBezTo>
                    <a:cubicBezTo>
                      <a:pt x="57" y="46"/>
                      <a:pt x="57" y="46"/>
                      <a:pt x="57" y="46"/>
                    </a:cubicBezTo>
                    <a:cubicBezTo>
                      <a:pt x="57" y="45"/>
                      <a:pt x="57" y="45"/>
                      <a:pt x="57" y="45"/>
                    </a:cubicBezTo>
                    <a:cubicBezTo>
                      <a:pt x="57" y="45"/>
                      <a:pt x="57" y="45"/>
                      <a:pt x="57" y="45"/>
                    </a:cubicBezTo>
                    <a:cubicBezTo>
                      <a:pt x="57" y="45"/>
                      <a:pt x="57" y="45"/>
                      <a:pt x="57" y="45"/>
                    </a:cubicBezTo>
                    <a:cubicBezTo>
                      <a:pt x="57" y="46"/>
                      <a:pt x="57" y="46"/>
                      <a:pt x="57" y="46"/>
                    </a:cubicBezTo>
                    <a:cubicBezTo>
                      <a:pt x="57" y="45"/>
                      <a:pt x="57" y="45"/>
                      <a:pt x="57" y="45"/>
                    </a:cubicBezTo>
                    <a:cubicBezTo>
                      <a:pt x="57" y="45"/>
                      <a:pt x="57" y="45"/>
                      <a:pt x="57" y="45"/>
                    </a:cubicBezTo>
                    <a:cubicBezTo>
                      <a:pt x="57" y="46"/>
                      <a:pt x="57" y="46"/>
                      <a:pt x="57" y="46"/>
                    </a:cubicBezTo>
                    <a:cubicBezTo>
                      <a:pt x="57" y="45"/>
                      <a:pt x="57" y="45"/>
                      <a:pt x="57" y="45"/>
                    </a:cubicBezTo>
                    <a:cubicBezTo>
                      <a:pt x="57" y="45"/>
                      <a:pt x="57" y="45"/>
                      <a:pt x="57" y="45"/>
                    </a:cubicBezTo>
                    <a:cubicBezTo>
                      <a:pt x="56" y="45"/>
                      <a:pt x="56" y="45"/>
                      <a:pt x="56" y="45"/>
                    </a:cubicBezTo>
                    <a:cubicBezTo>
                      <a:pt x="55" y="45"/>
                      <a:pt x="54" y="45"/>
                      <a:pt x="53" y="45"/>
                    </a:cubicBezTo>
                    <a:cubicBezTo>
                      <a:pt x="37" y="39"/>
                      <a:pt x="37" y="39"/>
                      <a:pt x="37" y="39"/>
                    </a:cubicBezTo>
                    <a:cubicBezTo>
                      <a:pt x="36" y="38"/>
                      <a:pt x="35" y="37"/>
                      <a:pt x="34" y="37"/>
                    </a:cubicBezTo>
                    <a:cubicBezTo>
                      <a:pt x="33" y="36"/>
                      <a:pt x="33" y="36"/>
                      <a:pt x="33" y="36"/>
                    </a:cubicBezTo>
                    <a:cubicBezTo>
                      <a:pt x="33" y="35"/>
                      <a:pt x="33" y="35"/>
                      <a:pt x="33" y="35"/>
                    </a:cubicBezTo>
                    <a:cubicBezTo>
                      <a:pt x="33" y="35"/>
                      <a:pt x="33" y="35"/>
                      <a:pt x="33" y="34"/>
                    </a:cubicBezTo>
                    <a:cubicBezTo>
                      <a:pt x="34" y="34"/>
                      <a:pt x="34" y="34"/>
                      <a:pt x="34" y="34"/>
                    </a:cubicBezTo>
                    <a:cubicBezTo>
                      <a:pt x="35" y="34"/>
                      <a:pt x="35" y="34"/>
                      <a:pt x="35" y="34"/>
                    </a:cubicBezTo>
                    <a:cubicBezTo>
                      <a:pt x="36" y="33"/>
                      <a:pt x="37" y="33"/>
                      <a:pt x="37" y="32"/>
                    </a:cubicBezTo>
                    <a:cubicBezTo>
                      <a:pt x="37" y="31"/>
                      <a:pt x="37" y="31"/>
                      <a:pt x="37" y="30"/>
                    </a:cubicBezTo>
                    <a:cubicBezTo>
                      <a:pt x="37" y="28"/>
                      <a:pt x="37" y="27"/>
                      <a:pt x="36" y="25"/>
                    </a:cubicBezTo>
                    <a:cubicBezTo>
                      <a:pt x="36" y="25"/>
                      <a:pt x="36" y="25"/>
                      <a:pt x="36" y="25"/>
                    </a:cubicBezTo>
                    <a:cubicBezTo>
                      <a:pt x="35" y="23"/>
                      <a:pt x="34" y="21"/>
                      <a:pt x="33" y="19"/>
                    </a:cubicBezTo>
                    <a:cubicBezTo>
                      <a:pt x="31" y="18"/>
                      <a:pt x="30" y="16"/>
                      <a:pt x="28" y="15"/>
                    </a:cubicBezTo>
                    <a:cubicBezTo>
                      <a:pt x="26" y="14"/>
                      <a:pt x="26" y="14"/>
                      <a:pt x="26" y="14"/>
                    </a:cubicBezTo>
                    <a:cubicBezTo>
                      <a:pt x="24" y="13"/>
                      <a:pt x="21" y="12"/>
                      <a:pt x="19" y="12"/>
                    </a:cubicBezTo>
                    <a:cubicBezTo>
                      <a:pt x="18" y="12"/>
                      <a:pt x="17" y="12"/>
                      <a:pt x="16" y="13"/>
                    </a:cubicBezTo>
                    <a:cubicBezTo>
                      <a:pt x="15" y="13"/>
                      <a:pt x="15" y="13"/>
                      <a:pt x="14" y="13"/>
                    </a:cubicBezTo>
                    <a:cubicBezTo>
                      <a:pt x="13" y="13"/>
                      <a:pt x="12" y="12"/>
                      <a:pt x="12" y="12"/>
                    </a:cubicBezTo>
                    <a:cubicBezTo>
                      <a:pt x="12" y="11"/>
                      <a:pt x="11" y="10"/>
                      <a:pt x="9" y="9"/>
                    </a:cubicBezTo>
                    <a:cubicBezTo>
                      <a:pt x="8" y="8"/>
                      <a:pt x="6" y="8"/>
                      <a:pt x="5" y="7"/>
                    </a:cubicBezTo>
                    <a:cubicBezTo>
                      <a:pt x="4" y="7"/>
                      <a:pt x="4" y="7"/>
                      <a:pt x="4" y="7"/>
                    </a:cubicBezTo>
                    <a:cubicBezTo>
                      <a:pt x="4" y="6"/>
                      <a:pt x="4" y="6"/>
                      <a:pt x="4" y="6"/>
                    </a:cubicBezTo>
                    <a:cubicBezTo>
                      <a:pt x="4" y="6"/>
                      <a:pt x="4" y="6"/>
                      <a:pt x="4" y="6"/>
                    </a:cubicBezTo>
                    <a:cubicBezTo>
                      <a:pt x="3" y="4"/>
                      <a:pt x="3" y="4"/>
                      <a:pt x="3" y="4"/>
                    </a:cubicBezTo>
                    <a:cubicBezTo>
                      <a:pt x="1" y="3"/>
                      <a:pt x="1" y="3"/>
                      <a:pt x="1" y="3"/>
                    </a:cubicBezTo>
                    <a:cubicBezTo>
                      <a:pt x="0" y="4"/>
                      <a:pt x="0" y="5"/>
                      <a:pt x="0" y="6"/>
                    </a:cubicBezTo>
                    <a:cubicBezTo>
                      <a:pt x="0" y="7"/>
                      <a:pt x="0" y="9"/>
                      <a:pt x="1" y="9"/>
                    </a:cubicBezTo>
                    <a:cubicBezTo>
                      <a:pt x="2" y="10"/>
                      <a:pt x="3" y="11"/>
                      <a:pt x="4" y="11"/>
                    </a:cubicBezTo>
                    <a:cubicBezTo>
                      <a:pt x="5" y="12"/>
                      <a:pt x="6" y="12"/>
                      <a:pt x="7" y="13"/>
                    </a:cubicBezTo>
                    <a:cubicBezTo>
                      <a:pt x="8" y="14"/>
                      <a:pt x="9" y="14"/>
                      <a:pt x="9" y="15"/>
                    </a:cubicBezTo>
                    <a:cubicBezTo>
                      <a:pt x="10" y="16"/>
                      <a:pt x="12" y="17"/>
                      <a:pt x="14" y="17"/>
                    </a:cubicBezTo>
                    <a:cubicBezTo>
                      <a:pt x="15" y="17"/>
                      <a:pt x="16" y="17"/>
                      <a:pt x="17" y="17"/>
                    </a:cubicBezTo>
                    <a:cubicBezTo>
                      <a:pt x="17" y="17"/>
                      <a:pt x="18" y="16"/>
                      <a:pt x="19" y="16"/>
                    </a:cubicBezTo>
                    <a:cubicBezTo>
                      <a:pt x="20" y="16"/>
                      <a:pt x="22" y="17"/>
                      <a:pt x="24" y="18"/>
                    </a:cubicBezTo>
                    <a:cubicBezTo>
                      <a:pt x="26" y="19"/>
                      <a:pt x="26" y="19"/>
                      <a:pt x="26" y="19"/>
                    </a:cubicBezTo>
                    <a:cubicBezTo>
                      <a:pt x="27" y="19"/>
                      <a:pt x="28" y="21"/>
                      <a:pt x="29" y="22"/>
                    </a:cubicBezTo>
                    <a:cubicBezTo>
                      <a:pt x="31" y="23"/>
                      <a:pt x="32" y="25"/>
                      <a:pt x="32" y="26"/>
                    </a:cubicBezTo>
                    <a:cubicBezTo>
                      <a:pt x="32" y="27"/>
                      <a:pt x="32" y="27"/>
                      <a:pt x="32" y="27"/>
                    </a:cubicBezTo>
                    <a:cubicBezTo>
                      <a:pt x="33" y="28"/>
                      <a:pt x="33" y="29"/>
                      <a:pt x="33" y="30"/>
                    </a:cubicBezTo>
                    <a:cubicBezTo>
                      <a:pt x="33" y="30"/>
                      <a:pt x="33" y="30"/>
                      <a:pt x="33" y="30"/>
                    </a:cubicBezTo>
                    <a:cubicBezTo>
                      <a:pt x="33" y="30"/>
                      <a:pt x="33" y="30"/>
                      <a:pt x="33" y="30"/>
                    </a:cubicBezTo>
                    <a:cubicBezTo>
                      <a:pt x="33" y="31"/>
                      <a:pt x="33" y="31"/>
                      <a:pt x="33" y="31"/>
                    </a:cubicBezTo>
                    <a:cubicBezTo>
                      <a:pt x="33" y="30"/>
                      <a:pt x="33" y="30"/>
                      <a:pt x="33" y="30"/>
                    </a:cubicBezTo>
                    <a:cubicBezTo>
                      <a:pt x="33" y="30"/>
                      <a:pt x="33" y="30"/>
                      <a:pt x="33" y="30"/>
                    </a:cubicBezTo>
                    <a:cubicBezTo>
                      <a:pt x="33" y="31"/>
                      <a:pt x="33" y="31"/>
                      <a:pt x="33" y="31"/>
                    </a:cubicBezTo>
                    <a:cubicBezTo>
                      <a:pt x="33" y="30"/>
                      <a:pt x="33" y="30"/>
                      <a:pt x="33" y="30"/>
                    </a:cubicBezTo>
                    <a:cubicBezTo>
                      <a:pt x="34" y="31"/>
                      <a:pt x="34" y="31"/>
                      <a:pt x="34" y="31"/>
                    </a:cubicBezTo>
                    <a:cubicBezTo>
                      <a:pt x="34" y="30"/>
                      <a:pt x="34" y="30"/>
                      <a:pt x="34" y="30"/>
                    </a:cubicBezTo>
                    <a:cubicBezTo>
                      <a:pt x="33" y="30"/>
                      <a:pt x="33" y="30"/>
                      <a:pt x="33" y="30"/>
                    </a:cubicBezTo>
                    <a:cubicBezTo>
                      <a:pt x="34" y="31"/>
                      <a:pt x="34" y="31"/>
                      <a:pt x="34" y="31"/>
                    </a:cubicBezTo>
                    <a:cubicBezTo>
                      <a:pt x="34" y="30"/>
                      <a:pt x="34" y="30"/>
                      <a:pt x="34" y="30"/>
                    </a:cubicBezTo>
                    <a:cubicBezTo>
                      <a:pt x="32" y="30"/>
                      <a:pt x="31" y="31"/>
                      <a:pt x="30" y="32"/>
                    </a:cubicBezTo>
                    <a:cubicBezTo>
                      <a:pt x="29" y="33"/>
                      <a:pt x="29" y="34"/>
                      <a:pt x="29" y="35"/>
                    </a:cubicBezTo>
                    <a:cubicBezTo>
                      <a:pt x="29" y="37"/>
                      <a:pt x="30" y="39"/>
                      <a:pt x="31" y="40"/>
                    </a:cubicBezTo>
                    <a:cubicBezTo>
                      <a:pt x="32" y="41"/>
                      <a:pt x="33" y="42"/>
                      <a:pt x="35" y="43"/>
                    </a:cubicBezTo>
                    <a:cubicBezTo>
                      <a:pt x="51" y="49"/>
                      <a:pt x="51" y="49"/>
                      <a:pt x="51" y="49"/>
                    </a:cubicBezTo>
                    <a:cubicBezTo>
                      <a:pt x="53" y="49"/>
                      <a:pt x="54" y="50"/>
                      <a:pt x="56" y="50"/>
                    </a:cubicBezTo>
                    <a:cubicBezTo>
                      <a:pt x="57" y="50"/>
                      <a:pt x="57" y="50"/>
                      <a:pt x="58" y="49"/>
                    </a:cubicBezTo>
                    <a:cubicBezTo>
                      <a:pt x="59" y="49"/>
                      <a:pt x="59" y="49"/>
                      <a:pt x="60" y="48"/>
                    </a:cubicBezTo>
                    <a:cubicBezTo>
                      <a:pt x="60" y="48"/>
                      <a:pt x="60" y="48"/>
                      <a:pt x="60" y="48"/>
                    </a:cubicBezTo>
                    <a:cubicBezTo>
                      <a:pt x="60" y="48"/>
                      <a:pt x="60" y="48"/>
                      <a:pt x="60" y="48"/>
                    </a:cubicBezTo>
                    <a:cubicBezTo>
                      <a:pt x="61" y="47"/>
                      <a:pt x="61" y="47"/>
                      <a:pt x="61" y="46"/>
                    </a:cubicBezTo>
                    <a:cubicBezTo>
                      <a:pt x="61" y="45"/>
                      <a:pt x="60" y="44"/>
                      <a:pt x="60" y="42"/>
                    </a:cubicBezTo>
                    <a:cubicBezTo>
                      <a:pt x="60" y="41"/>
                      <a:pt x="59" y="40"/>
                      <a:pt x="58" y="39"/>
                    </a:cubicBezTo>
                    <a:cubicBezTo>
                      <a:pt x="57" y="38"/>
                      <a:pt x="57" y="38"/>
                      <a:pt x="57" y="38"/>
                    </a:cubicBezTo>
                    <a:cubicBezTo>
                      <a:pt x="57" y="37"/>
                      <a:pt x="57" y="37"/>
                      <a:pt x="56" y="37"/>
                    </a:cubicBezTo>
                    <a:cubicBezTo>
                      <a:pt x="56" y="36"/>
                      <a:pt x="56" y="36"/>
                      <a:pt x="56" y="36"/>
                    </a:cubicBezTo>
                    <a:cubicBezTo>
                      <a:pt x="56" y="36"/>
                      <a:pt x="56" y="36"/>
                      <a:pt x="56" y="36"/>
                    </a:cubicBezTo>
                    <a:cubicBezTo>
                      <a:pt x="56" y="36"/>
                      <a:pt x="56" y="36"/>
                      <a:pt x="56" y="36"/>
                    </a:cubicBezTo>
                    <a:cubicBezTo>
                      <a:pt x="56" y="36"/>
                      <a:pt x="56" y="36"/>
                      <a:pt x="56" y="36"/>
                    </a:cubicBezTo>
                    <a:cubicBezTo>
                      <a:pt x="56" y="36"/>
                      <a:pt x="56" y="36"/>
                      <a:pt x="56" y="36"/>
                    </a:cubicBezTo>
                    <a:cubicBezTo>
                      <a:pt x="56" y="36"/>
                      <a:pt x="56" y="36"/>
                      <a:pt x="56" y="36"/>
                    </a:cubicBezTo>
                    <a:cubicBezTo>
                      <a:pt x="56" y="36"/>
                      <a:pt x="56" y="36"/>
                      <a:pt x="56" y="36"/>
                    </a:cubicBezTo>
                    <a:cubicBezTo>
                      <a:pt x="55" y="36"/>
                      <a:pt x="55" y="36"/>
                      <a:pt x="55" y="36"/>
                    </a:cubicBezTo>
                    <a:cubicBezTo>
                      <a:pt x="56" y="37"/>
                      <a:pt x="56" y="37"/>
                      <a:pt x="56" y="37"/>
                    </a:cubicBezTo>
                    <a:cubicBezTo>
                      <a:pt x="56" y="36"/>
                      <a:pt x="56" y="36"/>
                      <a:pt x="56" y="36"/>
                    </a:cubicBezTo>
                    <a:cubicBezTo>
                      <a:pt x="55" y="36"/>
                      <a:pt x="55" y="36"/>
                      <a:pt x="55" y="36"/>
                    </a:cubicBezTo>
                    <a:cubicBezTo>
                      <a:pt x="56" y="37"/>
                      <a:pt x="56" y="37"/>
                      <a:pt x="56" y="37"/>
                    </a:cubicBezTo>
                    <a:cubicBezTo>
                      <a:pt x="55" y="36"/>
                      <a:pt x="55" y="36"/>
                      <a:pt x="55" y="36"/>
                    </a:cubicBezTo>
                    <a:cubicBezTo>
                      <a:pt x="55" y="37"/>
                      <a:pt x="55" y="37"/>
                      <a:pt x="55" y="37"/>
                    </a:cubicBezTo>
                    <a:cubicBezTo>
                      <a:pt x="55" y="37"/>
                      <a:pt x="55" y="37"/>
                      <a:pt x="56" y="37"/>
                    </a:cubicBezTo>
                    <a:cubicBezTo>
                      <a:pt x="55" y="36"/>
                      <a:pt x="55" y="36"/>
                      <a:pt x="55" y="36"/>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8"/>
                      <a:pt x="56" y="38"/>
                      <a:pt x="56" y="38"/>
                    </a:cubicBezTo>
                    <a:cubicBezTo>
                      <a:pt x="59" y="38"/>
                      <a:pt x="61" y="36"/>
                      <a:pt x="61" y="34"/>
                    </a:cubicBezTo>
                    <a:cubicBezTo>
                      <a:pt x="61" y="33"/>
                      <a:pt x="61" y="33"/>
                      <a:pt x="61" y="33"/>
                    </a:cubicBezTo>
                    <a:cubicBezTo>
                      <a:pt x="61" y="31"/>
                      <a:pt x="60" y="30"/>
                      <a:pt x="59" y="29"/>
                    </a:cubicBezTo>
                    <a:cubicBezTo>
                      <a:pt x="58" y="28"/>
                      <a:pt x="57" y="27"/>
                      <a:pt x="56" y="27"/>
                    </a:cubicBezTo>
                    <a:cubicBezTo>
                      <a:pt x="55" y="29"/>
                      <a:pt x="55" y="29"/>
                      <a:pt x="55" y="29"/>
                    </a:cubicBezTo>
                    <a:cubicBezTo>
                      <a:pt x="56" y="27"/>
                      <a:pt x="56" y="27"/>
                      <a:pt x="56" y="27"/>
                    </a:cubicBezTo>
                    <a:cubicBezTo>
                      <a:pt x="55" y="26"/>
                      <a:pt x="55" y="26"/>
                      <a:pt x="55" y="26"/>
                    </a:cubicBezTo>
                    <a:cubicBezTo>
                      <a:pt x="55" y="26"/>
                      <a:pt x="55" y="26"/>
                      <a:pt x="55" y="26"/>
                    </a:cubicBezTo>
                    <a:cubicBezTo>
                      <a:pt x="55" y="26"/>
                      <a:pt x="55" y="26"/>
                      <a:pt x="55" y="26"/>
                    </a:cubicBezTo>
                    <a:cubicBezTo>
                      <a:pt x="54" y="26"/>
                      <a:pt x="52" y="25"/>
                      <a:pt x="51" y="24"/>
                    </a:cubicBezTo>
                    <a:cubicBezTo>
                      <a:pt x="49" y="23"/>
                      <a:pt x="48" y="22"/>
                      <a:pt x="47" y="21"/>
                    </a:cubicBezTo>
                    <a:cubicBezTo>
                      <a:pt x="43" y="16"/>
                      <a:pt x="43" y="16"/>
                      <a:pt x="43" y="16"/>
                    </a:cubicBezTo>
                    <a:cubicBezTo>
                      <a:pt x="42" y="14"/>
                      <a:pt x="41" y="12"/>
                      <a:pt x="39" y="11"/>
                    </a:cubicBezTo>
                    <a:cubicBezTo>
                      <a:pt x="37" y="10"/>
                      <a:pt x="36" y="9"/>
                      <a:pt x="34" y="8"/>
                    </a:cubicBezTo>
                    <a:cubicBezTo>
                      <a:pt x="11" y="0"/>
                      <a:pt x="11" y="0"/>
                      <a:pt x="11" y="0"/>
                    </a:cubicBezTo>
                    <a:cubicBezTo>
                      <a:pt x="10" y="0"/>
                      <a:pt x="9" y="0"/>
                      <a:pt x="8" y="0"/>
                    </a:cubicBezTo>
                    <a:cubicBezTo>
                      <a:pt x="5" y="0"/>
                      <a:pt x="2" y="1"/>
                      <a:pt x="1" y="3"/>
                    </a:cubicBezTo>
                    <a:lnTo>
                      <a:pt x="3" y="4"/>
                    </a:lnTo>
                    <a:close/>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126" name="Freeform 282"/>
              <p:cNvSpPr>
                <a:spLocks/>
              </p:cNvSpPr>
              <p:nvPr/>
            </p:nvSpPr>
            <p:spPr bwMode="auto">
              <a:xfrm>
                <a:off x="-4938658" y="2428454"/>
                <a:ext cx="385139" cy="341912"/>
              </a:xfrm>
              <a:custGeom>
                <a:avLst/>
                <a:gdLst/>
                <a:ahLst/>
                <a:cxnLst>
                  <a:cxn ang="0">
                    <a:pos x="5" y="9"/>
                  </a:cxn>
                  <a:cxn ang="0">
                    <a:pos x="5" y="9"/>
                  </a:cxn>
                  <a:cxn ang="0">
                    <a:pos x="5" y="9"/>
                  </a:cxn>
                  <a:cxn ang="0">
                    <a:pos x="6" y="8"/>
                  </a:cxn>
                  <a:cxn ang="0">
                    <a:pos x="19" y="11"/>
                  </a:cxn>
                  <a:cxn ang="0">
                    <a:pos x="25" y="5"/>
                  </a:cxn>
                  <a:cxn ang="0">
                    <a:pos x="25" y="5"/>
                  </a:cxn>
                  <a:cxn ang="0">
                    <a:pos x="36" y="7"/>
                  </a:cxn>
                  <a:cxn ang="0">
                    <a:pos x="53" y="14"/>
                  </a:cxn>
                  <a:cxn ang="0">
                    <a:pos x="60" y="13"/>
                  </a:cxn>
                  <a:cxn ang="0">
                    <a:pos x="93" y="33"/>
                  </a:cxn>
                  <a:cxn ang="0">
                    <a:pos x="98" y="59"/>
                  </a:cxn>
                  <a:cxn ang="0">
                    <a:pos x="93" y="72"/>
                  </a:cxn>
                  <a:cxn ang="0">
                    <a:pos x="96" y="87"/>
                  </a:cxn>
                  <a:cxn ang="0">
                    <a:pos x="96" y="87"/>
                  </a:cxn>
                  <a:cxn ang="0">
                    <a:pos x="97" y="87"/>
                  </a:cxn>
                  <a:cxn ang="0">
                    <a:pos x="97" y="87"/>
                  </a:cxn>
                  <a:cxn ang="0">
                    <a:pos x="97" y="87"/>
                  </a:cxn>
                  <a:cxn ang="0">
                    <a:pos x="65" y="60"/>
                  </a:cxn>
                  <a:cxn ang="0">
                    <a:pos x="57" y="42"/>
                  </a:cxn>
                  <a:cxn ang="0">
                    <a:pos x="30" y="23"/>
                  </a:cxn>
                  <a:cxn ang="0">
                    <a:pos x="12" y="23"/>
                  </a:cxn>
                  <a:cxn ang="0">
                    <a:pos x="11" y="22"/>
                  </a:cxn>
                  <a:cxn ang="0">
                    <a:pos x="10" y="22"/>
                  </a:cxn>
                  <a:cxn ang="0">
                    <a:pos x="11" y="22"/>
                  </a:cxn>
                  <a:cxn ang="0">
                    <a:pos x="11" y="21"/>
                  </a:cxn>
                  <a:cxn ang="0">
                    <a:pos x="5" y="15"/>
                  </a:cxn>
                  <a:cxn ang="0">
                    <a:pos x="4" y="16"/>
                  </a:cxn>
                  <a:cxn ang="0">
                    <a:pos x="5" y="16"/>
                  </a:cxn>
                  <a:cxn ang="0">
                    <a:pos x="5" y="9"/>
                  </a:cxn>
                  <a:cxn ang="0">
                    <a:pos x="2" y="13"/>
                  </a:cxn>
                  <a:cxn ang="0">
                    <a:pos x="6" y="20"/>
                  </a:cxn>
                  <a:cxn ang="0">
                    <a:pos x="8" y="26"/>
                  </a:cxn>
                  <a:cxn ang="0">
                    <a:pos x="24" y="27"/>
                  </a:cxn>
                  <a:cxn ang="0">
                    <a:pos x="43" y="37"/>
                  </a:cxn>
                  <a:cxn ang="0">
                    <a:pos x="59" y="54"/>
                  </a:cxn>
                  <a:cxn ang="0">
                    <a:pos x="93" y="90"/>
                  </a:cxn>
                  <a:cxn ang="0">
                    <a:pos x="100" y="84"/>
                  </a:cxn>
                  <a:cxn ang="0">
                    <a:pos x="98" y="69"/>
                  </a:cxn>
                  <a:cxn ang="0">
                    <a:pos x="102" y="58"/>
                  </a:cxn>
                  <a:cxn ang="0">
                    <a:pos x="70" y="16"/>
                  </a:cxn>
                  <a:cxn ang="0">
                    <a:pos x="58" y="8"/>
                  </a:cxn>
                  <a:cxn ang="0">
                    <a:pos x="50" y="10"/>
                  </a:cxn>
                  <a:cxn ang="0">
                    <a:pos x="50" y="11"/>
                  </a:cxn>
                  <a:cxn ang="0">
                    <a:pos x="46" y="9"/>
                  </a:cxn>
                  <a:cxn ang="0">
                    <a:pos x="24" y="1"/>
                  </a:cxn>
                  <a:cxn ang="0">
                    <a:pos x="19" y="7"/>
                  </a:cxn>
                  <a:cxn ang="0">
                    <a:pos x="19" y="7"/>
                  </a:cxn>
                  <a:cxn ang="0">
                    <a:pos x="19" y="7"/>
                  </a:cxn>
                  <a:cxn ang="0">
                    <a:pos x="4" y="4"/>
                  </a:cxn>
                  <a:cxn ang="0">
                    <a:pos x="2" y="12"/>
                  </a:cxn>
                </a:cxnLst>
                <a:rect l="0" t="0" r="r" b="b"/>
                <a:pathLst>
                  <a:path w="102" h="91">
                    <a:moveTo>
                      <a:pt x="3" y="10"/>
                    </a:move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8"/>
                      <a:pt x="5" y="8"/>
                      <a:pt x="5" y="8"/>
                    </a:cubicBezTo>
                    <a:cubicBezTo>
                      <a:pt x="5" y="8"/>
                      <a:pt x="5" y="8"/>
                      <a:pt x="6" y="8"/>
                    </a:cubicBezTo>
                    <a:cubicBezTo>
                      <a:pt x="6" y="8"/>
                      <a:pt x="6" y="8"/>
                      <a:pt x="6" y="8"/>
                    </a:cubicBezTo>
                    <a:cubicBezTo>
                      <a:pt x="6" y="8"/>
                      <a:pt x="6" y="8"/>
                      <a:pt x="6" y="8"/>
                    </a:cubicBezTo>
                    <a:cubicBezTo>
                      <a:pt x="6" y="7"/>
                      <a:pt x="7" y="7"/>
                      <a:pt x="8" y="7"/>
                    </a:cubicBezTo>
                    <a:cubicBezTo>
                      <a:pt x="9" y="7"/>
                      <a:pt x="11" y="8"/>
                      <a:pt x="12" y="8"/>
                    </a:cubicBezTo>
                    <a:cubicBezTo>
                      <a:pt x="13" y="9"/>
                      <a:pt x="13" y="9"/>
                      <a:pt x="13" y="9"/>
                    </a:cubicBezTo>
                    <a:cubicBezTo>
                      <a:pt x="15" y="10"/>
                      <a:pt x="17" y="11"/>
                      <a:pt x="19" y="11"/>
                    </a:cubicBezTo>
                    <a:cubicBezTo>
                      <a:pt x="20" y="11"/>
                      <a:pt x="21" y="11"/>
                      <a:pt x="22" y="10"/>
                    </a:cubicBezTo>
                    <a:cubicBezTo>
                      <a:pt x="22" y="10"/>
                      <a:pt x="22" y="10"/>
                      <a:pt x="22" y="10"/>
                    </a:cubicBezTo>
                    <a:cubicBezTo>
                      <a:pt x="24" y="9"/>
                      <a:pt x="25" y="7"/>
                      <a:pt x="25" y="5"/>
                    </a:cubicBezTo>
                    <a:cubicBezTo>
                      <a:pt x="25" y="5"/>
                      <a:pt x="25" y="5"/>
                      <a:pt x="25" y="5"/>
                    </a:cubicBezTo>
                    <a:cubicBezTo>
                      <a:pt x="25" y="5"/>
                      <a:pt x="25" y="5"/>
                      <a:pt x="25" y="5"/>
                    </a:cubicBezTo>
                    <a:cubicBezTo>
                      <a:pt x="25" y="5"/>
                      <a:pt x="25" y="5"/>
                      <a:pt x="25" y="5"/>
                    </a:cubicBezTo>
                    <a:cubicBezTo>
                      <a:pt x="25" y="5"/>
                      <a:pt x="25" y="5"/>
                      <a:pt x="25" y="5"/>
                    </a:cubicBezTo>
                    <a:cubicBezTo>
                      <a:pt x="25" y="5"/>
                      <a:pt x="25" y="5"/>
                      <a:pt x="25" y="5"/>
                    </a:cubicBezTo>
                    <a:cubicBezTo>
                      <a:pt x="25" y="5"/>
                      <a:pt x="25" y="5"/>
                      <a:pt x="25" y="5"/>
                    </a:cubicBezTo>
                    <a:cubicBezTo>
                      <a:pt x="25" y="5"/>
                      <a:pt x="27" y="4"/>
                      <a:pt x="28" y="4"/>
                    </a:cubicBezTo>
                    <a:cubicBezTo>
                      <a:pt x="29" y="4"/>
                      <a:pt x="31" y="4"/>
                      <a:pt x="32" y="5"/>
                    </a:cubicBezTo>
                    <a:cubicBezTo>
                      <a:pt x="34" y="5"/>
                      <a:pt x="35" y="6"/>
                      <a:pt x="36" y="7"/>
                    </a:cubicBezTo>
                    <a:cubicBezTo>
                      <a:pt x="44" y="12"/>
                      <a:pt x="44" y="12"/>
                      <a:pt x="44" y="12"/>
                    </a:cubicBezTo>
                    <a:cubicBezTo>
                      <a:pt x="46" y="14"/>
                      <a:pt x="48" y="15"/>
                      <a:pt x="50" y="15"/>
                    </a:cubicBezTo>
                    <a:cubicBezTo>
                      <a:pt x="51" y="15"/>
                      <a:pt x="52" y="14"/>
                      <a:pt x="53" y="14"/>
                    </a:cubicBezTo>
                    <a:cubicBezTo>
                      <a:pt x="53" y="14"/>
                      <a:pt x="53" y="14"/>
                      <a:pt x="53" y="14"/>
                    </a:cubicBezTo>
                    <a:cubicBezTo>
                      <a:pt x="53" y="14"/>
                      <a:pt x="53" y="14"/>
                      <a:pt x="53" y="14"/>
                    </a:cubicBezTo>
                    <a:cubicBezTo>
                      <a:pt x="53" y="13"/>
                      <a:pt x="53" y="13"/>
                      <a:pt x="53" y="13"/>
                    </a:cubicBezTo>
                    <a:cubicBezTo>
                      <a:pt x="54" y="13"/>
                      <a:pt x="56" y="12"/>
                      <a:pt x="58" y="12"/>
                    </a:cubicBezTo>
                    <a:cubicBezTo>
                      <a:pt x="58" y="12"/>
                      <a:pt x="59" y="13"/>
                      <a:pt x="60" y="13"/>
                    </a:cubicBezTo>
                    <a:cubicBezTo>
                      <a:pt x="61" y="13"/>
                      <a:pt x="61" y="14"/>
                      <a:pt x="61" y="14"/>
                    </a:cubicBezTo>
                    <a:cubicBezTo>
                      <a:pt x="62" y="15"/>
                      <a:pt x="63" y="16"/>
                      <a:pt x="64" y="17"/>
                    </a:cubicBezTo>
                    <a:cubicBezTo>
                      <a:pt x="66" y="18"/>
                      <a:pt x="67" y="19"/>
                      <a:pt x="69" y="20"/>
                    </a:cubicBezTo>
                    <a:cubicBezTo>
                      <a:pt x="93" y="33"/>
                      <a:pt x="93" y="33"/>
                      <a:pt x="93" y="33"/>
                    </a:cubicBezTo>
                    <a:cubicBezTo>
                      <a:pt x="94" y="33"/>
                      <a:pt x="95" y="34"/>
                      <a:pt x="95" y="36"/>
                    </a:cubicBezTo>
                    <a:cubicBezTo>
                      <a:pt x="96" y="37"/>
                      <a:pt x="97" y="39"/>
                      <a:pt x="97" y="40"/>
                    </a:cubicBezTo>
                    <a:cubicBezTo>
                      <a:pt x="98" y="59"/>
                      <a:pt x="98" y="59"/>
                      <a:pt x="98" y="59"/>
                    </a:cubicBezTo>
                    <a:cubicBezTo>
                      <a:pt x="98" y="59"/>
                      <a:pt x="98" y="59"/>
                      <a:pt x="98" y="59"/>
                    </a:cubicBezTo>
                    <a:cubicBezTo>
                      <a:pt x="98" y="61"/>
                      <a:pt x="97" y="62"/>
                      <a:pt x="97" y="63"/>
                    </a:cubicBezTo>
                    <a:cubicBezTo>
                      <a:pt x="96" y="65"/>
                      <a:pt x="96" y="65"/>
                      <a:pt x="96" y="65"/>
                    </a:cubicBezTo>
                    <a:cubicBezTo>
                      <a:pt x="94" y="66"/>
                      <a:pt x="94" y="67"/>
                      <a:pt x="93" y="68"/>
                    </a:cubicBezTo>
                    <a:cubicBezTo>
                      <a:pt x="93" y="69"/>
                      <a:pt x="93" y="71"/>
                      <a:pt x="93" y="72"/>
                    </a:cubicBezTo>
                    <a:cubicBezTo>
                      <a:pt x="93" y="73"/>
                      <a:pt x="93" y="75"/>
                      <a:pt x="93" y="76"/>
                    </a:cubicBezTo>
                    <a:cubicBezTo>
                      <a:pt x="95" y="85"/>
                      <a:pt x="95" y="85"/>
                      <a:pt x="95" y="85"/>
                    </a:cubicBezTo>
                    <a:cubicBezTo>
                      <a:pt x="96" y="86"/>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7" y="88"/>
                      <a:pt x="97" y="88"/>
                      <a:pt x="97" y="88"/>
                    </a:cubicBezTo>
                    <a:cubicBezTo>
                      <a:pt x="97" y="87"/>
                      <a:pt x="97" y="87"/>
                      <a:pt x="97" y="87"/>
                    </a:cubicBezTo>
                    <a:cubicBezTo>
                      <a:pt x="96" y="87"/>
                      <a:pt x="96" y="87"/>
                      <a:pt x="96" y="87"/>
                    </a:cubicBezTo>
                    <a:cubicBezTo>
                      <a:pt x="97" y="88"/>
                      <a:pt x="97" y="88"/>
                      <a:pt x="97" y="88"/>
                    </a:cubicBezTo>
                    <a:cubicBezTo>
                      <a:pt x="97" y="87"/>
                      <a:pt x="97" y="87"/>
                      <a:pt x="97" y="87"/>
                    </a:cubicBezTo>
                    <a:cubicBezTo>
                      <a:pt x="97" y="87"/>
                      <a:pt x="97" y="87"/>
                      <a:pt x="97" y="87"/>
                    </a:cubicBezTo>
                    <a:cubicBezTo>
                      <a:pt x="97" y="87"/>
                      <a:pt x="97" y="87"/>
                      <a:pt x="97" y="87"/>
                    </a:cubicBezTo>
                    <a:cubicBezTo>
                      <a:pt x="97" y="87"/>
                      <a:pt x="97" y="87"/>
                      <a:pt x="97" y="87"/>
                    </a:cubicBezTo>
                    <a:cubicBezTo>
                      <a:pt x="97" y="87"/>
                      <a:pt x="97" y="87"/>
                      <a:pt x="97" y="87"/>
                    </a:cubicBezTo>
                    <a:cubicBezTo>
                      <a:pt x="97" y="87"/>
                      <a:pt x="97" y="87"/>
                      <a:pt x="97" y="87"/>
                    </a:cubicBezTo>
                    <a:cubicBezTo>
                      <a:pt x="97" y="87"/>
                      <a:pt x="97" y="87"/>
                      <a:pt x="97" y="87"/>
                    </a:cubicBezTo>
                    <a:cubicBezTo>
                      <a:pt x="96" y="86"/>
                      <a:pt x="96" y="86"/>
                      <a:pt x="96" y="86"/>
                    </a:cubicBezTo>
                    <a:cubicBezTo>
                      <a:pt x="68" y="64"/>
                      <a:pt x="68" y="64"/>
                      <a:pt x="68" y="64"/>
                    </a:cubicBezTo>
                    <a:cubicBezTo>
                      <a:pt x="67" y="63"/>
                      <a:pt x="66" y="61"/>
                      <a:pt x="65" y="60"/>
                    </a:cubicBezTo>
                    <a:cubicBezTo>
                      <a:pt x="64" y="58"/>
                      <a:pt x="63" y="56"/>
                      <a:pt x="63" y="55"/>
                    </a:cubicBezTo>
                    <a:cubicBezTo>
                      <a:pt x="63" y="53"/>
                      <a:pt x="63" y="53"/>
                      <a:pt x="63" y="53"/>
                    </a:cubicBezTo>
                    <a:cubicBezTo>
                      <a:pt x="63" y="51"/>
                      <a:pt x="62" y="49"/>
                      <a:pt x="61" y="47"/>
                    </a:cubicBezTo>
                    <a:cubicBezTo>
                      <a:pt x="60" y="45"/>
                      <a:pt x="58" y="43"/>
                      <a:pt x="57" y="42"/>
                    </a:cubicBezTo>
                    <a:cubicBezTo>
                      <a:pt x="54" y="40"/>
                      <a:pt x="54" y="40"/>
                      <a:pt x="54" y="40"/>
                    </a:cubicBezTo>
                    <a:cubicBezTo>
                      <a:pt x="52" y="38"/>
                      <a:pt x="48" y="35"/>
                      <a:pt x="45" y="34"/>
                    </a:cubicBezTo>
                    <a:cubicBezTo>
                      <a:pt x="35" y="26"/>
                      <a:pt x="35" y="26"/>
                      <a:pt x="35" y="26"/>
                    </a:cubicBezTo>
                    <a:cubicBezTo>
                      <a:pt x="33" y="25"/>
                      <a:pt x="32" y="24"/>
                      <a:pt x="30" y="23"/>
                    </a:cubicBezTo>
                    <a:cubicBezTo>
                      <a:pt x="28" y="23"/>
                      <a:pt x="26" y="22"/>
                      <a:pt x="24" y="22"/>
                    </a:cubicBezTo>
                    <a:cubicBezTo>
                      <a:pt x="24" y="22"/>
                      <a:pt x="24" y="22"/>
                      <a:pt x="24" y="22"/>
                    </a:cubicBezTo>
                    <a:cubicBezTo>
                      <a:pt x="24" y="22"/>
                      <a:pt x="24" y="22"/>
                      <a:pt x="24" y="22"/>
                    </a:cubicBezTo>
                    <a:cubicBezTo>
                      <a:pt x="12" y="23"/>
                      <a:pt x="12" y="23"/>
                      <a:pt x="12" y="23"/>
                    </a:cubicBezTo>
                    <a:cubicBezTo>
                      <a:pt x="12" y="23"/>
                      <a:pt x="12" y="23"/>
                      <a:pt x="12" y="23"/>
                    </a:cubicBezTo>
                    <a:cubicBezTo>
                      <a:pt x="11" y="23"/>
                      <a:pt x="11" y="23"/>
                      <a:pt x="11" y="22"/>
                    </a:cubicBezTo>
                    <a:cubicBezTo>
                      <a:pt x="11" y="22"/>
                      <a:pt x="11" y="22"/>
                      <a:pt x="11" y="22"/>
                    </a:cubicBezTo>
                    <a:cubicBezTo>
                      <a:pt x="11" y="22"/>
                      <a:pt x="11" y="22"/>
                      <a:pt x="11" y="22"/>
                    </a:cubicBezTo>
                    <a:cubicBezTo>
                      <a:pt x="10" y="22"/>
                      <a:pt x="10" y="22"/>
                      <a:pt x="10" y="22"/>
                    </a:cubicBezTo>
                    <a:cubicBezTo>
                      <a:pt x="11" y="22"/>
                      <a:pt x="11" y="22"/>
                      <a:pt x="11" y="22"/>
                    </a:cubicBezTo>
                    <a:cubicBezTo>
                      <a:pt x="11" y="22"/>
                      <a:pt x="11" y="22"/>
                      <a:pt x="11" y="22"/>
                    </a:cubicBezTo>
                    <a:cubicBezTo>
                      <a:pt x="10" y="22"/>
                      <a:pt x="10" y="22"/>
                      <a:pt x="10" y="22"/>
                    </a:cubicBezTo>
                    <a:cubicBezTo>
                      <a:pt x="11" y="22"/>
                      <a:pt x="11" y="22"/>
                      <a:pt x="11" y="22"/>
                    </a:cubicBezTo>
                    <a:cubicBezTo>
                      <a:pt x="10" y="22"/>
                      <a:pt x="10" y="22"/>
                      <a:pt x="10" y="22"/>
                    </a:cubicBezTo>
                    <a:cubicBezTo>
                      <a:pt x="11" y="22"/>
                      <a:pt x="11" y="22"/>
                      <a:pt x="11" y="22"/>
                    </a:cubicBezTo>
                    <a:cubicBezTo>
                      <a:pt x="11" y="22"/>
                      <a:pt x="11" y="22"/>
                      <a:pt x="11" y="22"/>
                    </a:cubicBezTo>
                    <a:cubicBezTo>
                      <a:pt x="10" y="22"/>
                      <a:pt x="10" y="22"/>
                      <a:pt x="10" y="22"/>
                    </a:cubicBezTo>
                    <a:cubicBezTo>
                      <a:pt x="11" y="22"/>
                      <a:pt x="11" y="22"/>
                      <a:pt x="11" y="22"/>
                    </a:cubicBezTo>
                    <a:cubicBezTo>
                      <a:pt x="11" y="22"/>
                      <a:pt x="11" y="22"/>
                      <a:pt x="11" y="22"/>
                    </a:cubicBezTo>
                    <a:cubicBezTo>
                      <a:pt x="11" y="21"/>
                      <a:pt x="11" y="21"/>
                      <a:pt x="11" y="21"/>
                    </a:cubicBezTo>
                    <a:cubicBezTo>
                      <a:pt x="11" y="20"/>
                      <a:pt x="10" y="18"/>
                      <a:pt x="9" y="17"/>
                    </a:cubicBezTo>
                    <a:cubicBezTo>
                      <a:pt x="9" y="16"/>
                      <a:pt x="7" y="16"/>
                      <a:pt x="6" y="16"/>
                    </a:cubicBezTo>
                    <a:cubicBezTo>
                      <a:pt x="6" y="15"/>
                      <a:pt x="5" y="15"/>
                      <a:pt x="5" y="15"/>
                    </a:cubicBezTo>
                    <a:cubicBezTo>
                      <a:pt x="5" y="15"/>
                      <a:pt x="5" y="15"/>
                      <a:pt x="5" y="15"/>
                    </a:cubicBezTo>
                    <a:cubicBezTo>
                      <a:pt x="4" y="16"/>
                      <a:pt x="4" y="16"/>
                      <a:pt x="4" y="16"/>
                    </a:cubicBezTo>
                    <a:cubicBezTo>
                      <a:pt x="5" y="16"/>
                      <a:pt x="5" y="16"/>
                      <a:pt x="5" y="16"/>
                    </a:cubicBezTo>
                    <a:cubicBezTo>
                      <a:pt x="5" y="15"/>
                      <a:pt x="5" y="15"/>
                      <a:pt x="5" y="15"/>
                    </a:cubicBezTo>
                    <a:cubicBezTo>
                      <a:pt x="4" y="16"/>
                      <a:pt x="4" y="16"/>
                      <a:pt x="4" y="16"/>
                    </a:cubicBezTo>
                    <a:cubicBezTo>
                      <a:pt x="5" y="16"/>
                      <a:pt x="5" y="16"/>
                      <a:pt x="5" y="16"/>
                    </a:cubicBezTo>
                    <a:cubicBezTo>
                      <a:pt x="4" y="16"/>
                      <a:pt x="4" y="16"/>
                      <a:pt x="4" y="16"/>
                    </a:cubicBezTo>
                    <a:cubicBezTo>
                      <a:pt x="5" y="16"/>
                      <a:pt x="5" y="16"/>
                      <a:pt x="5" y="16"/>
                    </a:cubicBezTo>
                    <a:cubicBezTo>
                      <a:pt x="5" y="16"/>
                      <a:pt x="5" y="16"/>
                      <a:pt x="5" y="16"/>
                    </a:cubicBezTo>
                    <a:cubicBezTo>
                      <a:pt x="4" y="16"/>
                      <a:pt x="4" y="16"/>
                      <a:pt x="4" y="16"/>
                    </a:cubicBezTo>
                    <a:cubicBezTo>
                      <a:pt x="5" y="16"/>
                      <a:pt x="5" y="16"/>
                      <a:pt x="5" y="16"/>
                    </a:cubicBezTo>
                    <a:cubicBezTo>
                      <a:pt x="6" y="15"/>
                      <a:pt x="6" y="14"/>
                      <a:pt x="6" y="13"/>
                    </a:cubicBezTo>
                    <a:cubicBezTo>
                      <a:pt x="6" y="11"/>
                      <a:pt x="6" y="10"/>
                      <a:pt x="5" y="9"/>
                    </a:cubicBezTo>
                    <a:cubicBezTo>
                      <a:pt x="3" y="10"/>
                      <a:pt x="3" y="10"/>
                      <a:pt x="3" y="10"/>
                    </a:cubicBezTo>
                    <a:cubicBezTo>
                      <a:pt x="2" y="12"/>
                      <a:pt x="2" y="12"/>
                      <a:pt x="2" y="12"/>
                    </a:cubicBezTo>
                    <a:cubicBezTo>
                      <a:pt x="2" y="13"/>
                      <a:pt x="2" y="13"/>
                      <a:pt x="2" y="13"/>
                    </a:cubicBezTo>
                    <a:cubicBezTo>
                      <a:pt x="2" y="13"/>
                      <a:pt x="2" y="13"/>
                      <a:pt x="2" y="13"/>
                    </a:cubicBezTo>
                    <a:cubicBezTo>
                      <a:pt x="1" y="14"/>
                      <a:pt x="1" y="15"/>
                      <a:pt x="1" y="16"/>
                    </a:cubicBezTo>
                    <a:cubicBezTo>
                      <a:pt x="1" y="17"/>
                      <a:pt x="2" y="18"/>
                      <a:pt x="2" y="18"/>
                    </a:cubicBezTo>
                    <a:cubicBezTo>
                      <a:pt x="3" y="19"/>
                      <a:pt x="4" y="19"/>
                      <a:pt x="5" y="20"/>
                    </a:cubicBezTo>
                    <a:cubicBezTo>
                      <a:pt x="6" y="20"/>
                      <a:pt x="6" y="20"/>
                      <a:pt x="6" y="20"/>
                    </a:cubicBezTo>
                    <a:cubicBezTo>
                      <a:pt x="7" y="21"/>
                      <a:pt x="7" y="21"/>
                      <a:pt x="7" y="21"/>
                    </a:cubicBezTo>
                    <a:cubicBezTo>
                      <a:pt x="7" y="21"/>
                      <a:pt x="7" y="21"/>
                      <a:pt x="7" y="21"/>
                    </a:cubicBezTo>
                    <a:cubicBezTo>
                      <a:pt x="6" y="22"/>
                      <a:pt x="6" y="22"/>
                      <a:pt x="6" y="22"/>
                    </a:cubicBezTo>
                    <a:cubicBezTo>
                      <a:pt x="6" y="24"/>
                      <a:pt x="7" y="25"/>
                      <a:pt x="8" y="26"/>
                    </a:cubicBezTo>
                    <a:cubicBezTo>
                      <a:pt x="10" y="27"/>
                      <a:pt x="11" y="27"/>
                      <a:pt x="12" y="27"/>
                    </a:cubicBezTo>
                    <a:cubicBezTo>
                      <a:pt x="13" y="27"/>
                      <a:pt x="13" y="27"/>
                      <a:pt x="13" y="27"/>
                    </a:cubicBezTo>
                    <a:cubicBezTo>
                      <a:pt x="24" y="27"/>
                      <a:pt x="24" y="27"/>
                      <a:pt x="24" y="27"/>
                    </a:cubicBezTo>
                    <a:cubicBezTo>
                      <a:pt x="24" y="27"/>
                      <a:pt x="24" y="27"/>
                      <a:pt x="24" y="27"/>
                    </a:cubicBezTo>
                    <a:cubicBezTo>
                      <a:pt x="24" y="27"/>
                      <a:pt x="24" y="27"/>
                      <a:pt x="24" y="27"/>
                    </a:cubicBezTo>
                    <a:cubicBezTo>
                      <a:pt x="25" y="27"/>
                      <a:pt x="27" y="27"/>
                      <a:pt x="28" y="28"/>
                    </a:cubicBezTo>
                    <a:cubicBezTo>
                      <a:pt x="30" y="28"/>
                      <a:pt x="31" y="29"/>
                      <a:pt x="32" y="29"/>
                    </a:cubicBezTo>
                    <a:cubicBezTo>
                      <a:pt x="43" y="37"/>
                      <a:pt x="43" y="37"/>
                      <a:pt x="43" y="37"/>
                    </a:cubicBezTo>
                    <a:cubicBezTo>
                      <a:pt x="45" y="39"/>
                      <a:pt x="49" y="42"/>
                      <a:pt x="52" y="44"/>
                    </a:cubicBezTo>
                    <a:cubicBezTo>
                      <a:pt x="54" y="45"/>
                      <a:pt x="54" y="45"/>
                      <a:pt x="54" y="45"/>
                    </a:cubicBezTo>
                    <a:cubicBezTo>
                      <a:pt x="55" y="46"/>
                      <a:pt x="56" y="47"/>
                      <a:pt x="57" y="49"/>
                    </a:cubicBezTo>
                    <a:cubicBezTo>
                      <a:pt x="58" y="51"/>
                      <a:pt x="58" y="52"/>
                      <a:pt x="59" y="54"/>
                    </a:cubicBezTo>
                    <a:cubicBezTo>
                      <a:pt x="59" y="55"/>
                      <a:pt x="59" y="55"/>
                      <a:pt x="59" y="55"/>
                    </a:cubicBezTo>
                    <a:cubicBezTo>
                      <a:pt x="59" y="58"/>
                      <a:pt x="60" y="60"/>
                      <a:pt x="61" y="62"/>
                    </a:cubicBezTo>
                    <a:cubicBezTo>
                      <a:pt x="62" y="64"/>
                      <a:pt x="64" y="66"/>
                      <a:pt x="65" y="67"/>
                    </a:cubicBezTo>
                    <a:cubicBezTo>
                      <a:pt x="93" y="90"/>
                      <a:pt x="93" y="90"/>
                      <a:pt x="93" y="90"/>
                    </a:cubicBezTo>
                    <a:cubicBezTo>
                      <a:pt x="94" y="90"/>
                      <a:pt x="95" y="91"/>
                      <a:pt x="97" y="91"/>
                    </a:cubicBezTo>
                    <a:cubicBezTo>
                      <a:pt x="98" y="91"/>
                      <a:pt x="99" y="90"/>
                      <a:pt x="99" y="89"/>
                    </a:cubicBezTo>
                    <a:cubicBezTo>
                      <a:pt x="100" y="89"/>
                      <a:pt x="100" y="88"/>
                      <a:pt x="100" y="87"/>
                    </a:cubicBezTo>
                    <a:cubicBezTo>
                      <a:pt x="100" y="86"/>
                      <a:pt x="100" y="85"/>
                      <a:pt x="100" y="84"/>
                    </a:cubicBezTo>
                    <a:cubicBezTo>
                      <a:pt x="97" y="75"/>
                      <a:pt x="97" y="75"/>
                      <a:pt x="97" y="75"/>
                    </a:cubicBezTo>
                    <a:cubicBezTo>
                      <a:pt x="97" y="74"/>
                      <a:pt x="97" y="73"/>
                      <a:pt x="97" y="72"/>
                    </a:cubicBezTo>
                    <a:cubicBezTo>
                      <a:pt x="97" y="71"/>
                      <a:pt x="97" y="70"/>
                      <a:pt x="97" y="70"/>
                    </a:cubicBezTo>
                    <a:cubicBezTo>
                      <a:pt x="98" y="69"/>
                      <a:pt x="98" y="69"/>
                      <a:pt x="98" y="69"/>
                    </a:cubicBezTo>
                    <a:cubicBezTo>
                      <a:pt x="98" y="69"/>
                      <a:pt x="98" y="69"/>
                      <a:pt x="98" y="69"/>
                    </a:cubicBezTo>
                    <a:cubicBezTo>
                      <a:pt x="99" y="68"/>
                      <a:pt x="100" y="66"/>
                      <a:pt x="101" y="65"/>
                    </a:cubicBezTo>
                    <a:cubicBezTo>
                      <a:pt x="101" y="63"/>
                      <a:pt x="102" y="61"/>
                      <a:pt x="102" y="59"/>
                    </a:cubicBezTo>
                    <a:cubicBezTo>
                      <a:pt x="102" y="58"/>
                      <a:pt x="102" y="58"/>
                      <a:pt x="102" y="58"/>
                    </a:cubicBezTo>
                    <a:cubicBezTo>
                      <a:pt x="101" y="40"/>
                      <a:pt x="101" y="40"/>
                      <a:pt x="101" y="40"/>
                    </a:cubicBezTo>
                    <a:cubicBezTo>
                      <a:pt x="101" y="38"/>
                      <a:pt x="100" y="35"/>
                      <a:pt x="99" y="34"/>
                    </a:cubicBezTo>
                    <a:cubicBezTo>
                      <a:pt x="98" y="32"/>
                      <a:pt x="97" y="30"/>
                      <a:pt x="95" y="29"/>
                    </a:cubicBezTo>
                    <a:cubicBezTo>
                      <a:pt x="70" y="16"/>
                      <a:pt x="70" y="16"/>
                      <a:pt x="70" y="16"/>
                    </a:cubicBezTo>
                    <a:cubicBezTo>
                      <a:pt x="69" y="16"/>
                      <a:pt x="68" y="15"/>
                      <a:pt x="67" y="14"/>
                    </a:cubicBezTo>
                    <a:cubicBezTo>
                      <a:pt x="66" y="13"/>
                      <a:pt x="65" y="12"/>
                      <a:pt x="65" y="12"/>
                    </a:cubicBezTo>
                    <a:cubicBezTo>
                      <a:pt x="65" y="10"/>
                      <a:pt x="63" y="10"/>
                      <a:pt x="62" y="9"/>
                    </a:cubicBezTo>
                    <a:cubicBezTo>
                      <a:pt x="61" y="8"/>
                      <a:pt x="59" y="8"/>
                      <a:pt x="58" y="8"/>
                    </a:cubicBezTo>
                    <a:cubicBezTo>
                      <a:pt x="56" y="8"/>
                      <a:pt x="55" y="8"/>
                      <a:pt x="53" y="9"/>
                    </a:cubicBezTo>
                    <a:cubicBezTo>
                      <a:pt x="52" y="9"/>
                      <a:pt x="51" y="10"/>
                      <a:pt x="50" y="10"/>
                    </a:cubicBezTo>
                    <a:cubicBezTo>
                      <a:pt x="50" y="10"/>
                      <a:pt x="50" y="10"/>
                      <a:pt x="50" y="10"/>
                    </a:cubicBezTo>
                    <a:cubicBezTo>
                      <a:pt x="50" y="10"/>
                      <a:pt x="50" y="10"/>
                      <a:pt x="50" y="10"/>
                    </a:cubicBezTo>
                    <a:cubicBezTo>
                      <a:pt x="50" y="11"/>
                      <a:pt x="50" y="11"/>
                      <a:pt x="50" y="11"/>
                    </a:cubicBezTo>
                    <a:cubicBezTo>
                      <a:pt x="50" y="10"/>
                      <a:pt x="50" y="10"/>
                      <a:pt x="50" y="10"/>
                    </a:cubicBezTo>
                    <a:cubicBezTo>
                      <a:pt x="50" y="10"/>
                      <a:pt x="50" y="10"/>
                      <a:pt x="50" y="10"/>
                    </a:cubicBezTo>
                    <a:cubicBezTo>
                      <a:pt x="50" y="11"/>
                      <a:pt x="50" y="11"/>
                      <a:pt x="50" y="11"/>
                    </a:cubicBezTo>
                    <a:cubicBezTo>
                      <a:pt x="50" y="10"/>
                      <a:pt x="50" y="10"/>
                      <a:pt x="50" y="10"/>
                    </a:cubicBezTo>
                    <a:cubicBezTo>
                      <a:pt x="50" y="10"/>
                      <a:pt x="50" y="10"/>
                      <a:pt x="50" y="10"/>
                    </a:cubicBezTo>
                    <a:cubicBezTo>
                      <a:pt x="50" y="10"/>
                      <a:pt x="50" y="10"/>
                      <a:pt x="50" y="10"/>
                    </a:cubicBezTo>
                    <a:cubicBezTo>
                      <a:pt x="49" y="10"/>
                      <a:pt x="48" y="10"/>
                      <a:pt x="46" y="9"/>
                    </a:cubicBezTo>
                    <a:cubicBezTo>
                      <a:pt x="39" y="3"/>
                      <a:pt x="39" y="3"/>
                      <a:pt x="39" y="3"/>
                    </a:cubicBezTo>
                    <a:cubicBezTo>
                      <a:pt x="37" y="2"/>
                      <a:pt x="36" y="2"/>
                      <a:pt x="34" y="1"/>
                    </a:cubicBezTo>
                    <a:cubicBezTo>
                      <a:pt x="32" y="0"/>
                      <a:pt x="30" y="0"/>
                      <a:pt x="28" y="0"/>
                    </a:cubicBezTo>
                    <a:cubicBezTo>
                      <a:pt x="27" y="0"/>
                      <a:pt x="25" y="0"/>
                      <a:pt x="24" y="1"/>
                    </a:cubicBezTo>
                    <a:cubicBezTo>
                      <a:pt x="23" y="1"/>
                      <a:pt x="23" y="1"/>
                      <a:pt x="22" y="2"/>
                    </a:cubicBezTo>
                    <a:cubicBezTo>
                      <a:pt x="22" y="2"/>
                      <a:pt x="21" y="3"/>
                      <a:pt x="21" y="4"/>
                    </a:cubicBezTo>
                    <a:cubicBezTo>
                      <a:pt x="21" y="5"/>
                      <a:pt x="20" y="6"/>
                      <a:pt x="19" y="7"/>
                    </a:cubicBezTo>
                    <a:cubicBezTo>
                      <a:pt x="19" y="7"/>
                      <a:pt x="19" y="7"/>
                      <a:pt x="19" y="7"/>
                    </a:cubicBezTo>
                    <a:cubicBezTo>
                      <a:pt x="19" y="7"/>
                      <a:pt x="19" y="7"/>
                      <a:pt x="19" y="7"/>
                    </a:cubicBezTo>
                    <a:cubicBezTo>
                      <a:pt x="20" y="8"/>
                      <a:pt x="20" y="8"/>
                      <a:pt x="20" y="8"/>
                    </a:cubicBezTo>
                    <a:cubicBezTo>
                      <a:pt x="19" y="7"/>
                      <a:pt x="19" y="7"/>
                      <a:pt x="19" y="7"/>
                    </a:cubicBezTo>
                    <a:cubicBezTo>
                      <a:pt x="19" y="7"/>
                      <a:pt x="19" y="7"/>
                      <a:pt x="19" y="7"/>
                    </a:cubicBezTo>
                    <a:cubicBezTo>
                      <a:pt x="20" y="8"/>
                      <a:pt x="20" y="8"/>
                      <a:pt x="20" y="8"/>
                    </a:cubicBezTo>
                    <a:cubicBezTo>
                      <a:pt x="19" y="7"/>
                      <a:pt x="19" y="7"/>
                      <a:pt x="19" y="7"/>
                    </a:cubicBezTo>
                    <a:cubicBezTo>
                      <a:pt x="19" y="7"/>
                      <a:pt x="19" y="7"/>
                      <a:pt x="19" y="7"/>
                    </a:cubicBezTo>
                    <a:cubicBezTo>
                      <a:pt x="19" y="7"/>
                      <a:pt x="19" y="7"/>
                      <a:pt x="19" y="7"/>
                    </a:cubicBezTo>
                    <a:cubicBezTo>
                      <a:pt x="19" y="7"/>
                      <a:pt x="17" y="6"/>
                      <a:pt x="16" y="6"/>
                    </a:cubicBezTo>
                    <a:cubicBezTo>
                      <a:pt x="15" y="5"/>
                      <a:pt x="15" y="5"/>
                      <a:pt x="15" y="5"/>
                    </a:cubicBezTo>
                    <a:cubicBezTo>
                      <a:pt x="13" y="4"/>
                      <a:pt x="10" y="3"/>
                      <a:pt x="8" y="3"/>
                    </a:cubicBezTo>
                    <a:cubicBezTo>
                      <a:pt x="7" y="3"/>
                      <a:pt x="5" y="3"/>
                      <a:pt x="4" y="4"/>
                    </a:cubicBezTo>
                    <a:cubicBezTo>
                      <a:pt x="4" y="4"/>
                      <a:pt x="4" y="4"/>
                      <a:pt x="4" y="4"/>
                    </a:cubicBezTo>
                    <a:cubicBezTo>
                      <a:pt x="4" y="4"/>
                      <a:pt x="4" y="4"/>
                      <a:pt x="4" y="4"/>
                    </a:cubicBezTo>
                    <a:cubicBezTo>
                      <a:pt x="2" y="5"/>
                      <a:pt x="1" y="7"/>
                      <a:pt x="0" y="9"/>
                    </a:cubicBezTo>
                    <a:cubicBezTo>
                      <a:pt x="0" y="10"/>
                      <a:pt x="1" y="11"/>
                      <a:pt x="2" y="12"/>
                    </a:cubicBezTo>
                    <a:lnTo>
                      <a:pt x="3" y="10"/>
                    </a:lnTo>
                    <a:close/>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127" name="Freeform 283"/>
              <p:cNvSpPr>
                <a:spLocks/>
              </p:cNvSpPr>
              <p:nvPr/>
            </p:nvSpPr>
            <p:spPr bwMode="auto">
              <a:xfrm>
                <a:off x="-3747136" y="2502248"/>
                <a:ext cx="2043643" cy="2208892"/>
              </a:xfrm>
              <a:custGeom>
                <a:avLst/>
                <a:gdLst/>
                <a:ahLst/>
                <a:cxnLst>
                  <a:cxn ang="0">
                    <a:pos x="149" y="233"/>
                  </a:cxn>
                  <a:cxn ang="0">
                    <a:pos x="200" y="200"/>
                  </a:cxn>
                  <a:cxn ang="0">
                    <a:pos x="136" y="153"/>
                  </a:cxn>
                  <a:cxn ang="0">
                    <a:pos x="118" y="159"/>
                  </a:cxn>
                  <a:cxn ang="0">
                    <a:pos x="91" y="153"/>
                  </a:cxn>
                  <a:cxn ang="0">
                    <a:pos x="125" y="110"/>
                  </a:cxn>
                  <a:cxn ang="0">
                    <a:pos x="135" y="95"/>
                  </a:cxn>
                  <a:cxn ang="0">
                    <a:pos x="144" y="108"/>
                  </a:cxn>
                  <a:cxn ang="0">
                    <a:pos x="176" y="71"/>
                  </a:cxn>
                  <a:cxn ang="0">
                    <a:pos x="146" y="91"/>
                  </a:cxn>
                  <a:cxn ang="0">
                    <a:pos x="186" y="35"/>
                  </a:cxn>
                  <a:cxn ang="0">
                    <a:pos x="206" y="57"/>
                  </a:cxn>
                  <a:cxn ang="0">
                    <a:pos x="376" y="30"/>
                  </a:cxn>
                  <a:cxn ang="0">
                    <a:pos x="540" y="125"/>
                  </a:cxn>
                  <a:cxn ang="0">
                    <a:pos x="499" y="130"/>
                  </a:cxn>
                  <a:cxn ang="0">
                    <a:pos x="471" y="177"/>
                  </a:cxn>
                  <a:cxn ang="0">
                    <a:pos x="513" y="269"/>
                  </a:cxn>
                  <a:cxn ang="0">
                    <a:pos x="475" y="332"/>
                  </a:cxn>
                  <a:cxn ang="0">
                    <a:pos x="488" y="385"/>
                  </a:cxn>
                  <a:cxn ang="0">
                    <a:pos x="462" y="329"/>
                  </a:cxn>
                  <a:cxn ang="0">
                    <a:pos x="380" y="349"/>
                  </a:cxn>
                  <a:cxn ang="0">
                    <a:pos x="380" y="350"/>
                  </a:cxn>
                  <a:cxn ang="0">
                    <a:pos x="260" y="232"/>
                  </a:cxn>
                  <a:cxn ang="0">
                    <a:pos x="295" y="281"/>
                  </a:cxn>
                  <a:cxn ang="0">
                    <a:pos x="236" y="336"/>
                  </a:cxn>
                  <a:cxn ang="0">
                    <a:pos x="223" y="451"/>
                  </a:cxn>
                  <a:cxn ang="0">
                    <a:pos x="142" y="582"/>
                  </a:cxn>
                  <a:cxn ang="0">
                    <a:pos x="71" y="361"/>
                  </a:cxn>
                  <a:cxn ang="0">
                    <a:pos x="73" y="364"/>
                  </a:cxn>
                  <a:cxn ang="0">
                    <a:pos x="142" y="587"/>
                  </a:cxn>
                  <a:cxn ang="0">
                    <a:pos x="226" y="449"/>
                  </a:cxn>
                  <a:cxn ang="0">
                    <a:pos x="239" y="332"/>
                  </a:cxn>
                  <a:cxn ang="0">
                    <a:pos x="206" y="251"/>
                  </a:cxn>
                  <a:cxn ang="0">
                    <a:pos x="301" y="278"/>
                  </a:cxn>
                  <a:cxn ang="0">
                    <a:pos x="298" y="266"/>
                  </a:cxn>
                  <a:cxn ang="0">
                    <a:pos x="376" y="350"/>
                  </a:cxn>
                  <a:cxn ang="0">
                    <a:pos x="459" y="336"/>
                  </a:cxn>
                  <a:cxn ang="0">
                    <a:pos x="473" y="335"/>
                  </a:cxn>
                  <a:cxn ang="0">
                    <a:pos x="473" y="336"/>
                  </a:cxn>
                  <a:cxn ang="0">
                    <a:pos x="516" y="242"/>
                  </a:cxn>
                  <a:cxn ang="0">
                    <a:pos x="475" y="179"/>
                  </a:cxn>
                  <a:cxn ang="0">
                    <a:pos x="501" y="123"/>
                  </a:cxn>
                  <a:cxn ang="0">
                    <a:pos x="542" y="118"/>
                  </a:cxn>
                  <a:cxn ang="0">
                    <a:pos x="299" y="0"/>
                  </a:cxn>
                  <a:cxn ang="0">
                    <a:pos x="199" y="48"/>
                  </a:cxn>
                  <a:cxn ang="0">
                    <a:pos x="197" y="48"/>
                  </a:cxn>
                  <a:cxn ang="0">
                    <a:pos x="206" y="38"/>
                  </a:cxn>
                  <a:cxn ang="0">
                    <a:pos x="138" y="85"/>
                  </a:cxn>
                  <a:cxn ang="0">
                    <a:pos x="171" y="57"/>
                  </a:cxn>
                  <a:cxn ang="0">
                    <a:pos x="175" y="75"/>
                  </a:cxn>
                  <a:cxn ang="0">
                    <a:pos x="182" y="74"/>
                  </a:cxn>
                  <a:cxn ang="0">
                    <a:pos x="145" y="106"/>
                  </a:cxn>
                  <a:cxn ang="0">
                    <a:pos x="125" y="106"/>
                  </a:cxn>
                  <a:cxn ang="0">
                    <a:pos x="68" y="160"/>
                  </a:cxn>
                  <a:cxn ang="0">
                    <a:pos x="134" y="185"/>
                  </a:cxn>
                  <a:cxn ang="0">
                    <a:pos x="139" y="157"/>
                  </a:cxn>
                  <a:cxn ang="0">
                    <a:pos x="171" y="181"/>
                  </a:cxn>
                  <a:cxn ang="0">
                    <a:pos x="173" y="187"/>
                  </a:cxn>
                  <a:cxn ang="0">
                    <a:pos x="195" y="229"/>
                  </a:cxn>
                  <a:cxn ang="0">
                    <a:pos x="122" y="196"/>
                  </a:cxn>
                </a:cxnLst>
                <a:rect l="0" t="0" r="r" b="b"/>
                <a:pathLst>
                  <a:path w="544" h="587">
                    <a:moveTo>
                      <a:pt x="3" y="312"/>
                    </a:moveTo>
                    <a:cubicBezTo>
                      <a:pt x="5" y="311"/>
                      <a:pt x="5" y="311"/>
                      <a:pt x="5" y="311"/>
                    </a:cubicBezTo>
                    <a:cubicBezTo>
                      <a:pt x="5" y="310"/>
                      <a:pt x="4" y="309"/>
                      <a:pt x="4" y="308"/>
                    </a:cubicBezTo>
                    <a:cubicBezTo>
                      <a:pt x="4" y="306"/>
                      <a:pt x="5" y="302"/>
                      <a:pt x="6" y="301"/>
                    </a:cubicBezTo>
                    <a:cubicBezTo>
                      <a:pt x="46" y="220"/>
                      <a:pt x="46" y="220"/>
                      <a:pt x="46" y="220"/>
                    </a:cubicBezTo>
                    <a:cubicBezTo>
                      <a:pt x="47" y="219"/>
                      <a:pt x="48" y="218"/>
                      <a:pt x="49" y="217"/>
                    </a:cubicBezTo>
                    <a:cubicBezTo>
                      <a:pt x="50" y="215"/>
                      <a:pt x="52" y="215"/>
                      <a:pt x="53" y="214"/>
                    </a:cubicBezTo>
                    <a:cubicBezTo>
                      <a:pt x="117" y="198"/>
                      <a:pt x="117" y="198"/>
                      <a:pt x="117" y="198"/>
                    </a:cubicBezTo>
                    <a:cubicBezTo>
                      <a:pt x="118" y="198"/>
                      <a:pt x="118" y="198"/>
                      <a:pt x="118" y="198"/>
                    </a:cubicBezTo>
                    <a:cubicBezTo>
                      <a:pt x="118" y="198"/>
                      <a:pt x="118" y="198"/>
                      <a:pt x="119" y="199"/>
                    </a:cubicBezTo>
                    <a:cubicBezTo>
                      <a:pt x="119" y="199"/>
                      <a:pt x="120" y="200"/>
                      <a:pt x="120" y="201"/>
                    </a:cubicBezTo>
                    <a:cubicBezTo>
                      <a:pt x="120" y="212"/>
                      <a:pt x="120" y="212"/>
                      <a:pt x="120" y="212"/>
                    </a:cubicBezTo>
                    <a:cubicBezTo>
                      <a:pt x="120" y="214"/>
                      <a:pt x="121" y="216"/>
                      <a:pt x="122" y="218"/>
                    </a:cubicBezTo>
                    <a:cubicBezTo>
                      <a:pt x="123" y="220"/>
                      <a:pt x="125" y="222"/>
                      <a:pt x="127" y="223"/>
                    </a:cubicBezTo>
                    <a:cubicBezTo>
                      <a:pt x="145" y="232"/>
                      <a:pt x="145" y="232"/>
                      <a:pt x="145" y="232"/>
                    </a:cubicBezTo>
                    <a:cubicBezTo>
                      <a:pt x="146" y="233"/>
                      <a:pt x="148" y="233"/>
                      <a:pt x="149" y="233"/>
                    </a:cubicBezTo>
                    <a:cubicBezTo>
                      <a:pt x="152" y="233"/>
                      <a:pt x="154" y="232"/>
                      <a:pt x="156" y="231"/>
                    </a:cubicBezTo>
                    <a:cubicBezTo>
                      <a:pt x="159" y="228"/>
                      <a:pt x="159" y="228"/>
                      <a:pt x="159" y="228"/>
                    </a:cubicBezTo>
                    <a:cubicBezTo>
                      <a:pt x="160" y="228"/>
                      <a:pt x="162" y="227"/>
                      <a:pt x="163" y="227"/>
                    </a:cubicBezTo>
                    <a:cubicBezTo>
                      <a:pt x="164" y="227"/>
                      <a:pt x="165" y="228"/>
                      <a:pt x="166" y="228"/>
                    </a:cubicBezTo>
                    <a:cubicBezTo>
                      <a:pt x="172" y="233"/>
                      <a:pt x="172" y="233"/>
                      <a:pt x="172" y="233"/>
                    </a:cubicBezTo>
                    <a:cubicBezTo>
                      <a:pt x="174" y="234"/>
                      <a:pt x="177" y="235"/>
                      <a:pt x="179" y="235"/>
                    </a:cubicBezTo>
                    <a:cubicBezTo>
                      <a:pt x="181" y="235"/>
                      <a:pt x="182" y="234"/>
                      <a:pt x="184" y="233"/>
                    </a:cubicBezTo>
                    <a:cubicBezTo>
                      <a:pt x="185" y="232"/>
                      <a:pt x="185" y="232"/>
                      <a:pt x="185" y="232"/>
                    </a:cubicBezTo>
                    <a:cubicBezTo>
                      <a:pt x="186" y="232"/>
                      <a:pt x="187" y="232"/>
                      <a:pt x="188" y="232"/>
                    </a:cubicBezTo>
                    <a:cubicBezTo>
                      <a:pt x="190" y="232"/>
                      <a:pt x="191" y="232"/>
                      <a:pt x="192" y="233"/>
                    </a:cubicBezTo>
                    <a:cubicBezTo>
                      <a:pt x="194" y="234"/>
                      <a:pt x="194" y="234"/>
                      <a:pt x="194" y="234"/>
                    </a:cubicBezTo>
                    <a:cubicBezTo>
                      <a:pt x="195" y="235"/>
                      <a:pt x="196" y="235"/>
                      <a:pt x="197" y="235"/>
                    </a:cubicBezTo>
                    <a:cubicBezTo>
                      <a:pt x="199" y="235"/>
                      <a:pt x="200" y="234"/>
                      <a:pt x="201" y="233"/>
                    </a:cubicBezTo>
                    <a:cubicBezTo>
                      <a:pt x="202" y="232"/>
                      <a:pt x="202" y="231"/>
                      <a:pt x="202" y="229"/>
                    </a:cubicBezTo>
                    <a:cubicBezTo>
                      <a:pt x="202" y="206"/>
                      <a:pt x="202" y="206"/>
                      <a:pt x="202" y="206"/>
                    </a:cubicBezTo>
                    <a:cubicBezTo>
                      <a:pt x="202" y="204"/>
                      <a:pt x="201" y="202"/>
                      <a:pt x="200" y="200"/>
                    </a:cubicBezTo>
                    <a:cubicBezTo>
                      <a:pt x="199" y="198"/>
                      <a:pt x="197" y="197"/>
                      <a:pt x="195" y="196"/>
                    </a:cubicBezTo>
                    <a:cubicBezTo>
                      <a:pt x="183" y="192"/>
                      <a:pt x="183" y="192"/>
                      <a:pt x="183" y="192"/>
                    </a:cubicBezTo>
                    <a:cubicBezTo>
                      <a:pt x="182" y="192"/>
                      <a:pt x="181" y="191"/>
                      <a:pt x="180" y="190"/>
                    </a:cubicBezTo>
                    <a:cubicBezTo>
                      <a:pt x="179" y="189"/>
                      <a:pt x="178" y="188"/>
                      <a:pt x="177" y="186"/>
                    </a:cubicBezTo>
                    <a:cubicBezTo>
                      <a:pt x="176" y="181"/>
                      <a:pt x="176" y="181"/>
                      <a:pt x="176" y="181"/>
                    </a:cubicBezTo>
                    <a:cubicBezTo>
                      <a:pt x="176" y="180"/>
                      <a:pt x="175" y="179"/>
                      <a:pt x="174" y="178"/>
                    </a:cubicBezTo>
                    <a:cubicBezTo>
                      <a:pt x="174" y="178"/>
                      <a:pt x="173" y="177"/>
                      <a:pt x="171" y="177"/>
                    </a:cubicBezTo>
                    <a:cubicBezTo>
                      <a:pt x="170" y="177"/>
                      <a:pt x="170" y="177"/>
                      <a:pt x="169" y="178"/>
                    </a:cubicBezTo>
                    <a:cubicBezTo>
                      <a:pt x="168" y="178"/>
                      <a:pt x="168" y="179"/>
                      <a:pt x="167" y="180"/>
                    </a:cubicBezTo>
                    <a:cubicBezTo>
                      <a:pt x="164" y="185"/>
                      <a:pt x="164" y="185"/>
                      <a:pt x="164" y="185"/>
                    </a:cubicBezTo>
                    <a:cubicBezTo>
                      <a:pt x="163" y="186"/>
                      <a:pt x="163" y="186"/>
                      <a:pt x="163" y="186"/>
                    </a:cubicBezTo>
                    <a:cubicBezTo>
                      <a:pt x="162" y="186"/>
                      <a:pt x="162" y="186"/>
                      <a:pt x="161" y="185"/>
                    </a:cubicBezTo>
                    <a:cubicBezTo>
                      <a:pt x="143" y="156"/>
                      <a:pt x="143" y="156"/>
                      <a:pt x="143" y="156"/>
                    </a:cubicBezTo>
                    <a:cubicBezTo>
                      <a:pt x="143" y="155"/>
                      <a:pt x="142" y="154"/>
                      <a:pt x="141" y="154"/>
                    </a:cubicBezTo>
                    <a:cubicBezTo>
                      <a:pt x="141" y="153"/>
                      <a:pt x="140" y="153"/>
                      <a:pt x="138" y="153"/>
                    </a:cubicBezTo>
                    <a:cubicBezTo>
                      <a:pt x="138" y="153"/>
                      <a:pt x="137" y="153"/>
                      <a:pt x="136" y="153"/>
                    </a:cubicBezTo>
                    <a:cubicBezTo>
                      <a:pt x="135" y="154"/>
                      <a:pt x="135" y="154"/>
                      <a:pt x="135" y="155"/>
                    </a:cubicBezTo>
                    <a:cubicBezTo>
                      <a:pt x="134" y="156"/>
                      <a:pt x="134" y="157"/>
                      <a:pt x="134" y="159"/>
                    </a:cubicBezTo>
                    <a:cubicBezTo>
                      <a:pt x="134" y="161"/>
                      <a:pt x="135" y="164"/>
                      <a:pt x="136" y="166"/>
                    </a:cubicBezTo>
                    <a:cubicBezTo>
                      <a:pt x="141" y="175"/>
                      <a:pt x="141" y="175"/>
                      <a:pt x="141" y="175"/>
                    </a:cubicBezTo>
                    <a:cubicBezTo>
                      <a:pt x="141" y="176"/>
                      <a:pt x="142" y="177"/>
                      <a:pt x="142" y="179"/>
                    </a:cubicBezTo>
                    <a:cubicBezTo>
                      <a:pt x="142" y="180"/>
                      <a:pt x="141" y="182"/>
                      <a:pt x="141" y="183"/>
                    </a:cubicBezTo>
                    <a:cubicBezTo>
                      <a:pt x="141" y="183"/>
                      <a:pt x="141" y="183"/>
                      <a:pt x="141" y="183"/>
                    </a:cubicBezTo>
                    <a:cubicBezTo>
                      <a:pt x="140" y="184"/>
                      <a:pt x="140" y="184"/>
                      <a:pt x="140" y="184"/>
                    </a:cubicBezTo>
                    <a:cubicBezTo>
                      <a:pt x="140" y="184"/>
                      <a:pt x="140" y="184"/>
                      <a:pt x="140" y="184"/>
                    </a:cubicBezTo>
                    <a:cubicBezTo>
                      <a:pt x="140" y="184"/>
                      <a:pt x="140" y="184"/>
                      <a:pt x="140" y="184"/>
                    </a:cubicBezTo>
                    <a:cubicBezTo>
                      <a:pt x="139" y="185"/>
                      <a:pt x="139" y="185"/>
                      <a:pt x="139" y="185"/>
                    </a:cubicBezTo>
                    <a:cubicBezTo>
                      <a:pt x="139" y="184"/>
                      <a:pt x="139" y="184"/>
                      <a:pt x="139" y="184"/>
                    </a:cubicBezTo>
                    <a:cubicBezTo>
                      <a:pt x="138" y="184"/>
                      <a:pt x="138" y="184"/>
                      <a:pt x="138" y="183"/>
                    </a:cubicBezTo>
                    <a:cubicBezTo>
                      <a:pt x="129" y="163"/>
                      <a:pt x="129" y="163"/>
                      <a:pt x="129" y="163"/>
                    </a:cubicBezTo>
                    <a:cubicBezTo>
                      <a:pt x="127" y="160"/>
                      <a:pt x="124" y="158"/>
                      <a:pt x="121" y="158"/>
                    </a:cubicBezTo>
                    <a:cubicBezTo>
                      <a:pt x="120" y="158"/>
                      <a:pt x="119" y="158"/>
                      <a:pt x="118" y="159"/>
                    </a:cubicBezTo>
                    <a:cubicBezTo>
                      <a:pt x="105" y="165"/>
                      <a:pt x="105" y="165"/>
                      <a:pt x="105" y="165"/>
                    </a:cubicBezTo>
                    <a:cubicBezTo>
                      <a:pt x="102" y="167"/>
                      <a:pt x="98" y="170"/>
                      <a:pt x="96" y="173"/>
                    </a:cubicBezTo>
                    <a:cubicBezTo>
                      <a:pt x="86" y="187"/>
                      <a:pt x="86" y="187"/>
                      <a:pt x="86" y="187"/>
                    </a:cubicBezTo>
                    <a:cubicBezTo>
                      <a:pt x="85" y="188"/>
                      <a:pt x="84" y="189"/>
                      <a:pt x="83" y="190"/>
                    </a:cubicBezTo>
                    <a:cubicBezTo>
                      <a:pt x="81" y="191"/>
                      <a:pt x="80" y="191"/>
                      <a:pt x="79" y="191"/>
                    </a:cubicBezTo>
                    <a:cubicBezTo>
                      <a:pt x="62" y="192"/>
                      <a:pt x="62" y="192"/>
                      <a:pt x="62" y="192"/>
                    </a:cubicBezTo>
                    <a:cubicBezTo>
                      <a:pt x="61" y="192"/>
                      <a:pt x="61" y="192"/>
                      <a:pt x="61" y="192"/>
                    </a:cubicBezTo>
                    <a:cubicBezTo>
                      <a:pt x="61" y="192"/>
                      <a:pt x="61" y="192"/>
                      <a:pt x="61" y="192"/>
                    </a:cubicBezTo>
                    <a:cubicBezTo>
                      <a:pt x="60" y="192"/>
                      <a:pt x="60" y="191"/>
                      <a:pt x="60" y="190"/>
                    </a:cubicBezTo>
                    <a:cubicBezTo>
                      <a:pt x="60" y="189"/>
                      <a:pt x="60" y="189"/>
                      <a:pt x="60" y="189"/>
                    </a:cubicBezTo>
                    <a:cubicBezTo>
                      <a:pt x="64" y="170"/>
                      <a:pt x="64" y="170"/>
                      <a:pt x="64" y="170"/>
                    </a:cubicBezTo>
                    <a:cubicBezTo>
                      <a:pt x="65" y="169"/>
                      <a:pt x="66" y="167"/>
                      <a:pt x="67" y="166"/>
                    </a:cubicBezTo>
                    <a:cubicBezTo>
                      <a:pt x="67" y="165"/>
                      <a:pt x="69" y="164"/>
                      <a:pt x="69" y="164"/>
                    </a:cubicBezTo>
                    <a:cubicBezTo>
                      <a:pt x="82" y="162"/>
                      <a:pt x="82" y="162"/>
                      <a:pt x="82" y="162"/>
                    </a:cubicBezTo>
                    <a:cubicBezTo>
                      <a:pt x="84" y="161"/>
                      <a:pt x="86" y="160"/>
                      <a:pt x="87" y="158"/>
                    </a:cubicBezTo>
                    <a:cubicBezTo>
                      <a:pt x="89" y="157"/>
                      <a:pt x="90" y="155"/>
                      <a:pt x="91" y="153"/>
                    </a:cubicBezTo>
                    <a:cubicBezTo>
                      <a:pt x="91" y="151"/>
                      <a:pt x="91" y="151"/>
                      <a:pt x="91" y="151"/>
                    </a:cubicBezTo>
                    <a:cubicBezTo>
                      <a:pt x="92" y="150"/>
                      <a:pt x="92" y="148"/>
                      <a:pt x="92" y="147"/>
                    </a:cubicBezTo>
                    <a:cubicBezTo>
                      <a:pt x="92" y="144"/>
                      <a:pt x="91" y="141"/>
                      <a:pt x="90" y="139"/>
                    </a:cubicBezTo>
                    <a:cubicBezTo>
                      <a:pt x="89" y="138"/>
                      <a:pt x="89" y="138"/>
                      <a:pt x="89" y="138"/>
                    </a:cubicBezTo>
                    <a:cubicBezTo>
                      <a:pt x="89" y="138"/>
                      <a:pt x="90" y="137"/>
                      <a:pt x="91" y="136"/>
                    </a:cubicBezTo>
                    <a:cubicBezTo>
                      <a:pt x="109" y="126"/>
                      <a:pt x="109" y="126"/>
                      <a:pt x="109" y="126"/>
                    </a:cubicBezTo>
                    <a:cubicBezTo>
                      <a:pt x="112" y="124"/>
                      <a:pt x="116" y="121"/>
                      <a:pt x="118" y="118"/>
                    </a:cubicBezTo>
                    <a:cubicBezTo>
                      <a:pt x="120" y="114"/>
                      <a:pt x="120" y="114"/>
                      <a:pt x="120" y="114"/>
                    </a:cubicBezTo>
                    <a:cubicBezTo>
                      <a:pt x="121" y="113"/>
                      <a:pt x="122" y="112"/>
                      <a:pt x="123" y="111"/>
                    </a:cubicBezTo>
                    <a:cubicBezTo>
                      <a:pt x="124" y="111"/>
                      <a:pt x="124"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6" y="110"/>
                      <a:pt x="127" y="110"/>
                      <a:pt x="128" y="109"/>
                    </a:cubicBezTo>
                    <a:cubicBezTo>
                      <a:pt x="130" y="108"/>
                      <a:pt x="131" y="106"/>
                      <a:pt x="133" y="103"/>
                    </a:cubicBezTo>
                    <a:cubicBezTo>
                      <a:pt x="135" y="97"/>
                      <a:pt x="135" y="97"/>
                      <a:pt x="135" y="97"/>
                    </a:cubicBezTo>
                    <a:cubicBezTo>
                      <a:pt x="135" y="97"/>
                      <a:pt x="135" y="96"/>
                      <a:pt x="136" y="96"/>
                    </a:cubicBezTo>
                    <a:cubicBezTo>
                      <a:pt x="136" y="96"/>
                      <a:pt x="136" y="96"/>
                      <a:pt x="136" y="96"/>
                    </a:cubicBezTo>
                    <a:cubicBezTo>
                      <a:pt x="135" y="95"/>
                      <a:pt x="135" y="95"/>
                      <a:pt x="135" y="95"/>
                    </a:cubicBezTo>
                    <a:cubicBezTo>
                      <a:pt x="135" y="96"/>
                      <a:pt x="135" y="96"/>
                      <a:pt x="135" y="96"/>
                    </a:cubicBezTo>
                    <a:cubicBezTo>
                      <a:pt x="136" y="96"/>
                      <a:pt x="136" y="96"/>
                      <a:pt x="136" y="96"/>
                    </a:cubicBezTo>
                    <a:cubicBezTo>
                      <a:pt x="135" y="95"/>
                      <a:pt x="135" y="95"/>
                      <a:pt x="135" y="95"/>
                    </a:cubicBezTo>
                    <a:cubicBezTo>
                      <a:pt x="135" y="96"/>
                      <a:pt x="135" y="96"/>
                      <a:pt x="135" y="96"/>
                    </a:cubicBezTo>
                    <a:cubicBezTo>
                      <a:pt x="135" y="95"/>
                      <a:pt x="135" y="95"/>
                      <a:pt x="135" y="95"/>
                    </a:cubicBezTo>
                    <a:cubicBezTo>
                      <a:pt x="134" y="96"/>
                      <a:pt x="134" y="96"/>
                      <a:pt x="134" y="96"/>
                    </a:cubicBezTo>
                    <a:cubicBezTo>
                      <a:pt x="135" y="96"/>
                      <a:pt x="135" y="96"/>
                      <a:pt x="135" y="96"/>
                    </a:cubicBezTo>
                    <a:cubicBezTo>
                      <a:pt x="135" y="95"/>
                      <a:pt x="135" y="95"/>
                      <a:pt x="135" y="95"/>
                    </a:cubicBezTo>
                    <a:cubicBezTo>
                      <a:pt x="134" y="96"/>
                      <a:pt x="134" y="96"/>
                      <a:pt x="134" y="96"/>
                    </a:cubicBezTo>
                    <a:cubicBezTo>
                      <a:pt x="135" y="95"/>
                      <a:pt x="135" y="95"/>
                      <a:pt x="135" y="95"/>
                    </a:cubicBezTo>
                    <a:cubicBezTo>
                      <a:pt x="134" y="96"/>
                      <a:pt x="134" y="96"/>
                      <a:pt x="134" y="96"/>
                    </a:cubicBezTo>
                    <a:cubicBezTo>
                      <a:pt x="134" y="96"/>
                      <a:pt x="134" y="96"/>
                      <a:pt x="134" y="96"/>
                    </a:cubicBezTo>
                    <a:cubicBezTo>
                      <a:pt x="135" y="95"/>
                      <a:pt x="135" y="95"/>
                      <a:pt x="135" y="95"/>
                    </a:cubicBezTo>
                    <a:cubicBezTo>
                      <a:pt x="134" y="96"/>
                      <a:pt x="134" y="96"/>
                      <a:pt x="134" y="96"/>
                    </a:cubicBezTo>
                    <a:cubicBezTo>
                      <a:pt x="134" y="96"/>
                      <a:pt x="134" y="96"/>
                      <a:pt x="134" y="96"/>
                    </a:cubicBezTo>
                    <a:cubicBezTo>
                      <a:pt x="134" y="96"/>
                      <a:pt x="134" y="96"/>
                      <a:pt x="134" y="96"/>
                    </a:cubicBezTo>
                    <a:cubicBezTo>
                      <a:pt x="134" y="96"/>
                      <a:pt x="134" y="96"/>
                      <a:pt x="134" y="96"/>
                    </a:cubicBezTo>
                    <a:cubicBezTo>
                      <a:pt x="134" y="96"/>
                      <a:pt x="134" y="96"/>
                      <a:pt x="134" y="96"/>
                    </a:cubicBezTo>
                    <a:cubicBezTo>
                      <a:pt x="134" y="96"/>
                      <a:pt x="134" y="96"/>
                      <a:pt x="134" y="96"/>
                    </a:cubicBezTo>
                    <a:cubicBezTo>
                      <a:pt x="135" y="97"/>
                      <a:pt x="135" y="97"/>
                      <a:pt x="135" y="97"/>
                    </a:cubicBezTo>
                    <a:cubicBezTo>
                      <a:pt x="136" y="101"/>
                      <a:pt x="136" y="101"/>
                      <a:pt x="136" y="101"/>
                    </a:cubicBezTo>
                    <a:cubicBezTo>
                      <a:pt x="136" y="103"/>
                      <a:pt x="137" y="105"/>
                      <a:pt x="138" y="107"/>
                    </a:cubicBezTo>
                    <a:cubicBezTo>
                      <a:pt x="140" y="109"/>
                      <a:pt x="142" y="110"/>
                      <a:pt x="144" y="110"/>
                    </a:cubicBezTo>
                    <a:cubicBezTo>
                      <a:pt x="144" y="108"/>
                      <a:pt x="144" y="108"/>
                      <a:pt x="144" y="108"/>
                    </a:cubicBezTo>
                    <a:cubicBezTo>
                      <a:pt x="144" y="110"/>
                      <a:pt x="144" y="110"/>
                      <a:pt x="144" y="110"/>
                    </a:cubicBezTo>
                    <a:cubicBezTo>
                      <a:pt x="144" y="110"/>
                      <a:pt x="144" y="110"/>
                      <a:pt x="144" y="110"/>
                    </a:cubicBezTo>
                    <a:cubicBezTo>
                      <a:pt x="144" y="110"/>
                      <a:pt x="144" y="110"/>
                      <a:pt x="144" y="110"/>
                    </a:cubicBezTo>
                    <a:cubicBezTo>
                      <a:pt x="144" y="110"/>
                      <a:pt x="144" y="110"/>
                      <a:pt x="144" y="110"/>
                    </a:cubicBezTo>
                    <a:cubicBezTo>
                      <a:pt x="144" y="111"/>
                      <a:pt x="145" y="111"/>
                      <a:pt x="146" y="111"/>
                    </a:cubicBezTo>
                    <a:cubicBezTo>
                      <a:pt x="149" y="111"/>
                      <a:pt x="152" y="109"/>
                      <a:pt x="155" y="107"/>
                    </a:cubicBezTo>
                    <a:cubicBezTo>
                      <a:pt x="170" y="91"/>
                      <a:pt x="170" y="91"/>
                      <a:pt x="170" y="91"/>
                    </a:cubicBezTo>
                    <a:cubicBezTo>
                      <a:pt x="172" y="88"/>
                      <a:pt x="176" y="85"/>
                      <a:pt x="178" y="83"/>
                    </a:cubicBezTo>
                    <a:cubicBezTo>
                      <a:pt x="182" y="81"/>
                      <a:pt x="182" y="81"/>
                      <a:pt x="182" y="81"/>
                    </a:cubicBezTo>
                    <a:cubicBezTo>
                      <a:pt x="183" y="80"/>
                      <a:pt x="184" y="79"/>
                      <a:pt x="185" y="78"/>
                    </a:cubicBezTo>
                    <a:cubicBezTo>
                      <a:pt x="186" y="77"/>
                      <a:pt x="186" y="76"/>
                      <a:pt x="186" y="74"/>
                    </a:cubicBezTo>
                    <a:cubicBezTo>
                      <a:pt x="186" y="73"/>
                      <a:pt x="186" y="73"/>
                      <a:pt x="186" y="73"/>
                    </a:cubicBezTo>
                    <a:cubicBezTo>
                      <a:pt x="186" y="72"/>
                      <a:pt x="185" y="71"/>
                      <a:pt x="184" y="70"/>
                    </a:cubicBezTo>
                    <a:cubicBezTo>
                      <a:pt x="183" y="70"/>
                      <a:pt x="182" y="70"/>
                      <a:pt x="181" y="70"/>
                    </a:cubicBezTo>
                    <a:cubicBezTo>
                      <a:pt x="180" y="70"/>
                      <a:pt x="179" y="70"/>
                      <a:pt x="177" y="71"/>
                    </a:cubicBezTo>
                    <a:cubicBezTo>
                      <a:pt x="176" y="71"/>
                      <a:pt x="176" y="71"/>
                      <a:pt x="176" y="71"/>
                    </a:cubicBezTo>
                    <a:cubicBezTo>
                      <a:pt x="175" y="71"/>
                      <a:pt x="175" y="71"/>
                      <a:pt x="175" y="71"/>
                    </a:cubicBezTo>
                    <a:cubicBezTo>
                      <a:pt x="174" y="71"/>
                      <a:pt x="172" y="70"/>
                      <a:pt x="172" y="69"/>
                    </a:cubicBezTo>
                    <a:cubicBezTo>
                      <a:pt x="172" y="69"/>
                      <a:pt x="172" y="68"/>
                      <a:pt x="172" y="67"/>
                    </a:cubicBezTo>
                    <a:cubicBezTo>
                      <a:pt x="172" y="66"/>
                      <a:pt x="172" y="64"/>
                      <a:pt x="173" y="63"/>
                    </a:cubicBezTo>
                    <a:cubicBezTo>
                      <a:pt x="174" y="61"/>
                      <a:pt x="175" y="59"/>
                      <a:pt x="175" y="57"/>
                    </a:cubicBezTo>
                    <a:cubicBezTo>
                      <a:pt x="175" y="57"/>
                      <a:pt x="175" y="56"/>
                      <a:pt x="174" y="55"/>
                    </a:cubicBezTo>
                    <a:cubicBezTo>
                      <a:pt x="174" y="54"/>
                      <a:pt x="173" y="54"/>
                      <a:pt x="172" y="53"/>
                    </a:cubicBezTo>
                    <a:cubicBezTo>
                      <a:pt x="171" y="53"/>
                      <a:pt x="171" y="53"/>
                      <a:pt x="171" y="53"/>
                    </a:cubicBezTo>
                    <a:cubicBezTo>
                      <a:pt x="169" y="53"/>
                      <a:pt x="168" y="54"/>
                      <a:pt x="167" y="54"/>
                    </a:cubicBezTo>
                    <a:cubicBezTo>
                      <a:pt x="165" y="55"/>
                      <a:pt x="164" y="56"/>
                      <a:pt x="163" y="58"/>
                    </a:cubicBezTo>
                    <a:cubicBezTo>
                      <a:pt x="161" y="61"/>
                      <a:pt x="161" y="61"/>
                      <a:pt x="161" y="61"/>
                    </a:cubicBezTo>
                    <a:cubicBezTo>
                      <a:pt x="158" y="65"/>
                      <a:pt x="157" y="70"/>
                      <a:pt x="156" y="74"/>
                    </a:cubicBezTo>
                    <a:cubicBezTo>
                      <a:pt x="156" y="77"/>
                      <a:pt x="154" y="82"/>
                      <a:pt x="152" y="84"/>
                    </a:cubicBezTo>
                    <a:cubicBezTo>
                      <a:pt x="148" y="90"/>
                      <a:pt x="148" y="90"/>
                      <a:pt x="148" y="90"/>
                    </a:cubicBezTo>
                    <a:cubicBezTo>
                      <a:pt x="147" y="91"/>
                      <a:pt x="147" y="91"/>
                      <a:pt x="147" y="91"/>
                    </a:cubicBezTo>
                    <a:cubicBezTo>
                      <a:pt x="146" y="91"/>
                      <a:pt x="146" y="91"/>
                      <a:pt x="146" y="91"/>
                    </a:cubicBezTo>
                    <a:cubicBezTo>
                      <a:pt x="146" y="90"/>
                      <a:pt x="146" y="90"/>
                      <a:pt x="146" y="89"/>
                    </a:cubicBezTo>
                    <a:cubicBezTo>
                      <a:pt x="144" y="86"/>
                      <a:pt x="144" y="86"/>
                      <a:pt x="144" y="86"/>
                    </a:cubicBezTo>
                    <a:cubicBezTo>
                      <a:pt x="144" y="84"/>
                      <a:pt x="143" y="83"/>
                      <a:pt x="141" y="82"/>
                    </a:cubicBezTo>
                    <a:cubicBezTo>
                      <a:pt x="140" y="80"/>
                      <a:pt x="138" y="80"/>
                      <a:pt x="136" y="80"/>
                    </a:cubicBezTo>
                    <a:cubicBezTo>
                      <a:pt x="135" y="80"/>
                      <a:pt x="135" y="80"/>
                      <a:pt x="135" y="80"/>
                    </a:cubicBezTo>
                    <a:cubicBezTo>
                      <a:pt x="135" y="80"/>
                      <a:pt x="135" y="80"/>
                      <a:pt x="135" y="80"/>
                    </a:cubicBezTo>
                    <a:cubicBezTo>
                      <a:pt x="135" y="80"/>
                      <a:pt x="135" y="80"/>
                      <a:pt x="135" y="80"/>
                    </a:cubicBezTo>
                    <a:cubicBezTo>
                      <a:pt x="134" y="79"/>
                      <a:pt x="134" y="79"/>
                      <a:pt x="134" y="79"/>
                    </a:cubicBezTo>
                    <a:cubicBezTo>
                      <a:pt x="134" y="78"/>
                      <a:pt x="134" y="78"/>
                      <a:pt x="134" y="78"/>
                    </a:cubicBezTo>
                    <a:cubicBezTo>
                      <a:pt x="134" y="77"/>
                      <a:pt x="134" y="77"/>
                      <a:pt x="134" y="76"/>
                    </a:cubicBezTo>
                    <a:cubicBezTo>
                      <a:pt x="134" y="76"/>
                      <a:pt x="134" y="76"/>
                      <a:pt x="134" y="76"/>
                    </a:cubicBezTo>
                    <a:cubicBezTo>
                      <a:pt x="134" y="73"/>
                      <a:pt x="137" y="68"/>
                      <a:pt x="139" y="67"/>
                    </a:cubicBezTo>
                    <a:cubicBezTo>
                      <a:pt x="174" y="32"/>
                      <a:pt x="174" y="32"/>
                      <a:pt x="174" y="32"/>
                    </a:cubicBezTo>
                    <a:cubicBezTo>
                      <a:pt x="175" y="31"/>
                      <a:pt x="177" y="31"/>
                      <a:pt x="178" y="31"/>
                    </a:cubicBezTo>
                    <a:cubicBezTo>
                      <a:pt x="179" y="31"/>
                      <a:pt x="180" y="31"/>
                      <a:pt x="180" y="31"/>
                    </a:cubicBezTo>
                    <a:cubicBezTo>
                      <a:pt x="186" y="35"/>
                      <a:pt x="186" y="35"/>
                      <a:pt x="186" y="35"/>
                    </a:cubicBezTo>
                    <a:cubicBezTo>
                      <a:pt x="188" y="37"/>
                      <a:pt x="193" y="39"/>
                      <a:pt x="196" y="40"/>
                    </a:cubicBezTo>
                    <a:cubicBezTo>
                      <a:pt x="204" y="42"/>
                      <a:pt x="204" y="42"/>
                      <a:pt x="204" y="42"/>
                    </a:cubicBezTo>
                    <a:cubicBezTo>
                      <a:pt x="205" y="42"/>
                      <a:pt x="206" y="43"/>
                      <a:pt x="206" y="43"/>
                    </a:cubicBezTo>
                    <a:cubicBezTo>
                      <a:pt x="206" y="43"/>
                      <a:pt x="206" y="43"/>
                      <a:pt x="206" y="43"/>
                    </a:cubicBezTo>
                    <a:cubicBezTo>
                      <a:pt x="206" y="44"/>
                      <a:pt x="206" y="44"/>
                      <a:pt x="206" y="44"/>
                    </a:cubicBezTo>
                    <a:cubicBezTo>
                      <a:pt x="206" y="44"/>
                      <a:pt x="205" y="44"/>
                      <a:pt x="204" y="45"/>
                    </a:cubicBezTo>
                    <a:cubicBezTo>
                      <a:pt x="203" y="45"/>
                      <a:pt x="202" y="45"/>
                      <a:pt x="201" y="45"/>
                    </a:cubicBezTo>
                    <a:cubicBezTo>
                      <a:pt x="201" y="45"/>
                      <a:pt x="201" y="45"/>
                      <a:pt x="201" y="45"/>
                    </a:cubicBezTo>
                    <a:cubicBezTo>
                      <a:pt x="198" y="45"/>
                      <a:pt x="198" y="45"/>
                      <a:pt x="198" y="45"/>
                    </a:cubicBezTo>
                    <a:cubicBezTo>
                      <a:pt x="198" y="45"/>
                      <a:pt x="198" y="45"/>
                      <a:pt x="198" y="45"/>
                    </a:cubicBezTo>
                    <a:cubicBezTo>
                      <a:pt x="197" y="45"/>
                      <a:pt x="196" y="45"/>
                      <a:pt x="196" y="46"/>
                    </a:cubicBezTo>
                    <a:cubicBezTo>
                      <a:pt x="195" y="46"/>
                      <a:pt x="195" y="46"/>
                      <a:pt x="195" y="46"/>
                    </a:cubicBezTo>
                    <a:cubicBezTo>
                      <a:pt x="194" y="47"/>
                      <a:pt x="194" y="47"/>
                      <a:pt x="194" y="48"/>
                    </a:cubicBezTo>
                    <a:cubicBezTo>
                      <a:pt x="194" y="49"/>
                      <a:pt x="195" y="50"/>
                      <a:pt x="195" y="50"/>
                    </a:cubicBezTo>
                    <a:cubicBezTo>
                      <a:pt x="196" y="51"/>
                      <a:pt x="196" y="51"/>
                      <a:pt x="197" y="52"/>
                    </a:cubicBezTo>
                    <a:cubicBezTo>
                      <a:pt x="206" y="57"/>
                      <a:pt x="206" y="57"/>
                      <a:pt x="206" y="57"/>
                    </a:cubicBezTo>
                    <a:cubicBezTo>
                      <a:pt x="207" y="58"/>
                      <a:pt x="208" y="58"/>
                      <a:pt x="209" y="58"/>
                    </a:cubicBezTo>
                    <a:cubicBezTo>
                      <a:pt x="212" y="58"/>
                      <a:pt x="215" y="56"/>
                      <a:pt x="216" y="53"/>
                    </a:cubicBezTo>
                    <a:cubicBezTo>
                      <a:pt x="216" y="52"/>
                      <a:pt x="217" y="51"/>
                      <a:pt x="218" y="50"/>
                    </a:cubicBezTo>
                    <a:cubicBezTo>
                      <a:pt x="219" y="50"/>
                      <a:pt x="220" y="49"/>
                      <a:pt x="221" y="49"/>
                    </a:cubicBezTo>
                    <a:cubicBezTo>
                      <a:pt x="256" y="49"/>
                      <a:pt x="256" y="49"/>
                      <a:pt x="256" y="49"/>
                    </a:cubicBezTo>
                    <a:cubicBezTo>
                      <a:pt x="258" y="49"/>
                      <a:pt x="260" y="49"/>
                      <a:pt x="262" y="48"/>
                    </a:cubicBezTo>
                    <a:cubicBezTo>
                      <a:pt x="264" y="48"/>
                      <a:pt x="265" y="47"/>
                      <a:pt x="267" y="46"/>
                    </a:cubicBezTo>
                    <a:cubicBezTo>
                      <a:pt x="278" y="39"/>
                      <a:pt x="278" y="39"/>
                      <a:pt x="278" y="39"/>
                    </a:cubicBezTo>
                    <a:cubicBezTo>
                      <a:pt x="281" y="37"/>
                      <a:pt x="284" y="33"/>
                      <a:pt x="286" y="30"/>
                    </a:cubicBezTo>
                    <a:cubicBezTo>
                      <a:pt x="292" y="17"/>
                      <a:pt x="292" y="17"/>
                      <a:pt x="292" y="17"/>
                    </a:cubicBezTo>
                    <a:cubicBezTo>
                      <a:pt x="293" y="15"/>
                      <a:pt x="294" y="13"/>
                      <a:pt x="294" y="11"/>
                    </a:cubicBezTo>
                    <a:cubicBezTo>
                      <a:pt x="295" y="9"/>
                      <a:pt x="295" y="7"/>
                      <a:pt x="295" y="5"/>
                    </a:cubicBezTo>
                    <a:cubicBezTo>
                      <a:pt x="295" y="5"/>
                      <a:pt x="295" y="4"/>
                      <a:pt x="296" y="4"/>
                    </a:cubicBezTo>
                    <a:cubicBezTo>
                      <a:pt x="296" y="4"/>
                      <a:pt x="296" y="4"/>
                      <a:pt x="296" y="4"/>
                    </a:cubicBezTo>
                    <a:cubicBezTo>
                      <a:pt x="297" y="4"/>
                      <a:pt x="297" y="4"/>
                      <a:pt x="297" y="4"/>
                    </a:cubicBezTo>
                    <a:cubicBezTo>
                      <a:pt x="376" y="30"/>
                      <a:pt x="376" y="30"/>
                      <a:pt x="376" y="30"/>
                    </a:cubicBezTo>
                    <a:cubicBezTo>
                      <a:pt x="377" y="30"/>
                      <a:pt x="378" y="31"/>
                      <a:pt x="379" y="31"/>
                    </a:cubicBezTo>
                    <a:cubicBezTo>
                      <a:pt x="382" y="31"/>
                      <a:pt x="384" y="30"/>
                      <a:pt x="386" y="27"/>
                    </a:cubicBezTo>
                    <a:cubicBezTo>
                      <a:pt x="386" y="27"/>
                      <a:pt x="387" y="27"/>
                      <a:pt x="388" y="26"/>
                    </a:cubicBezTo>
                    <a:cubicBezTo>
                      <a:pt x="388" y="26"/>
                      <a:pt x="389" y="26"/>
                      <a:pt x="390" y="26"/>
                    </a:cubicBezTo>
                    <a:cubicBezTo>
                      <a:pt x="391" y="26"/>
                      <a:pt x="391" y="26"/>
                      <a:pt x="392" y="26"/>
                    </a:cubicBezTo>
                    <a:cubicBezTo>
                      <a:pt x="503" y="53"/>
                      <a:pt x="503" y="53"/>
                      <a:pt x="503" y="53"/>
                    </a:cubicBezTo>
                    <a:cubicBezTo>
                      <a:pt x="504" y="54"/>
                      <a:pt x="506" y="54"/>
                      <a:pt x="507" y="55"/>
                    </a:cubicBezTo>
                    <a:cubicBezTo>
                      <a:pt x="509" y="56"/>
                      <a:pt x="510" y="57"/>
                      <a:pt x="511" y="58"/>
                    </a:cubicBezTo>
                    <a:cubicBezTo>
                      <a:pt x="524" y="72"/>
                      <a:pt x="524" y="72"/>
                      <a:pt x="524" y="72"/>
                    </a:cubicBezTo>
                    <a:cubicBezTo>
                      <a:pt x="525" y="72"/>
                      <a:pt x="525" y="73"/>
                      <a:pt x="525" y="73"/>
                    </a:cubicBezTo>
                    <a:cubicBezTo>
                      <a:pt x="525" y="74"/>
                      <a:pt x="525" y="74"/>
                      <a:pt x="524" y="75"/>
                    </a:cubicBezTo>
                    <a:cubicBezTo>
                      <a:pt x="521" y="76"/>
                      <a:pt x="521" y="76"/>
                      <a:pt x="521" y="76"/>
                    </a:cubicBezTo>
                    <a:cubicBezTo>
                      <a:pt x="519" y="77"/>
                      <a:pt x="517" y="80"/>
                      <a:pt x="517" y="82"/>
                    </a:cubicBezTo>
                    <a:cubicBezTo>
                      <a:pt x="517" y="84"/>
                      <a:pt x="518" y="85"/>
                      <a:pt x="519" y="87"/>
                    </a:cubicBezTo>
                    <a:cubicBezTo>
                      <a:pt x="538" y="120"/>
                      <a:pt x="538" y="120"/>
                      <a:pt x="538" y="120"/>
                    </a:cubicBezTo>
                    <a:cubicBezTo>
                      <a:pt x="539" y="121"/>
                      <a:pt x="540" y="123"/>
                      <a:pt x="540" y="125"/>
                    </a:cubicBezTo>
                    <a:cubicBezTo>
                      <a:pt x="540" y="126"/>
                      <a:pt x="539" y="127"/>
                      <a:pt x="539" y="128"/>
                    </a:cubicBezTo>
                    <a:cubicBezTo>
                      <a:pt x="539" y="129"/>
                      <a:pt x="538" y="129"/>
                      <a:pt x="538" y="129"/>
                    </a:cubicBezTo>
                    <a:cubicBezTo>
                      <a:pt x="538" y="129"/>
                      <a:pt x="538" y="129"/>
                      <a:pt x="538" y="129"/>
                    </a:cubicBezTo>
                    <a:cubicBezTo>
                      <a:pt x="538" y="129"/>
                      <a:pt x="537" y="129"/>
                      <a:pt x="536" y="128"/>
                    </a:cubicBezTo>
                    <a:cubicBezTo>
                      <a:pt x="503" y="78"/>
                      <a:pt x="503" y="78"/>
                      <a:pt x="503" y="78"/>
                    </a:cubicBezTo>
                    <a:cubicBezTo>
                      <a:pt x="502" y="76"/>
                      <a:pt x="499" y="74"/>
                      <a:pt x="496" y="74"/>
                    </a:cubicBezTo>
                    <a:cubicBezTo>
                      <a:pt x="495" y="74"/>
                      <a:pt x="494" y="75"/>
                      <a:pt x="493" y="75"/>
                    </a:cubicBezTo>
                    <a:cubicBezTo>
                      <a:pt x="474" y="86"/>
                      <a:pt x="474" y="86"/>
                      <a:pt x="474" y="86"/>
                    </a:cubicBezTo>
                    <a:cubicBezTo>
                      <a:pt x="471" y="88"/>
                      <a:pt x="470" y="91"/>
                      <a:pt x="470" y="94"/>
                    </a:cubicBezTo>
                    <a:cubicBezTo>
                      <a:pt x="470" y="96"/>
                      <a:pt x="470" y="97"/>
                      <a:pt x="470" y="98"/>
                    </a:cubicBezTo>
                    <a:cubicBezTo>
                      <a:pt x="475" y="114"/>
                      <a:pt x="475" y="114"/>
                      <a:pt x="475" y="114"/>
                    </a:cubicBezTo>
                    <a:cubicBezTo>
                      <a:pt x="476" y="116"/>
                      <a:pt x="477" y="118"/>
                      <a:pt x="479" y="119"/>
                    </a:cubicBezTo>
                    <a:cubicBezTo>
                      <a:pt x="480" y="121"/>
                      <a:pt x="482" y="122"/>
                      <a:pt x="484" y="122"/>
                    </a:cubicBezTo>
                    <a:cubicBezTo>
                      <a:pt x="495" y="124"/>
                      <a:pt x="495" y="124"/>
                      <a:pt x="495" y="124"/>
                    </a:cubicBezTo>
                    <a:cubicBezTo>
                      <a:pt x="495" y="124"/>
                      <a:pt x="497" y="125"/>
                      <a:pt x="497" y="126"/>
                    </a:cubicBezTo>
                    <a:cubicBezTo>
                      <a:pt x="498" y="127"/>
                      <a:pt x="499" y="128"/>
                      <a:pt x="499" y="130"/>
                    </a:cubicBezTo>
                    <a:cubicBezTo>
                      <a:pt x="505" y="155"/>
                      <a:pt x="505" y="155"/>
                      <a:pt x="505" y="155"/>
                    </a:cubicBezTo>
                    <a:cubicBezTo>
                      <a:pt x="505" y="156"/>
                      <a:pt x="505" y="157"/>
                      <a:pt x="505" y="158"/>
                    </a:cubicBezTo>
                    <a:cubicBezTo>
                      <a:pt x="505" y="161"/>
                      <a:pt x="505" y="164"/>
                      <a:pt x="504" y="166"/>
                    </a:cubicBezTo>
                    <a:cubicBezTo>
                      <a:pt x="500" y="175"/>
                      <a:pt x="500" y="175"/>
                      <a:pt x="500" y="175"/>
                    </a:cubicBezTo>
                    <a:cubicBezTo>
                      <a:pt x="499" y="177"/>
                      <a:pt x="499" y="178"/>
                      <a:pt x="499" y="180"/>
                    </a:cubicBezTo>
                    <a:cubicBezTo>
                      <a:pt x="499" y="183"/>
                      <a:pt x="500" y="186"/>
                      <a:pt x="501" y="188"/>
                    </a:cubicBezTo>
                    <a:cubicBezTo>
                      <a:pt x="516" y="205"/>
                      <a:pt x="516" y="205"/>
                      <a:pt x="516" y="205"/>
                    </a:cubicBezTo>
                    <a:cubicBezTo>
                      <a:pt x="517" y="206"/>
                      <a:pt x="518" y="208"/>
                      <a:pt x="518" y="210"/>
                    </a:cubicBezTo>
                    <a:cubicBezTo>
                      <a:pt x="518" y="211"/>
                      <a:pt x="518" y="211"/>
                      <a:pt x="518" y="211"/>
                    </a:cubicBezTo>
                    <a:cubicBezTo>
                      <a:pt x="517" y="212"/>
                      <a:pt x="517" y="212"/>
                      <a:pt x="517" y="212"/>
                    </a:cubicBezTo>
                    <a:cubicBezTo>
                      <a:pt x="517" y="212"/>
                      <a:pt x="516" y="212"/>
                      <a:pt x="515" y="211"/>
                    </a:cubicBezTo>
                    <a:cubicBezTo>
                      <a:pt x="494" y="187"/>
                      <a:pt x="494" y="187"/>
                      <a:pt x="494" y="187"/>
                    </a:cubicBezTo>
                    <a:cubicBezTo>
                      <a:pt x="492" y="185"/>
                      <a:pt x="488" y="182"/>
                      <a:pt x="485" y="180"/>
                    </a:cubicBezTo>
                    <a:cubicBezTo>
                      <a:pt x="478" y="176"/>
                      <a:pt x="478" y="176"/>
                      <a:pt x="478" y="176"/>
                    </a:cubicBezTo>
                    <a:cubicBezTo>
                      <a:pt x="477" y="175"/>
                      <a:pt x="476" y="175"/>
                      <a:pt x="475" y="175"/>
                    </a:cubicBezTo>
                    <a:cubicBezTo>
                      <a:pt x="473" y="175"/>
                      <a:pt x="472" y="176"/>
                      <a:pt x="471" y="177"/>
                    </a:cubicBezTo>
                    <a:cubicBezTo>
                      <a:pt x="470" y="178"/>
                      <a:pt x="469" y="179"/>
                      <a:pt x="469" y="180"/>
                    </a:cubicBezTo>
                    <a:cubicBezTo>
                      <a:pt x="468" y="181"/>
                      <a:pt x="468" y="182"/>
                      <a:pt x="468" y="184"/>
                    </a:cubicBezTo>
                    <a:cubicBezTo>
                      <a:pt x="468" y="187"/>
                      <a:pt x="469" y="190"/>
                      <a:pt x="471" y="193"/>
                    </a:cubicBezTo>
                    <a:cubicBezTo>
                      <a:pt x="472" y="195"/>
                      <a:pt x="472" y="195"/>
                      <a:pt x="472" y="195"/>
                    </a:cubicBezTo>
                    <a:cubicBezTo>
                      <a:pt x="473" y="196"/>
                      <a:pt x="474" y="197"/>
                      <a:pt x="475" y="198"/>
                    </a:cubicBezTo>
                    <a:cubicBezTo>
                      <a:pt x="477" y="199"/>
                      <a:pt x="478" y="200"/>
                      <a:pt x="480" y="200"/>
                    </a:cubicBezTo>
                    <a:cubicBezTo>
                      <a:pt x="481" y="200"/>
                      <a:pt x="481" y="200"/>
                      <a:pt x="482" y="200"/>
                    </a:cubicBezTo>
                    <a:cubicBezTo>
                      <a:pt x="482" y="199"/>
                      <a:pt x="482" y="199"/>
                      <a:pt x="482" y="199"/>
                    </a:cubicBezTo>
                    <a:cubicBezTo>
                      <a:pt x="482" y="199"/>
                      <a:pt x="483" y="200"/>
                      <a:pt x="484" y="200"/>
                    </a:cubicBezTo>
                    <a:cubicBezTo>
                      <a:pt x="484" y="201"/>
                      <a:pt x="485" y="202"/>
                      <a:pt x="485" y="203"/>
                    </a:cubicBezTo>
                    <a:cubicBezTo>
                      <a:pt x="486" y="206"/>
                      <a:pt x="486" y="206"/>
                      <a:pt x="486" y="206"/>
                    </a:cubicBezTo>
                    <a:cubicBezTo>
                      <a:pt x="487" y="210"/>
                      <a:pt x="490" y="215"/>
                      <a:pt x="493" y="217"/>
                    </a:cubicBezTo>
                    <a:cubicBezTo>
                      <a:pt x="508" y="233"/>
                      <a:pt x="508" y="233"/>
                      <a:pt x="508" y="233"/>
                    </a:cubicBezTo>
                    <a:cubicBezTo>
                      <a:pt x="509" y="234"/>
                      <a:pt x="510" y="235"/>
                      <a:pt x="511" y="237"/>
                    </a:cubicBezTo>
                    <a:cubicBezTo>
                      <a:pt x="511" y="239"/>
                      <a:pt x="512" y="241"/>
                      <a:pt x="512" y="242"/>
                    </a:cubicBezTo>
                    <a:cubicBezTo>
                      <a:pt x="513" y="269"/>
                      <a:pt x="513" y="269"/>
                      <a:pt x="513" y="269"/>
                    </a:cubicBezTo>
                    <a:cubicBezTo>
                      <a:pt x="513" y="269"/>
                      <a:pt x="513" y="269"/>
                      <a:pt x="513" y="269"/>
                    </a:cubicBezTo>
                    <a:cubicBezTo>
                      <a:pt x="513" y="271"/>
                      <a:pt x="513" y="272"/>
                      <a:pt x="512" y="272"/>
                    </a:cubicBezTo>
                    <a:cubicBezTo>
                      <a:pt x="512" y="273"/>
                      <a:pt x="511" y="273"/>
                      <a:pt x="510" y="273"/>
                    </a:cubicBezTo>
                    <a:cubicBezTo>
                      <a:pt x="493" y="273"/>
                      <a:pt x="493" y="273"/>
                      <a:pt x="493" y="273"/>
                    </a:cubicBezTo>
                    <a:cubicBezTo>
                      <a:pt x="490" y="273"/>
                      <a:pt x="489" y="275"/>
                      <a:pt x="487" y="276"/>
                    </a:cubicBezTo>
                    <a:cubicBezTo>
                      <a:pt x="486" y="278"/>
                      <a:pt x="485" y="280"/>
                      <a:pt x="485" y="282"/>
                    </a:cubicBezTo>
                    <a:cubicBezTo>
                      <a:pt x="485" y="289"/>
                      <a:pt x="485" y="289"/>
                      <a:pt x="485" y="289"/>
                    </a:cubicBezTo>
                    <a:cubicBezTo>
                      <a:pt x="485" y="293"/>
                      <a:pt x="487" y="299"/>
                      <a:pt x="489" y="302"/>
                    </a:cubicBezTo>
                    <a:cubicBezTo>
                      <a:pt x="502" y="324"/>
                      <a:pt x="502" y="324"/>
                      <a:pt x="502" y="324"/>
                    </a:cubicBezTo>
                    <a:cubicBezTo>
                      <a:pt x="503" y="325"/>
                      <a:pt x="503" y="326"/>
                      <a:pt x="503" y="328"/>
                    </a:cubicBezTo>
                    <a:cubicBezTo>
                      <a:pt x="503" y="329"/>
                      <a:pt x="503" y="331"/>
                      <a:pt x="502" y="332"/>
                    </a:cubicBezTo>
                    <a:cubicBezTo>
                      <a:pt x="492" y="349"/>
                      <a:pt x="492" y="349"/>
                      <a:pt x="492" y="349"/>
                    </a:cubicBezTo>
                    <a:cubicBezTo>
                      <a:pt x="492" y="350"/>
                      <a:pt x="491" y="350"/>
                      <a:pt x="491" y="350"/>
                    </a:cubicBezTo>
                    <a:cubicBezTo>
                      <a:pt x="490" y="350"/>
                      <a:pt x="490" y="350"/>
                      <a:pt x="489" y="349"/>
                    </a:cubicBezTo>
                    <a:cubicBezTo>
                      <a:pt x="477" y="333"/>
                      <a:pt x="477" y="333"/>
                      <a:pt x="477" y="333"/>
                    </a:cubicBezTo>
                    <a:cubicBezTo>
                      <a:pt x="476" y="333"/>
                      <a:pt x="476" y="332"/>
                      <a:pt x="475" y="332"/>
                    </a:cubicBezTo>
                    <a:cubicBezTo>
                      <a:pt x="474" y="331"/>
                      <a:pt x="474" y="331"/>
                      <a:pt x="473" y="331"/>
                    </a:cubicBezTo>
                    <a:cubicBezTo>
                      <a:pt x="472" y="331"/>
                      <a:pt x="471" y="331"/>
                      <a:pt x="471" y="332"/>
                    </a:cubicBezTo>
                    <a:cubicBezTo>
                      <a:pt x="470" y="332"/>
                      <a:pt x="470" y="333"/>
                      <a:pt x="469" y="334"/>
                    </a:cubicBezTo>
                    <a:cubicBezTo>
                      <a:pt x="469" y="335"/>
                      <a:pt x="469" y="336"/>
                      <a:pt x="469" y="337"/>
                    </a:cubicBezTo>
                    <a:cubicBezTo>
                      <a:pt x="469" y="341"/>
                      <a:pt x="469" y="341"/>
                      <a:pt x="469" y="341"/>
                    </a:cubicBezTo>
                    <a:cubicBezTo>
                      <a:pt x="469" y="345"/>
                      <a:pt x="470" y="351"/>
                      <a:pt x="472" y="354"/>
                    </a:cubicBezTo>
                    <a:cubicBezTo>
                      <a:pt x="487" y="384"/>
                      <a:pt x="487" y="384"/>
                      <a:pt x="487" y="384"/>
                    </a:cubicBezTo>
                    <a:cubicBezTo>
                      <a:pt x="488" y="384"/>
                      <a:pt x="488" y="385"/>
                      <a:pt x="488" y="385"/>
                    </a:cubicBezTo>
                    <a:cubicBezTo>
                      <a:pt x="488" y="385"/>
                      <a:pt x="488" y="385"/>
                      <a:pt x="488" y="385"/>
                    </a:cubicBezTo>
                    <a:cubicBezTo>
                      <a:pt x="488" y="385"/>
                      <a:pt x="488" y="385"/>
                      <a:pt x="488" y="385"/>
                    </a:cubicBezTo>
                    <a:cubicBezTo>
                      <a:pt x="488" y="385"/>
                      <a:pt x="488" y="385"/>
                      <a:pt x="488" y="385"/>
                    </a:cubicBezTo>
                    <a:cubicBezTo>
                      <a:pt x="488" y="385"/>
                      <a:pt x="488" y="385"/>
                      <a:pt x="488" y="385"/>
                    </a:cubicBezTo>
                    <a:cubicBezTo>
                      <a:pt x="488" y="385"/>
                      <a:pt x="488" y="385"/>
                      <a:pt x="488" y="385"/>
                    </a:cubicBezTo>
                    <a:cubicBezTo>
                      <a:pt x="489" y="385"/>
                      <a:pt x="489" y="385"/>
                      <a:pt x="489" y="385"/>
                    </a:cubicBezTo>
                    <a:cubicBezTo>
                      <a:pt x="488" y="384"/>
                      <a:pt x="488" y="384"/>
                      <a:pt x="488" y="384"/>
                    </a:cubicBezTo>
                    <a:cubicBezTo>
                      <a:pt x="488" y="385"/>
                      <a:pt x="488" y="385"/>
                      <a:pt x="488" y="385"/>
                    </a:cubicBezTo>
                    <a:cubicBezTo>
                      <a:pt x="489" y="385"/>
                      <a:pt x="489" y="385"/>
                      <a:pt x="489" y="385"/>
                    </a:cubicBezTo>
                    <a:cubicBezTo>
                      <a:pt x="488" y="384"/>
                      <a:pt x="488" y="384"/>
                      <a:pt x="488" y="384"/>
                    </a:cubicBezTo>
                    <a:cubicBezTo>
                      <a:pt x="489" y="385"/>
                      <a:pt x="489" y="385"/>
                      <a:pt x="489" y="385"/>
                    </a:cubicBezTo>
                    <a:cubicBezTo>
                      <a:pt x="489" y="384"/>
                      <a:pt x="489" y="384"/>
                      <a:pt x="489" y="384"/>
                    </a:cubicBezTo>
                    <a:cubicBezTo>
                      <a:pt x="488" y="384"/>
                      <a:pt x="488" y="384"/>
                      <a:pt x="488" y="384"/>
                    </a:cubicBezTo>
                    <a:cubicBezTo>
                      <a:pt x="489" y="385"/>
                      <a:pt x="489" y="385"/>
                      <a:pt x="489" y="385"/>
                    </a:cubicBezTo>
                    <a:cubicBezTo>
                      <a:pt x="489" y="384"/>
                      <a:pt x="489" y="384"/>
                      <a:pt x="489" y="384"/>
                    </a:cubicBezTo>
                    <a:cubicBezTo>
                      <a:pt x="489" y="384"/>
                      <a:pt x="489" y="384"/>
                      <a:pt x="489" y="384"/>
                    </a:cubicBezTo>
                    <a:cubicBezTo>
                      <a:pt x="488" y="384"/>
                      <a:pt x="488" y="384"/>
                      <a:pt x="488" y="384"/>
                    </a:cubicBezTo>
                    <a:cubicBezTo>
                      <a:pt x="483" y="381"/>
                      <a:pt x="483" y="381"/>
                      <a:pt x="483" y="381"/>
                    </a:cubicBezTo>
                    <a:cubicBezTo>
                      <a:pt x="482" y="381"/>
                      <a:pt x="481" y="380"/>
                      <a:pt x="480" y="379"/>
                    </a:cubicBezTo>
                    <a:cubicBezTo>
                      <a:pt x="479" y="377"/>
                      <a:pt x="477" y="376"/>
                      <a:pt x="477" y="374"/>
                    </a:cubicBezTo>
                    <a:cubicBezTo>
                      <a:pt x="466" y="351"/>
                      <a:pt x="466" y="351"/>
                      <a:pt x="466" y="351"/>
                    </a:cubicBezTo>
                    <a:cubicBezTo>
                      <a:pt x="465" y="349"/>
                      <a:pt x="463" y="343"/>
                      <a:pt x="463" y="340"/>
                    </a:cubicBezTo>
                    <a:cubicBezTo>
                      <a:pt x="463" y="336"/>
                      <a:pt x="463" y="336"/>
                      <a:pt x="463" y="336"/>
                    </a:cubicBezTo>
                    <a:cubicBezTo>
                      <a:pt x="463" y="333"/>
                      <a:pt x="463" y="331"/>
                      <a:pt x="462" y="329"/>
                    </a:cubicBezTo>
                    <a:cubicBezTo>
                      <a:pt x="462" y="327"/>
                      <a:pt x="461" y="324"/>
                      <a:pt x="459" y="323"/>
                    </a:cubicBezTo>
                    <a:cubicBezTo>
                      <a:pt x="425" y="277"/>
                      <a:pt x="425" y="277"/>
                      <a:pt x="425" y="277"/>
                    </a:cubicBezTo>
                    <a:cubicBezTo>
                      <a:pt x="424" y="275"/>
                      <a:pt x="422" y="274"/>
                      <a:pt x="420" y="274"/>
                    </a:cubicBezTo>
                    <a:cubicBezTo>
                      <a:pt x="418" y="274"/>
                      <a:pt x="416" y="275"/>
                      <a:pt x="414" y="277"/>
                    </a:cubicBezTo>
                    <a:cubicBezTo>
                      <a:pt x="391" y="309"/>
                      <a:pt x="391" y="309"/>
                      <a:pt x="391" y="309"/>
                    </a:cubicBezTo>
                    <a:cubicBezTo>
                      <a:pt x="389" y="312"/>
                      <a:pt x="387" y="316"/>
                      <a:pt x="387" y="321"/>
                    </a:cubicBezTo>
                    <a:cubicBezTo>
                      <a:pt x="387" y="322"/>
                      <a:pt x="387" y="322"/>
                      <a:pt x="387" y="322"/>
                    </a:cubicBezTo>
                    <a:cubicBezTo>
                      <a:pt x="387" y="322"/>
                      <a:pt x="387" y="322"/>
                      <a:pt x="387" y="322"/>
                    </a:cubicBezTo>
                    <a:cubicBezTo>
                      <a:pt x="387" y="323"/>
                      <a:pt x="387" y="323"/>
                      <a:pt x="387" y="324"/>
                    </a:cubicBezTo>
                    <a:cubicBezTo>
                      <a:pt x="387" y="327"/>
                      <a:pt x="387" y="332"/>
                      <a:pt x="386" y="334"/>
                    </a:cubicBezTo>
                    <a:cubicBezTo>
                      <a:pt x="380" y="348"/>
                      <a:pt x="380" y="348"/>
                      <a:pt x="380" y="348"/>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49"/>
                      <a:pt x="380" y="349"/>
                      <a:pt x="380" y="348"/>
                    </a:cubicBezTo>
                    <a:cubicBezTo>
                      <a:pt x="356" y="286"/>
                      <a:pt x="356" y="286"/>
                      <a:pt x="356" y="286"/>
                    </a:cubicBezTo>
                    <a:cubicBezTo>
                      <a:pt x="355" y="284"/>
                      <a:pt x="354" y="283"/>
                      <a:pt x="353" y="282"/>
                    </a:cubicBezTo>
                    <a:cubicBezTo>
                      <a:pt x="352" y="281"/>
                      <a:pt x="351" y="280"/>
                      <a:pt x="349" y="280"/>
                    </a:cubicBezTo>
                    <a:cubicBezTo>
                      <a:pt x="348" y="280"/>
                      <a:pt x="347" y="280"/>
                      <a:pt x="347" y="281"/>
                    </a:cubicBezTo>
                    <a:cubicBezTo>
                      <a:pt x="346" y="281"/>
                      <a:pt x="346" y="281"/>
                      <a:pt x="346" y="281"/>
                    </a:cubicBezTo>
                    <a:cubicBezTo>
                      <a:pt x="345" y="281"/>
                      <a:pt x="344" y="281"/>
                      <a:pt x="342" y="279"/>
                    </a:cubicBezTo>
                    <a:cubicBezTo>
                      <a:pt x="331" y="268"/>
                      <a:pt x="331" y="268"/>
                      <a:pt x="331" y="268"/>
                    </a:cubicBezTo>
                    <a:cubicBezTo>
                      <a:pt x="330" y="266"/>
                      <a:pt x="328" y="265"/>
                      <a:pt x="326" y="264"/>
                    </a:cubicBezTo>
                    <a:cubicBezTo>
                      <a:pt x="325" y="263"/>
                      <a:pt x="323" y="263"/>
                      <a:pt x="321" y="263"/>
                    </a:cubicBezTo>
                    <a:cubicBezTo>
                      <a:pt x="304" y="263"/>
                      <a:pt x="304" y="263"/>
                      <a:pt x="304" y="263"/>
                    </a:cubicBezTo>
                    <a:cubicBezTo>
                      <a:pt x="303" y="263"/>
                      <a:pt x="301" y="262"/>
                      <a:pt x="300" y="262"/>
                    </a:cubicBezTo>
                    <a:cubicBezTo>
                      <a:pt x="298" y="261"/>
                      <a:pt x="297" y="261"/>
                      <a:pt x="296" y="260"/>
                    </a:cubicBezTo>
                    <a:cubicBezTo>
                      <a:pt x="260" y="232"/>
                      <a:pt x="260" y="232"/>
                      <a:pt x="260" y="232"/>
                    </a:cubicBezTo>
                    <a:cubicBezTo>
                      <a:pt x="259" y="231"/>
                      <a:pt x="257" y="231"/>
                      <a:pt x="256" y="231"/>
                    </a:cubicBezTo>
                    <a:cubicBezTo>
                      <a:pt x="253" y="231"/>
                      <a:pt x="251" y="232"/>
                      <a:pt x="249" y="234"/>
                    </a:cubicBezTo>
                    <a:cubicBezTo>
                      <a:pt x="249" y="235"/>
                      <a:pt x="249" y="235"/>
                      <a:pt x="249" y="235"/>
                    </a:cubicBezTo>
                    <a:cubicBezTo>
                      <a:pt x="249" y="235"/>
                      <a:pt x="249" y="235"/>
                      <a:pt x="249" y="235"/>
                    </a:cubicBezTo>
                    <a:cubicBezTo>
                      <a:pt x="249" y="235"/>
                      <a:pt x="249" y="235"/>
                      <a:pt x="249" y="235"/>
                    </a:cubicBezTo>
                    <a:cubicBezTo>
                      <a:pt x="248" y="236"/>
                      <a:pt x="247" y="238"/>
                      <a:pt x="247" y="240"/>
                    </a:cubicBezTo>
                    <a:cubicBezTo>
                      <a:pt x="247" y="242"/>
                      <a:pt x="248" y="245"/>
                      <a:pt x="249" y="246"/>
                    </a:cubicBezTo>
                    <a:cubicBezTo>
                      <a:pt x="268" y="265"/>
                      <a:pt x="268" y="265"/>
                      <a:pt x="268" y="265"/>
                    </a:cubicBezTo>
                    <a:cubicBezTo>
                      <a:pt x="269" y="266"/>
                      <a:pt x="271" y="267"/>
                      <a:pt x="273" y="268"/>
                    </a:cubicBezTo>
                    <a:cubicBezTo>
                      <a:pt x="275" y="269"/>
                      <a:pt x="277" y="269"/>
                      <a:pt x="279" y="269"/>
                    </a:cubicBezTo>
                    <a:cubicBezTo>
                      <a:pt x="282" y="269"/>
                      <a:pt x="282" y="269"/>
                      <a:pt x="282" y="269"/>
                    </a:cubicBezTo>
                    <a:cubicBezTo>
                      <a:pt x="283" y="269"/>
                      <a:pt x="285" y="270"/>
                      <a:pt x="286" y="270"/>
                    </a:cubicBezTo>
                    <a:cubicBezTo>
                      <a:pt x="288" y="271"/>
                      <a:pt x="289" y="272"/>
                      <a:pt x="290" y="272"/>
                    </a:cubicBezTo>
                    <a:cubicBezTo>
                      <a:pt x="295" y="275"/>
                      <a:pt x="295" y="275"/>
                      <a:pt x="295" y="275"/>
                    </a:cubicBezTo>
                    <a:cubicBezTo>
                      <a:pt x="296" y="276"/>
                      <a:pt x="296" y="277"/>
                      <a:pt x="296" y="278"/>
                    </a:cubicBezTo>
                    <a:cubicBezTo>
                      <a:pt x="296" y="279"/>
                      <a:pt x="296" y="280"/>
                      <a:pt x="295" y="281"/>
                    </a:cubicBezTo>
                    <a:cubicBezTo>
                      <a:pt x="271" y="317"/>
                      <a:pt x="271" y="317"/>
                      <a:pt x="271" y="317"/>
                    </a:cubicBezTo>
                    <a:cubicBezTo>
                      <a:pt x="270" y="318"/>
                      <a:pt x="269" y="319"/>
                      <a:pt x="267" y="320"/>
                    </a:cubicBezTo>
                    <a:cubicBezTo>
                      <a:pt x="266" y="320"/>
                      <a:pt x="265" y="321"/>
                      <a:pt x="264" y="321"/>
                    </a:cubicBezTo>
                    <a:cubicBezTo>
                      <a:pt x="257" y="321"/>
                      <a:pt x="257" y="321"/>
                      <a:pt x="257" y="321"/>
                    </a:cubicBezTo>
                    <a:cubicBezTo>
                      <a:pt x="256" y="321"/>
                      <a:pt x="255" y="320"/>
                      <a:pt x="253" y="320"/>
                    </a:cubicBezTo>
                    <a:cubicBezTo>
                      <a:pt x="252" y="319"/>
                      <a:pt x="250" y="318"/>
                      <a:pt x="249" y="317"/>
                    </a:cubicBezTo>
                    <a:cubicBezTo>
                      <a:pt x="240" y="309"/>
                      <a:pt x="240" y="309"/>
                      <a:pt x="240" y="309"/>
                    </a:cubicBezTo>
                    <a:cubicBezTo>
                      <a:pt x="238" y="307"/>
                      <a:pt x="235" y="303"/>
                      <a:pt x="234" y="300"/>
                    </a:cubicBezTo>
                    <a:cubicBezTo>
                      <a:pt x="214" y="254"/>
                      <a:pt x="214" y="254"/>
                      <a:pt x="214" y="254"/>
                    </a:cubicBezTo>
                    <a:cubicBezTo>
                      <a:pt x="213" y="253"/>
                      <a:pt x="212" y="251"/>
                      <a:pt x="211" y="250"/>
                    </a:cubicBezTo>
                    <a:cubicBezTo>
                      <a:pt x="209" y="248"/>
                      <a:pt x="208" y="247"/>
                      <a:pt x="206" y="247"/>
                    </a:cubicBezTo>
                    <a:cubicBezTo>
                      <a:pt x="205" y="247"/>
                      <a:pt x="203" y="248"/>
                      <a:pt x="203" y="249"/>
                    </a:cubicBezTo>
                    <a:cubicBezTo>
                      <a:pt x="202" y="250"/>
                      <a:pt x="202" y="251"/>
                      <a:pt x="202" y="252"/>
                    </a:cubicBezTo>
                    <a:cubicBezTo>
                      <a:pt x="202" y="254"/>
                      <a:pt x="202" y="255"/>
                      <a:pt x="203" y="256"/>
                    </a:cubicBezTo>
                    <a:cubicBezTo>
                      <a:pt x="232" y="331"/>
                      <a:pt x="232" y="331"/>
                      <a:pt x="232" y="331"/>
                    </a:cubicBezTo>
                    <a:cubicBezTo>
                      <a:pt x="233" y="333"/>
                      <a:pt x="234" y="334"/>
                      <a:pt x="236" y="336"/>
                    </a:cubicBezTo>
                    <a:cubicBezTo>
                      <a:pt x="237" y="337"/>
                      <a:pt x="239" y="338"/>
                      <a:pt x="241" y="338"/>
                    </a:cubicBezTo>
                    <a:cubicBezTo>
                      <a:pt x="242" y="338"/>
                      <a:pt x="242" y="338"/>
                      <a:pt x="242" y="338"/>
                    </a:cubicBezTo>
                    <a:cubicBezTo>
                      <a:pt x="266" y="336"/>
                      <a:pt x="266" y="336"/>
                      <a:pt x="266" y="336"/>
                    </a:cubicBezTo>
                    <a:cubicBezTo>
                      <a:pt x="266" y="336"/>
                      <a:pt x="266" y="336"/>
                      <a:pt x="266" y="336"/>
                    </a:cubicBezTo>
                    <a:cubicBezTo>
                      <a:pt x="267" y="336"/>
                      <a:pt x="267" y="336"/>
                      <a:pt x="267" y="336"/>
                    </a:cubicBezTo>
                    <a:cubicBezTo>
                      <a:pt x="267" y="337"/>
                      <a:pt x="267" y="337"/>
                      <a:pt x="267" y="337"/>
                    </a:cubicBezTo>
                    <a:cubicBezTo>
                      <a:pt x="267" y="338"/>
                      <a:pt x="267" y="338"/>
                      <a:pt x="266" y="339"/>
                    </a:cubicBezTo>
                    <a:cubicBezTo>
                      <a:pt x="250" y="380"/>
                      <a:pt x="250" y="380"/>
                      <a:pt x="250" y="380"/>
                    </a:cubicBezTo>
                    <a:cubicBezTo>
                      <a:pt x="248" y="383"/>
                      <a:pt x="246" y="388"/>
                      <a:pt x="244" y="390"/>
                    </a:cubicBezTo>
                    <a:cubicBezTo>
                      <a:pt x="223" y="415"/>
                      <a:pt x="223" y="415"/>
                      <a:pt x="223" y="415"/>
                    </a:cubicBezTo>
                    <a:cubicBezTo>
                      <a:pt x="222" y="417"/>
                      <a:pt x="221" y="419"/>
                      <a:pt x="220" y="421"/>
                    </a:cubicBezTo>
                    <a:cubicBezTo>
                      <a:pt x="220" y="423"/>
                      <a:pt x="219" y="426"/>
                      <a:pt x="219" y="428"/>
                    </a:cubicBezTo>
                    <a:cubicBezTo>
                      <a:pt x="219" y="437"/>
                      <a:pt x="219" y="437"/>
                      <a:pt x="219" y="437"/>
                    </a:cubicBezTo>
                    <a:cubicBezTo>
                      <a:pt x="219" y="441"/>
                      <a:pt x="220" y="447"/>
                      <a:pt x="222" y="450"/>
                    </a:cubicBezTo>
                    <a:cubicBezTo>
                      <a:pt x="222" y="450"/>
                      <a:pt x="222" y="450"/>
                      <a:pt x="222" y="450"/>
                    </a:cubicBezTo>
                    <a:cubicBezTo>
                      <a:pt x="223" y="451"/>
                      <a:pt x="223" y="451"/>
                      <a:pt x="223" y="451"/>
                    </a:cubicBezTo>
                    <a:cubicBezTo>
                      <a:pt x="223" y="451"/>
                      <a:pt x="223" y="451"/>
                      <a:pt x="223" y="451"/>
                    </a:cubicBezTo>
                    <a:cubicBezTo>
                      <a:pt x="224" y="454"/>
                      <a:pt x="225" y="459"/>
                      <a:pt x="225" y="462"/>
                    </a:cubicBezTo>
                    <a:cubicBezTo>
                      <a:pt x="225" y="481"/>
                      <a:pt x="225" y="481"/>
                      <a:pt x="225" y="481"/>
                    </a:cubicBezTo>
                    <a:cubicBezTo>
                      <a:pt x="225" y="482"/>
                      <a:pt x="225" y="484"/>
                      <a:pt x="224" y="486"/>
                    </a:cubicBezTo>
                    <a:cubicBezTo>
                      <a:pt x="224" y="488"/>
                      <a:pt x="223" y="489"/>
                      <a:pt x="222" y="490"/>
                    </a:cubicBezTo>
                    <a:cubicBezTo>
                      <a:pt x="206" y="506"/>
                      <a:pt x="206" y="506"/>
                      <a:pt x="206" y="506"/>
                    </a:cubicBezTo>
                    <a:cubicBezTo>
                      <a:pt x="204" y="507"/>
                      <a:pt x="203" y="509"/>
                      <a:pt x="202" y="511"/>
                    </a:cubicBezTo>
                    <a:cubicBezTo>
                      <a:pt x="202" y="513"/>
                      <a:pt x="201" y="516"/>
                      <a:pt x="201" y="518"/>
                    </a:cubicBezTo>
                    <a:cubicBezTo>
                      <a:pt x="201" y="526"/>
                      <a:pt x="201" y="526"/>
                      <a:pt x="201" y="526"/>
                    </a:cubicBezTo>
                    <a:cubicBezTo>
                      <a:pt x="201" y="527"/>
                      <a:pt x="201" y="529"/>
                      <a:pt x="200" y="531"/>
                    </a:cubicBezTo>
                    <a:cubicBezTo>
                      <a:pt x="199" y="533"/>
                      <a:pt x="199" y="535"/>
                      <a:pt x="198" y="536"/>
                    </a:cubicBezTo>
                    <a:cubicBezTo>
                      <a:pt x="170" y="570"/>
                      <a:pt x="170" y="570"/>
                      <a:pt x="170" y="570"/>
                    </a:cubicBezTo>
                    <a:cubicBezTo>
                      <a:pt x="169" y="571"/>
                      <a:pt x="168" y="573"/>
                      <a:pt x="166" y="574"/>
                    </a:cubicBezTo>
                    <a:cubicBezTo>
                      <a:pt x="165" y="575"/>
                      <a:pt x="163" y="576"/>
                      <a:pt x="162" y="576"/>
                    </a:cubicBezTo>
                    <a:cubicBezTo>
                      <a:pt x="142" y="582"/>
                      <a:pt x="142" y="582"/>
                      <a:pt x="142" y="582"/>
                    </a:cubicBezTo>
                    <a:cubicBezTo>
                      <a:pt x="142" y="582"/>
                      <a:pt x="142" y="582"/>
                      <a:pt x="142" y="582"/>
                    </a:cubicBezTo>
                    <a:cubicBezTo>
                      <a:pt x="141" y="582"/>
                      <a:pt x="141" y="582"/>
                      <a:pt x="140" y="582"/>
                    </a:cubicBezTo>
                    <a:cubicBezTo>
                      <a:pt x="139" y="581"/>
                      <a:pt x="139" y="580"/>
                      <a:pt x="138" y="579"/>
                    </a:cubicBezTo>
                    <a:cubicBezTo>
                      <a:pt x="111" y="492"/>
                      <a:pt x="111" y="492"/>
                      <a:pt x="111" y="492"/>
                    </a:cubicBezTo>
                    <a:cubicBezTo>
                      <a:pt x="111" y="491"/>
                      <a:pt x="111" y="489"/>
                      <a:pt x="111" y="487"/>
                    </a:cubicBezTo>
                    <a:cubicBezTo>
                      <a:pt x="111" y="485"/>
                      <a:pt x="111" y="483"/>
                      <a:pt x="112" y="481"/>
                    </a:cubicBezTo>
                    <a:cubicBezTo>
                      <a:pt x="117" y="467"/>
                      <a:pt x="117" y="467"/>
                      <a:pt x="117" y="467"/>
                    </a:cubicBezTo>
                    <a:cubicBezTo>
                      <a:pt x="118" y="465"/>
                      <a:pt x="118" y="462"/>
                      <a:pt x="118" y="459"/>
                    </a:cubicBezTo>
                    <a:cubicBezTo>
                      <a:pt x="118" y="457"/>
                      <a:pt x="118" y="455"/>
                      <a:pt x="118" y="453"/>
                    </a:cubicBezTo>
                    <a:cubicBezTo>
                      <a:pt x="108" y="415"/>
                      <a:pt x="108" y="415"/>
                      <a:pt x="108" y="415"/>
                    </a:cubicBezTo>
                    <a:cubicBezTo>
                      <a:pt x="108" y="412"/>
                      <a:pt x="107" y="406"/>
                      <a:pt x="107" y="403"/>
                    </a:cubicBezTo>
                    <a:cubicBezTo>
                      <a:pt x="107" y="388"/>
                      <a:pt x="107" y="388"/>
                      <a:pt x="107" y="388"/>
                    </a:cubicBezTo>
                    <a:cubicBezTo>
                      <a:pt x="107" y="385"/>
                      <a:pt x="106" y="383"/>
                      <a:pt x="105" y="381"/>
                    </a:cubicBezTo>
                    <a:cubicBezTo>
                      <a:pt x="104" y="379"/>
                      <a:pt x="103" y="377"/>
                      <a:pt x="102" y="376"/>
                    </a:cubicBezTo>
                    <a:cubicBezTo>
                      <a:pt x="82" y="361"/>
                      <a:pt x="82" y="361"/>
                      <a:pt x="82" y="361"/>
                    </a:cubicBezTo>
                    <a:cubicBezTo>
                      <a:pt x="81" y="360"/>
                      <a:pt x="78" y="359"/>
                      <a:pt x="76" y="359"/>
                    </a:cubicBezTo>
                    <a:cubicBezTo>
                      <a:pt x="74" y="359"/>
                      <a:pt x="73" y="360"/>
                      <a:pt x="71" y="361"/>
                    </a:cubicBezTo>
                    <a:cubicBezTo>
                      <a:pt x="58" y="368"/>
                      <a:pt x="58" y="368"/>
                      <a:pt x="58" y="368"/>
                    </a:cubicBezTo>
                    <a:cubicBezTo>
                      <a:pt x="56" y="369"/>
                      <a:pt x="53" y="370"/>
                      <a:pt x="51" y="370"/>
                    </a:cubicBezTo>
                    <a:cubicBezTo>
                      <a:pt x="50" y="370"/>
                      <a:pt x="50" y="370"/>
                      <a:pt x="50" y="370"/>
                    </a:cubicBezTo>
                    <a:cubicBezTo>
                      <a:pt x="19" y="363"/>
                      <a:pt x="19" y="363"/>
                      <a:pt x="19" y="363"/>
                    </a:cubicBezTo>
                    <a:cubicBezTo>
                      <a:pt x="18" y="363"/>
                      <a:pt x="17" y="363"/>
                      <a:pt x="16" y="361"/>
                    </a:cubicBezTo>
                    <a:cubicBezTo>
                      <a:pt x="15" y="360"/>
                      <a:pt x="15" y="359"/>
                      <a:pt x="14" y="358"/>
                    </a:cubicBezTo>
                    <a:cubicBezTo>
                      <a:pt x="5" y="311"/>
                      <a:pt x="5" y="311"/>
                      <a:pt x="5" y="311"/>
                    </a:cubicBezTo>
                    <a:cubicBezTo>
                      <a:pt x="3" y="312"/>
                      <a:pt x="3" y="312"/>
                      <a:pt x="3" y="312"/>
                    </a:cubicBezTo>
                    <a:cubicBezTo>
                      <a:pt x="0" y="312"/>
                      <a:pt x="0" y="312"/>
                      <a:pt x="0" y="312"/>
                    </a:cubicBezTo>
                    <a:cubicBezTo>
                      <a:pt x="10" y="358"/>
                      <a:pt x="10" y="358"/>
                      <a:pt x="10" y="358"/>
                    </a:cubicBezTo>
                    <a:cubicBezTo>
                      <a:pt x="11" y="361"/>
                      <a:pt x="12" y="363"/>
                      <a:pt x="13" y="364"/>
                    </a:cubicBezTo>
                    <a:cubicBezTo>
                      <a:pt x="14" y="366"/>
                      <a:pt x="16" y="367"/>
                      <a:pt x="18" y="368"/>
                    </a:cubicBezTo>
                    <a:cubicBezTo>
                      <a:pt x="49" y="374"/>
                      <a:pt x="49" y="374"/>
                      <a:pt x="49" y="374"/>
                    </a:cubicBezTo>
                    <a:cubicBezTo>
                      <a:pt x="50" y="374"/>
                      <a:pt x="50" y="374"/>
                      <a:pt x="51" y="374"/>
                    </a:cubicBezTo>
                    <a:cubicBezTo>
                      <a:pt x="54" y="374"/>
                      <a:pt x="57" y="373"/>
                      <a:pt x="60" y="372"/>
                    </a:cubicBezTo>
                    <a:cubicBezTo>
                      <a:pt x="73" y="364"/>
                      <a:pt x="73" y="364"/>
                      <a:pt x="73" y="364"/>
                    </a:cubicBezTo>
                    <a:cubicBezTo>
                      <a:pt x="74" y="364"/>
                      <a:pt x="75" y="364"/>
                      <a:pt x="76" y="364"/>
                    </a:cubicBezTo>
                    <a:cubicBezTo>
                      <a:pt x="77" y="364"/>
                      <a:pt x="79" y="364"/>
                      <a:pt x="80" y="365"/>
                    </a:cubicBezTo>
                    <a:cubicBezTo>
                      <a:pt x="99" y="379"/>
                      <a:pt x="99" y="379"/>
                      <a:pt x="99" y="379"/>
                    </a:cubicBezTo>
                    <a:cubicBezTo>
                      <a:pt x="100" y="380"/>
                      <a:pt x="101" y="381"/>
                      <a:pt x="101" y="383"/>
                    </a:cubicBezTo>
                    <a:cubicBezTo>
                      <a:pt x="102" y="384"/>
                      <a:pt x="103" y="386"/>
                      <a:pt x="103" y="388"/>
                    </a:cubicBezTo>
                    <a:cubicBezTo>
                      <a:pt x="103" y="403"/>
                      <a:pt x="103" y="403"/>
                      <a:pt x="103" y="403"/>
                    </a:cubicBezTo>
                    <a:cubicBezTo>
                      <a:pt x="103" y="407"/>
                      <a:pt x="103" y="413"/>
                      <a:pt x="104" y="416"/>
                    </a:cubicBezTo>
                    <a:cubicBezTo>
                      <a:pt x="114" y="454"/>
                      <a:pt x="114" y="454"/>
                      <a:pt x="114" y="454"/>
                    </a:cubicBezTo>
                    <a:cubicBezTo>
                      <a:pt x="114" y="456"/>
                      <a:pt x="114" y="457"/>
                      <a:pt x="114" y="459"/>
                    </a:cubicBezTo>
                    <a:cubicBezTo>
                      <a:pt x="114" y="461"/>
                      <a:pt x="114" y="464"/>
                      <a:pt x="113" y="466"/>
                    </a:cubicBezTo>
                    <a:cubicBezTo>
                      <a:pt x="108" y="480"/>
                      <a:pt x="108" y="480"/>
                      <a:pt x="108" y="480"/>
                    </a:cubicBezTo>
                    <a:cubicBezTo>
                      <a:pt x="107" y="482"/>
                      <a:pt x="107" y="485"/>
                      <a:pt x="107" y="487"/>
                    </a:cubicBezTo>
                    <a:cubicBezTo>
                      <a:pt x="107" y="489"/>
                      <a:pt x="107" y="491"/>
                      <a:pt x="107" y="493"/>
                    </a:cubicBezTo>
                    <a:cubicBezTo>
                      <a:pt x="134" y="580"/>
                      <a:pt x="134" y="580"/>
                      <a:pt x="134" y="580"/>
                    </a:cubicBezTo>
                    <a:cubicBezTo>
                      <a:pt x="135" y="582"/>
                      <a:pt x="136" y="584"/>
                      <a:pt x="137" y="585"/>
                    </a:cubicBezTo>
                    <a:cubicBezTo>
                      <a:pt x="138" y="586"/>
                      <a:pt x="140" y="587"/>
                      <a:pt x="142" y="587"/>
                    </a:cubicBezTo>
                    <a:cubicBezTo>
                      <a:pt x="142" y="587"/>
                      <a:pt x="143" y="587"/>
                      <a:pt x="144" y="586"/>
                    </a:cubicBezTo>
                    <a:cubicBezTo>
                      <a:pt x="164" y="580"/>
                      <a:pt x="164" y="580"/>
                      <a:pt x="164" y="580"/>
                    </a:cubicBezTo>
                    <a:cubicBezTo>
                      <a:pt x="165" y="579"/>
                      <a:pt x="167" y="578"/>
                      <a:pt x="169" y="577"/>
                    </a:cubicBezTo>
                    <a:cubicBezTo>
                      <a:pt x="171" y="576"/>
                      <a:pt x="172" y="575"/>
                      <a:pt x="173" y="573"/>
                    </a:cubicBezTo>
                    <a:cubicBezTo>
                      <a:pt x="201" y="539"/>
                      <a:pt x="201" y="539"/>
                      <a:pt x="201" y="539"/>
                    </a:cubicBezTo>
                    <a:cubicBezTo>
                      <a:pt x="202" y="537"/>
                      <a:pt x="203" y="535"/>
                      <a:pt x="204" y="533"/>
                    </a:cubicBezTo>
                    <a:cubicBezTo>
                      <a:pt x="205" y="530"/>
                      <a:pt x="205" y="528"/>
                      <a:pt x="205" y="526"/>
                    </a:cubicBezTo>
                    <a:cubicBezTo>
                      <a:pt x="205" y="518"/>
                      <a:pt x="205" y="518"/>
                      <a:pt x="205" y="518"/>
                    </a:cubicBezTo>
                    <a:cubicBezTo>
                      <a:pt x="205" y="516"/>
                      <a:pt x="206" y="515"/>
                      <a:pt x="206" y="513"/>
                    </a:cubicBezTo>
                    <a:cubicBezTo>
                      <a:pt x="207" y="511"/>
                      <a:pt x="208" y="510"/>
                      <a:pt x="209" y="509"/>
                    </a:cubicBezTo>
                    <a:cubicBezTo>
                      <a:pt x="225" y="493"/>
                      <a:pt x="225" y="493"/>
                      <a:pt x="225" y="493"/>
                    </a:cubicBezTo>
                    <a:cubicBezTo>
                      <a:pt x="226" y="492"/>
                      <a:pt x="227" y="490"/>
                      <a:pt x="228" y="488"/>
                    </a:cubicBezTo>
                    <a:cubicBezTo>
                      <a:pt x="229" y="485"/>
                      <a:pt x="230" y="483"/>
                      <a:pt x="230" y="481"/>
                    </a:cubicBezTo>
                    <a:cubicBezTo>
                      <a:pt x="230" y="462"/>
                      <a:pt x="230" y="462"/>
                      <a:pt x="230" y="462"/>
                    </a:cubicBezTo>
                    <a:cubicBezTo>
                      <a:pt x="230" y="458"/>
                      <a:pt x="228" y="453"/>
                      <a:pt x="226" y="449"/>
                    </a:cubicBezTo>
                    <a:cubicBezTo>
                      <a:pt x="226" y="449"/>
                      <a:pt x="226" y="449"/>
                      <a:pt x="226" y="449"/>
                    </a:cubicBezTo>
                    <a:cubicBezTo>
                      <a:pt x="226" y="448"/>
                      <a:pt x="226" y="448"/>
                      <a:pt x="226" y="448"/>
                    </a:cubicBezTo>
                    <a:cubicBezTo>
                      <a:pt x="226" y="448"/>
                      <a:pt x="226" y="448"/>
                      <a:pt x="226" y="448"/>
                    </a:cubicBezTo>
                    <a:cubicBezTo>
                      <a:pt x="225" y="446"/>
                      <a:pt x="223" y="440"/>
                      <a:pt x="223" y="437"/>
                    </a:cubicBezTo>
                    <a:cubicBezTo>
                      <a:pt x="223" y="428"/>
                      <a:pt x="223" y="428"/>
                      <a:pt x="223" y="428"/>
                    </a:cubicBezTo>
                    <a:cubicBezTo>
                      <a:pt x="223" y="426"/>
                      <a:pt x="224" y="424"/>
                      <a:pt x="224" y="423"/>
                    </a:cubicBezTo>
                    <a:cubicBezTo>
                      <a:pt x="225" y="421"/>
                      <a:pt x="226" y="419"/>
                      <a:pt x="227" y="418"/>
                    </a:cubicBezTo>
                    <a:cubicBezTo>
                      <a:pt x="247" y="393"/>
                      <a:pt x="247" y="393"/>
                      <a:pt x="247" y="393"/>
                    </a:cubicBezTo>
                    <a:cubicBezTo>
                      <a:pt x="249" y="390"/>
                      <a:pt x="252" y="385"/>
                      <a:pt x="254" y="382"/>
                    </a:cubicBezTo>
                    <a:cubicBezTo>
                      <a:pt x="270" y="340"/>
                      <a:pt x="270" y="340"/>
                      <a:pt x="270" y="340"/>
                    </a:cubicBezTo>
                    <a:cubicBezTo>
                      <a:pt x="271" y="339"/>
                      <a:pt x="271" y="338"/>
                      <a:pt x="271" y="337"/>
                    </a:cubicBezTo>
                    <a:cubicBezTo>
                      <a:pt x="271" y="336"/>
                      <a:pt x="271" y="334"/>
                      <a:pt x="270" y="333"/>
                    </a:cubicBezTo>
                    <a:cubicBezTo>
                      <a:pt x="269" y="332"/>
                      <a:pt x="267" y="332"/>
                      <a:pt x="266" y="332"/>
                    </a:cubicBezTo>
                    <a:cubicBezTo>
                      <a:pt x="266" y="332"/>
                      <a:pt x="266" y="332"/>
                      <a:pt x="266" y="332"/>
                    </a:cubicBezTo>
                    <a:cubicBezTo>
                      <a:pt x="242" y="334"/>
                      <a:pt x="242" y="334"/>
                      <a:pt x="242" y="334"/>
                    </a:cubicBezTo>
                    <a:cubicBezTo>
                      <a:pt x="241" y="334"/>
                      <a:pt x="241" y="334"/>
                      <a:pt x="241" y="334"/>
                    </a:cubicBezTo>
                    <a:cubicBezTo>
                      <a:pt x="241" y="334"/>
                      <a:pt x="240" y="333"/>
                      <a:pt x="239" y="332"/>
                    </a:cubicBezTo>
                    <a:cubicBezTo>
                      <a:pt x="238" y="332"/>
                      <a:pt x="237" y="330"/>
                      <a:pt x="236" y="329"/>
                    </a:cubicBezTo>
                    <a:cubicBezTo>
                      <a:pt x="207" y="255"/>
                      <a:pt x="207" y="255"/>
                      <a:pt x="207" y="255"/>
                    </a:cubicBezTo>
                    <a:cubicBezTo>
                      <a:pt x="206" y="254"/>
                      <a:pt x="206" y="253"/>
                      <a:pt x="206" y="252"/>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1"/>
                      <a:pt x="206" y="251"/>
                      <a:pt x="206" y="251"/>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1"/>
                      <a:pt x="206" y="251"/>
                      <a:pt x="206" y="251"/>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2"/>
                      <a:pt x="207" y="252"/>
                      <a:pt x="208" y="253"/>
                    </a:cubicBezTo>
                    <a:cubicBezTo>
                      <a:pt x="209" y="254"/>
                      <a:pt x="210" y="255"/>
                      <a:pt x="210" y="256"/>
                    </a:cubicBezTo>
                    <a:cubicBezTo>
                      <a:pt x="230" y="301"/>
                      <a:pt x="230" y="301"/>
                      <a:pt x="230" y="301"/>
                    </a:cubicBezTo>
                    <a:cubicBezTo>
                      <a:pt x="232" y="305"/>
                      <a:pt x="235" y="309"/>
                      <a:pt x="237" y="312"/>
                    </a:cubicBezTo>
                    <a:cubicBezTo>
                      <a:pt x="246" y="321"/>
                      <a:pt x="246" y="321"/>
                      <a:pt x="246" y="321"/>
                    </a:cubicBezTo>
                    <a:cubicBezTo>
                      <a:pt x="248" y="322"/>
                      <a:pt x="249" y="323"/>
                      <a:pt x="251" y="324"/>
                    </a:cubicBezTo>
                    <a:cubicBezTo>
                      <a:pt x="253" y="325"/>
                      <a:pt x="255" y="325"/>
                      <a:pt x="257" y="325"/>
                    </a:cubicBezTo>
                    <a:cubicBezTo>
                      <a:pt x="264" y="325"/>
                      <a:pt x="264" y="325"/>
                      <a:pt x="264" y="325"/>
                    </a:cubicBezTo>
                    <a:cubicBezTo>
                      <a:pt x="266" y="325"/>
                      <a:pt x="268" y="324"/>
                      <a:pt x="270" y="323"/>
                    </a:cubicBezTo>
                    <a:cubicBezTo>
                      <a:pt x="271" y="322"/>
                      <a:pt x="273" y="321"/>
                      <a:pt x="274" y="319"/>
                    </a:cubicBezTo>
                    <a:cubicBezTo>
                      <a:pt x="299" y="283"/>
                      <a:pt x="299" y="283"/>
                      <a:pt x="299" y="283"/>
                    </a:cubicBezTo>
                    <a:cubicBezTo>
                      <a:pt x="300" y="282"/>
                      <a:pt x="301" y="280"/>
                      <a:pt x="301" y="278"/>
                    </a:cubicBezTo>
                    <a:cubicBezTo>
                      <a:pt x="301" y="276"/>
                      <a:pt x="299" y="273"/>
                      <a:pt x="297" y="272"/>
                    </a:cubicBezTo>
                    <a:cubicBezTo>
                      <a:pt x="293" y="269"/>
                      <a:pt x="293" y="269"/>
                      <a:pt x="293" y="269"/>
                    </a:cubicBezTo>
                    <a:cubicBezTo>
                      <a:pt x="291" y="268"/>
                      <a:pt x="289" y="267"/>
                      <a:pt x="288" y="266"/>
                    </a:cubicBezTo>
                    <a:cubicBezTo>
                      <a:pt x="286" y="266"/>
                      <a:pt x="284" y="265"/>
                      <a:pt x="282" y="265"/>
                    </a:cubicBezTo>
                    <a:cubicBezTo>
                      <a:pt x="279" y="265"/>
                      <a:pt x="279" y="265"/>
                      <a:pt x="279" y="265"/>
                    </a:cubicBezTo>
                    <a:cubicBezTo>
                      <a:pt x="278" y="265"/>
                      <a:pt x="276" y="265"/>
                      <a:pt x="275" y="264"/>
                    </a:cubicBezTo>
                    <a:cubicBezTo>
                      <a:pt x="273" y="264"/>
                      <a:pt x="272" y="263"/>
                      <a:pt x="271" y="262"/>
                    </a:cubicBezTo>
                    <a:cubicBezTo>
                      <a:pt x="253" y="243"/>
                      <a:pt x="253" y="243"/>
                      <a:pt x="253" y="243"/>
                    </a:cubicBezTo>
                    <a:cubicBezTo>
                      <a:pt x="252" y="242"/>
                      <a:pt x="251" y="241"/>
                      <a:pt x="251" y="240"/>
                    </a:cubicBezTo>
                    <a:cubicBezTo>
                      <a:pt x="251" y="239"/>
                      <a:pt x="252" y="238"/>
                      <a:pt x="252" y="237"/>
                    </a:cubicBezTo>
                    <a:cubicBezTo>
                      <a:pt x="252" y="237"/>
                      <a:pt x="252" y="237"/>
                      <a:pt x="252" y="237"/>
                    </a:cubicBezTo>
                    <a:cubicBezTo>
                      <a:pt x="253" y="237"/>
                      <a:pt x="253" y="237"/>
                      <a:pt x="253" y="237"/>
                    </a:cubicBezTo>
                    <a:cubicBezTo>
                      <a:pt x="253" y="236"/>
                      <a:pt x="255" y="235"/>
                      <a:pt x="256" y="235"/>
                    </a:cubicBezTo>
                    <a:cubicBezTo>
                      <a:pt x="256" y="235"/>
                      <a:pt x="257" y="235"/>
                      <a:pt x="258" y="236"/>
                    </a:cubicBezTo>
                    <a:cubicBezTo>
                      <a:pt x="293" y="263"/>
                      <a:pt x="293" y="263"/>
                      <a:pt x="293" y="263"/>
                    </a:cubicBezTo>
                    <a:cubicBezTo>
                      <a:pt x="295" y="264"/>
                      <a:pt x="296" y="265"/>
                      <a:pt x="298" y="266"/>
                    </a:cubicBezTo>
                    <a:cubicBezTo>
                      <a:pt x="300" y="267"/>
                      <a:pt x="302" y="267"/>
                      <a:pt x="304" y="267"/>
                    </a:cubicBezTo>
                    <a:cubicBezTo>
                      <a:pt x="321" y="267"/>
                      <a:pt x="321" y="267"/>
                      <a:pt x="321" y="267"/>
                    </a:cubicBezTo>
                    <a:cubicBezTo>
                      <a:pt x="322" y="267"/>
                      <a:pt x="323" y="267"/>
                      <a:pt x="325" y="268"/>
                    </a:cubicBezTo>
                    <a:cubicBezTo>
                      <a:pt x="326" y="269"/>
                      <a:pt x="327" y="270"/>
                      <a:pt x="328" y="271"/>
                    </a:cubicBezTo>
                    <a:cubicBezTo>
                      <a:pt x="339" y="282"/>
                      <a:pt x="339" y="282"/>
                      <a:pt x="339" y="282"/>
                    </a:cubicBezTo>
                    <a:cubicBezTo>
                      <a:pt x="341" y="284"/>
                      <a:pt x="344" y="285"/>
                      <a:pt x="346" y="285"/>
                    </a:cubicBezTo>
                    <a:cubicBezTo>
                      <a:pt x="347" y="285"/>
                      <a:pt x="348" y="285"/>
                      <a:pt x="349" y="284"/>
                    </a:cubicBezTo>
                    <a:cubicBezTo>
                      <a:pt x="349" y="284"/>
                      <a:pt x="349" y="284"/>
                      <a:pt x="349" y="284"/>
                    </a:cubicBezTo>
                    <a:cubicBezTo>
                      <a:pt x="349" y="284"/>
                      <a:pt x="349" y="284"/>
                      <a:pt x="349" y="284"/>
                    </a:cubicBezTo>
                    <a:cubicBezTo>
                      <a:pt x="349" y="284"/>
                      <a:pt x="349" y="284"/>
                      <a:pt x="349" y="284"/>
                    </a:cubicBezTo>
                    <a:cubicBezTo>
                      <a:pt x="349" y="284"/>
                      <a:pt x="349" y="284"/>
                      <a:pt x="349" y="284"/>
                    </a:cubicBezTo>
                    <a:cubicBezTo>
                      <a:pt x="349" y="284"/>
                      <a:pt x="349" y="284"/>
                      <a:pt x="349" y="284"/>
                    </a:cubicBezTo>
                    <a:cubicBezTo>
                      <a:pt x="349" y="284"/>
                      <a:pt x="349" y="284"/>
                      <a:pt x="349" y="284"/>
                    </a:cubicBezTo>
                    <a:cubicBezTo>
                      <a:pt x="349" y="284"/>
                      <a:pt x="350" y="284"/>
                      <a:pt x="350" y="285"/>
                    </a:cubicBezTo>
                    <a:cubicBezTo>
                      <a:pt x="351" y="285"/>
                      <a:pt x="351" y="286"/>
                      <a:pt x="352" y="287"/>
                    </a:cubicBezTo>
                    <a:cubicBezTo>
                      <a:pt x="376" y="350"/>
                      <a:pt x="376" y="350"/>
                      <a:pt x="376" y="350"/>
                    </a:cubicBezTo>
                    <a:cubicBezTo>
                      <a:pt x="376" y="351"/>
                      <a:pt x="377" y="352"/>
                      <a:pt x="377" y="352"/>
                    </a:cubicBezTo>
                    <a:cubicBezTo>
                      <a:pt x="378" y="353"/>
                      <a:pt x="379" y="354"/>
                      <a:pt x="380" y="354"/>
                    </a:cubicBezTo>
                    <a:cubicBezTo>
                      <a:pt x="381" y="354"/>
                      <a:pt x="382" y="353"/>
                      <a:pt x="383" y="352"/>
                    </a:cubicBezTo>
                    <a:cubicBezTo>
                      <a:pt x="384" y="352"/>
                      <a:pt x="384" y="351"/>
                      <a:pt x="384" y="350"/>
                    </a:cubicBezTo>
                    <a:cubicBezTo>
                      <a:pt x="390" y="336"/>
                      <a:pt x="390" y="336"/>
                      <a:pt x="390" y="336"/>
                    </a:cubicBezTo>
                    <a:cubicBezTo>
                      <a:pt x="391" y="332"/>
                      <a:pt x="392" y="327"/>
                      <a:pt x="392" y="324"/>
                    </a:cubicBezTo>
                    <a:cubicBezTo>
                      <a:pt x="392" y="323"/>
                      <a:pt x="392" y="323"/>
                      <a:pt x="392" y="322"/>
                    </a:cubicBezTo>
                    <a:cubicBezTo>
                      <a:pt x="392" y="321"/>
                      <a:pt x="392" y="321"/>
                      <a:pt x="392" y="321"/>
                    </a:cubicBezTo>
                    <a:cubicBezTo>
                      <a:pt x="392" y="321"/>
                      <a:pt x="392" y="321"/>
                      <a:pt x="392" y="321"/>
                    </a:cubicBezTo>
                    <a:cubicBezTo>
                      <a:pt x="392" y="317"/>
                      <a:pt x="393" y="313"/>
                      <a:pt x="394" y="311"/>
                    </a:cubicBezTo>
                    <a:cubicBezTo>
                      <a:pt x="418" y="279"/>
                      <a:pt x="418" y="279"/>
                      <a:pt x="418" y="279"/>
                    </a:cubicBezTo>
                    <a:cubicBezTo>
                      <a:pt x="419" y="278"/>
                      <a:pt x="419" y="278"/>
                      <a:pt x="420" y="278"/>
                    </a:cubicBezTo>
                    <a:cubicBezTo>
                      <a:pt x="420" y="278"/>
                      <a:pt x="421" y="278"/>
                      <a:pt x="422" y="279"/>
                    </a:cubicBezTo>
                    <a:cubicBezTo>
                      <a:pt x="456" y="325"/>
                      <a:pt x="456" y="325"/>
                      <a:pt x="456" y="325"/>
                    </a:cubicBezTo>
                    <a:cubicBezTo>
                      <a:pt x="457" y="326"/>
                      <a:pt x="458" y="328"/>
                      <a:pt x="458" y="330"/>
                    </a:cubicBezTo>
                    <a:cubicBezTo>
                      <a:pt x="459" y="332"/>
                      <a:pt x="459" y="334"/>
                      <a:pt x="459" y="336"/>
                    </a:cubicBezTo>
                    <a:cubicBezTo>
                      <a:pt x="459" y="340"/>
                      <a:pt x="459" y="340"/>
                      <a:pt x="459" y="340"/>
                    </a:cubicBezTo>
                    <a:cubicBezTo>
                      <a:pt x="459" y="344"/>
                      <a:pt x="460" y="350"/>
                      <a:pt x="462" y="353"/>
                    </a:cubicBezTo>
                    <a:cubicBezTo>
                      <a:pt x="473" y="376"/>
                      <a:pt x="473" y="376"/>
                      <a:pt x="473" y="376"/>
                    </a:cubicBezTo>
                    <a:cubicBezTo>
                      <a:pt x="474" y="378"/>
                      <a:pt x="475" y="380"/>
                      <a:pt x="477" y="381"/>
                    </a:cubicBezTo>
                    <a:cubicBezTo>
                      <a:pt x="478" y="383"/>
                      <a:pt x="480" y="384"/>
                      <a:pt x="481" y="385"/>
                    </a:cubicBezTo>
                    <a:cubicBezTo>
                      <a:pt x="486" y="388"/>
                      <a:pt x="486" y="388"/>
                      <a:pt x="486" y="388"/>
                    </a:cubicBezTo>
                    <a:cubicBezTo>
                      <a:pt x="487" y="388"/>
                      <a:pt x="488" y="388"/>
                      <a:pt x="489" y="388"/>
                    </a:cubicBezTo>
                    <a:cubicBezTo>
                      <a:pt x="490" y="388"/>
                      <a:pt x="491" y="388"/>
                      <a:pt x="491" y="387"/>
                    </a:cubicBezTo>
                    <a:cubicBezTo>
                      <a:pt x="492" y="387"/>
                      <a:pt x="492" y="386"/>
                      <a:pt x="492" y="385"/>
                    </a:cubicBezTo>
                    <a:cubicBezTo>
                      <a:pt x="492" y="384"/>
                      <a:pt x="492" y="383"/>
                      <a:pt x="491" y="382"/>
                    </a:cubicBezTo>
                    <a:cubicBezTo>
                      <a:pt x="476" y="352"/>
                      <a:pt x="476" y="352"/>
                      <a:pt x="476" y="352"/>
                    </a:cubicBezTo>
                    <a:cubicBezTo>
                      <a:pt x="475" y="350"/>
                      <a:pt x="473" y="344"/>
                      <a:pt x="473" y="341"/>
                    </a:cubicBezTo>
                    <a:cubicBezTo>
                      <a:pt x="473" y="337"/>
                      <a:pt x="473" y="337"/>
                      <a:pt x="473" y="337"/>
                    </a:cubicBezTo>
                    <a:cubicBezTo>
                      <a:pt x="473" y="336"/>
                      <a:pt x="474" y="335"/>
                      <a:pt x="474" y="335"/>
                    </a:cubicBezTo>
                    <a:cubicBezTo>
                      <a:pt x="474" y="335"/>
                      <a:pt x="474" y="335"/>
                      <a:pt x="474" y="335"/>
                    </a:cubicBezTo>
                    <a:cubicBezTo>
                      <a:pt x="473" y="335"/>
                      <a:pt x="473" y="335"/>
                      <a:pt x="473" y="335"/>
                    </a:cubicBezTo>
                    <a:cubicBezTo>
                      <a:pt x="473" y="335"/>
                      <a:pt x="473" y="335"/>
                      <a:pt x="473" y="335"/>
                    </a:cubicBezTo>
                    <a:cubicBezTo>
                      <a:pt x="474" y="335"/>
                      <a:pt x="474" y="335"/>
                      <a:pt x="474" y="335"/>
                    </a:cubicBezTo>
                    <a:cubicBezTo>
                      <a:pt x="473" y="335"/>
                      <a:pt x="473" y="335"/>
                      <a:pt x="473" y="335"/>
                    </a:cubicBezTo>
                    <a:cubicBezTo>
                      <a:pt x="473" y="335"/>
                      <a:pt x="473" y="335"/>
                      <a:pt x="473" y="335"/>
                    </a:cubicBezTo>
                    <a:cubicBezTo>
                      <a:pt x="473" y="334"/>
                      <a:pt x="473" y="334"/>
                      <a:pt x="473" y="334"/>
                    </a:cubicBezTo>
                    <a:cubicBezTo>
                      <a:pt x="473" y="335"/>
                      <a:pt x="473" y="335"/>
                      <a:pt x="473" y="335"/>
                    </a:cubicBezTo>
                    <a:cubicBezTo>
                      <a:pt x="473" y="335"/>
                      <a:pt x="473" y="335"/>
                      <a:pt x="473" y="335"/>
                    </a:cubicBezTo>
                    <a:cubicBezTo>
                      <a:pt x="473" y="334"/>
                      <a:pt x="473" y="334"/>
                      <a:pt x="473" y="334"/>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6"/>
                      <a:pt x="473" y="336"/>
                      <a:pt x="473" y="336"/>
                    </a:cubicBezTo>
                    <a:cubicBezTo>
                      <a:pt x="486" y="352"/>
                      <a:pt x="486" y="352"/>
                      <a:pt x="486" y="352"/>
                    </a:cubicBezTo>
                    <a:cubicBezTo>
                      <a:pt x="487" y="353"/>
                      <a:pt x="489" y="354"/>
                      <a:pt x="491" y="354"/>
                    </a:cubicBezTo>
                    <a:cubicBezTo>
                      <a:pt x="493" y="354"/>
                      <a:pt x="495" y="353"/>
                      <a:pt x="496" y="351"/>
                    </a:cubicBezTo>
                    <a:cubicBezTo>
                      <a:pt x="506" y="334"/>
                      <a:pt x="506" y="334"/>
                      <a:pt x="506" y="334"/>
                    </a:cubicBezTo>
                    <a:cubicBezTo>
                      <a:pt x="507" y="332"/>
                      <a:pt x="508" y="330"/>
                      <a:pt x="508" y="328"/>
                    </a:cubicBezTo>
                    <a:cubicBezTo>
                      <a:pt x="508" y="326"/>
                      <a:pt x="507" y="323"/>
                      <a:pt x="506" y="321"/>
                    </a:cubicBezTo>
                    <a:cubicBezTo>
                      <a:pt x="493" y="300"/>
                      <a:pt x="493" y="300"/>
                      <a:pt x="493" y="300"/>
                    </a:cubicBezTo>
                    <a:cubicBezTo>
                      <a:pt x="491" y="298"/>
                      <a:pt x="490" y="292"/>
                      <a:pt x="490" y="289"/>
                    </a:cubicBezTo>
                    <a:cubicBezTo>
                      <a:pt x="490" y="282"/>
                      <a:pt x="490" y="282"/>
                      <a:pt x="490" y="282"/>
                    </a:cubicBezTo>
                    <a:cubicBezTo>
                      <a:pt x="490" y="281"/>
                      <a:pt x="490" y="280"/>
                      <a:pt x="491" y="279"/>
                    </a:cubicBezTo>
                    <a:cubicBezTo>
                      <a:pt x="491" y="278"/>
                      <a:pt x="492" y="278"/>
                      <a:pt x="493" y="278"/>
                    </a:cubicBezTo>
                    <a:cubicBezTo>
                      <a:pt x="510" y="278"/>
                      <a:pt x="510" y="278"/>
                      <a:pt x="510" y="278"/>
                    </a:cubicBezTo>
                    <a:cubicBezTo>
                      <a:pt x="512" y="278"/>
                      <a:pt x="514" y="277"/>
                      <a:pt x="515" y="275"/>
                    </a:cubicBezTo>
                    <a:cubicBezTo>
                      <a:pt x="517" y="274"/>
                      <a:pt x="517" y="271"/>
                      <a:pt x="517" y="269"/>
                    </a:cubicBezTo>
                    <a:cubicBezTo>
                      <a:pt x="517" y="269"/>
                      <a:pt x="517" y="269"/>
                      <a:pt x="517" y="269"/>
                    </a:cubicBezTo>
                    <a:cubicBezTo>
                      <a:pt x="516" y="242"/>
                      <a:pt x="516" y="242"/>
                      <a:pt x="516" y="242"/>
                    </a:cubicBezTo>
                    <a:cubicBezTo>
                      <a:pt x="516" y="240"/>
                      <a:pt x="515" y="237"/>
                      <a:pt x="515" y="235"/>
                    </a:cubicBezTo>
                    <a:cubicBezTo>
                      <a:pt x="514" y="233"/>
                      <a:pt x="513" y="231"/>
                      <a:pt x="511" y="230"/>
                    </a:cubicBezTo>
                    <a:cubicBezTo>
                      <a:pt x="496" y="214"/>
                      <a:pt x="496" y="214"/>
                      <a:pt x="496" y="214"/>
                    </a:cubicBezTo>
                    <a:cubicBezTo>
                      <a:pt x="494" y="212"/>
                      <a:pt x="491" y="208"/>
                      <a:pt x="490" y="205"/>
                    </a:cubicBezTo>
                    <a:cubicBezTo>
                      <a:pt x="490" y="202"/>
                      <a:pt x="490" y="202"/>
                      <a:pt x="490" y="202"/>
                    </a:cubicBezTo>
                    <a:cubicBezTo>
                      <a:pt x="489" y="200"/>
                      <a:pt x="488" y="198"/>
                      <a:pt x="487" y="197"/>
                    </a:cubicBezTo>
                    <a:cubicBezTo>
                      <a:pt x="485" y="196"/>
                      <a:pt x="484" y="195"/>
                      <a:pt x="482" y="195"/>
                    </a:cubicBezTo>
                    <a:cubicBezTo>
                      <a:pt x="481" y="195"/>
                      <a:pt x="481" y="195"/>
                      <a:pt x="481" y="195"/>
                    </a:cubicBezTo>
                    <a:cubicBezTo>
                      <a:pt x="480" y="195"/>
                      <a:pt x="480" y="195"/>
                      <a:pt x="480" y="195"/>
                    </a:cubicBezTo>
                    <a:cubicBezTo>
                      <a:pt x="479" y="195"/>
                      <a:pt x="479" y="195"/>
                      <a:pt x="478" y="195"/>
                    </a:cubicBezTo>
                    <a:cubicBezTo>
                      <a:pt x="477" y="194"/>
                      <a:pt x="476" y="193"/>
                      <a:pt x="475" y="192"/>
                    </a:cubicBezTo>
                    <a:cubicBezTo>
                      <a:pt x="474" y="191"/>
                      <a:pt x="474" y="191"/>
                      <a:pt x="474" y="191"/>
                    </a:cubicBezTo>
                    <a:cubicBezTo>
                      <a:pt x="473" y="189"/>
                      <a:pt x="473" y="186"/>
                      <a:pt x="473" y="184"/>
                    </a:cubicBezTo>
                    <a:cubicBezTo>
                      <a:pt x="473" y="183"/>
                      <a:pt x="473" y="182"/>
                      <a:pt x="473" y="181"/>
                    </a:cubicBezTo>
                    <a:cubicBezTo>
                      <a:pt x="473" y="181"/>
                      <a:pt x="473" y="180"/>
                      <a:pt x="474" y="180"/>
                    </a:cubicBezTo>
                    <a:cubicBezTo>
                      <a:pt x="475" y="179"/>
                      <a:pt x="475" y="179"/>
                      <a:pt x="475" y="179"/>
                    </a:cubicBezTo>
                    <a:cubicBezTo>
                      <a:pt x="475" y="179"/>
                      <a:pt x="475" y="179"/>
                      <a:pt x="476" y="180"/>
                    </a:cubicBezTo>
                    <a:cubicBezTo>
                      <a:pt x="483" y="184"/>
                      <a:pt x="483" y="184"/>
                      <a:pt x="483" y="184"/>
                    </a:cubicBezTo>
                    <a:cubicBezTo>
                      <a:pt x="485" y="185"/>
                      <a:pt x="489" y="188"/>
                      <a:pt x="491" y="190"/>
                    </a:cubicBezTo>
                    <a:cubicBezTo>
                      <a:pt x="512" y="214"/>
                      <a:pt x="512" y="214"/>
                      <a:pt x="512" y="214"/>
                    </a:cubicBezTo>
                    <a:cubicBezTo>
                      <a:pt x="513" y="215"/>
                      <a:pt x="515" y="216"/>
                      <a:pt x="517" y="216"/>
                    </a:cubicBezTo>
                    <a:cubicBezTo>
                      <a:pt x="519" y="216"/>
                      <a:pt x="521" y="215"/>
                      <a:pt x="521" y="213"/>
                    </a:cubicBezTo>
                    <a:cubicBezTo>
                      <a:pt x="522" y="212"/>
                      <a:pt x="522" y="211"/>
                      <a:pt x="522" y="210"/>
                    </a:cubicBezTo>
                    <a:cubicBezTo>
                      <a:pt x="522" y="207"/>
                      <a:pt x="521" y="204"/>
                      <a:pt x="520" y="202"/>
                    </a:cubicBezTo>
                    <a:cubicBezTo>
                      <a:pt x="505" y="185"/>
                      <a:pt x="505" y="185"/>
                      <a:pt x="505" y="185"/>
                    </a:cubicBezTo>
                    <a:cubicBezTo>
                      <a:pt x="504" y="184"/>
                      <a:pt x="503" y="182"/>
                      <a:pt x="503" y="180"/>
                    </a:cubicBezTo>
                    <a:cubicBezTo>
                      <a:pt x="503" y="179"/>
                      <a:pt x="503" y="178"/>
                      <a:pt x="504" y="177"/>
                    </a:cubicBezTo>
                    <a:cubicBezTo>
                      <a:pt x="508" y="167"/>
                      <a:pt x="508" y="167"/>
                      <a:pt x="508" y="167"/>
                    </a:cubicBezTo>
                    <a:cubicBezTo>
                      <a:pt x="509" y="165"/>
                      <a:pt x="509" y="161"/>
                      <a:pt x="509" y="158"/>
                    </a:cubicBezTo>
                    <a:cubicBezTo>
                      <a:pt x="509" y="157"/>
                      <a:pt x="509" y="155"/>
                      <a:pt x="509" y="154"/>
                    </a:cubicBezTo>
                    <a:cubicBezTo>
                      <a:pt x="504" y="129"/>
                      <a:pt x="504" y="129"/>
                      <a:pt x="504" y="129"/>
                    </a:cubicBezTo>
                    <a:cubicBezTo>
                      <a:pt x="503" y="127"/>
                      <a:pt x="502" y="125"/>
                      <a:pt x="501" y="123"/>
                    </a:cubicBezTo>
                    <a:cubicBezTo>
                      <a:pt x="499" y="121"/>
                      <a:pt x="497" y="120"/>
                      <a:pt x="495" y="120"/>
                    </a:cubicBezTo>
                    <a:cubicBezTo>
                      <a:pt x="485" y="118"/>
                      <a:pt x="485" y="118"/>
                      <a:pt x="485" y="118"/>
                    </a:cubicBezTo>
                    <a:cubicBezTo>
                      <a:pt x="484" y="118"/>
                      <a:pt x="483" y="117"/>
                      <a:pt x="482" y="116"/>
                    </a:cubicBezTo>
                    <a:cubicBezTo>
                      <a:pt x="481" y="115"/>
                      <a:pt x="480" y="114"/>
                      <a:pt x="479" y="112"/>
                    </a:cubicBezTo>
                    <a:cubicBezTo>
                      <a:pt x="474" y="96"/>
                      <a:pt x="474" y="96"/>
                      <a:pt x="474" y="96"/>
                    </a:cubicBezTo>
                    <a:cubicBezTo>
                      <a:pt x="474" y="96"/>
                      <a:pt x="474" y="95"/>
                      <a:pt x="474" y="94"/>
                    </a:cubicBezTo>
                    <a:cubicBezTo>
                      <a:pt x="474" y="92"/>
                      <a:pt x="475" y="91"/>
                      <a:pt x="476" y="90"/>
                    </a:cubicBezTo>
                    <a:cubicBezTo>
                      <a:pt x="495" y="79"/>
                      <a:pt x="495" y="79"/>
                      <a:pt x="495" y="79"/>
                    </a:cubicBezTo>
                    <a:cubicBezTo>
                      <a:pt x="496" y="79"/>
                      <a:pt x="496" y="79"/>
                      <a:pt x="496" y="79"/>
                    </a:cubicBezTo>
                    <a:cubicBezTo>
                      <a:pt x="498" y="78"/>
                      <a:pt x="499" y="79"/>
                      <a:pt x="500" y="81"/>
                    </a:cubicBezTo>
                    <a:cubicBezTo>
                      <a:pt x="533" y="131"/>
                      <a:pt x="533" y="131"/>
                      <a:pt x="533" y="131"/>
                    </a:cubicBezTo>
                    <a:cubicBezTo>
                      <a:pt x="534" y="133"/>
                      <a:pt x="536" y="134"/>
                      <a:pt x="538" y="134"/>
                    </a:cubicBezTo>
                    <a:cubicBezTo>
                      <a:pt x="539" y="134"/>
                      <a:pt x="540" y="133"/>
                      <a:pt x="541" y="133"/>
                    </a:cubicBezTo>
                    <a:cubicBezTo>
                      <a:pt x="541" y="132"/>
                      <a:pt x="542" y="131"/>
                      <a:pt x="543" y="130"/>
                    </a:cubicBezTo>
                    <a:cubicBezTo>
                      <a:pt x="544" y="129"/>
                      <a:pt x="544" y="127"/>
                      <a:pt x="544" y="125"/>
                    </a:cubicBezTo>
                    <a:cubicBezTo>
                      <a:pt x="544" y="122"/>
                      <a:pt x="543" y="120"/>
                      <a:pt x="542" y="118"/>
                    </a:cubicBezTo>
                    <a:cubicBezTo>
                      <a:pt x="522" y="84"/>
                      <a:pt x="522" y="84"/>
                      <a:pt x="522" y="84"/>
                    </a:cubicBezTo>
                    <a:cubicBezTo>
                      <a:pt x="522" y="84"/>
                      <a:pt x="522" y="83"/>
                      <a:pt x="522" y="82"/>
                    </a:cubicBezTo>
                    <a:cubicBezTo>
                      <a:pt x="522" y="81"/>
                      <a:pt x="522" y="80"/>
                      <a:pt x="523" y="80"/>
                    </a:cubicBezTo>
                    <a:cubicBezTo>
                      <a:pt x="526" y="78"/>
                      <a:pt x="526" y="78"/>
                      <a:pt x="526" y="78"/>
                    </a:cubicBezTo>
                    <a:cubicBezTo>
                      <a:pt x="528" y="78"/>
                      <a:pt x="530" y="76"/>
                      <a:pt x="529" y="73"/>
                    </a:cubicBezTo>
                    <a:cubicBezTo>
                      <a:pt x="529" y="72"/>
                      <a:pt x="529" y="70"/>
                      <a:pt x="527" y="69"/>
                    </a:cubicBezTo>
                    <a:cubicBezTo>
                      <a:pt x="514" y="55"/>
                      <a:pt x="514" y="55"/>
                      <a:pt x="514" y="55"/>
                    </a:cubicBezTo>
                    <a:cubicBezTo>
                      <a:pt x="513" y="54"/>
                      <a:pt x="511" y="53"/>
                      <a:pt x="509" y="52"/>
                    </a:cubicBezTo>
                    <a:cubicBezTo>
                      <a:pt x="508" y="51"/>
                      <a:pt x="506" y="50"/>
                      <a:pt x="504" y="49"/>
                    </a:cubicBezTo>
                    <a:cubicBezTo>
                      <a:pt x="393" y="22"/>
                      <a:pt x="393" y="22"/>
                      <a:pt x="393" y="22"/>
                    </a:cubicBezTo>
                    <a:cubicBezTo>
                      <a:pt x="392" y="22"/>
                      <a:pt x="391" y="21"/>
                      <a:pt x="390" y="21"/>
                    </a:cubicBezTo>
                    <a:cubicBezTo>
                      <a:pt x="389" y="21"/>
                      <a:pt x="387" y="22"/>
                      <a:pt x="386" y="22"/>
                    </a:cubicBezTo>
                    <a:cubicBezTo>
                      <a:pt x="385" y="23"/>
                      <a:pt x="383" y="24"/>
                      <a:pt x="383" y="25"/>
                    </a:cubicBezTo>
                    <a:cubicBezTo>
                      <a:pt x="382" y="26"/>
                      <a:pt x="381" y="26"/>
                      <a:pt x="379" y="26"/>
                    </a:cubicBezTo>
                    <a:cubicBezTo>
                      <a:pt x="378" y="26"/>
                      <a:pt x="378" y="26"/>
                      <a:pt x="377" y="26"/>
                    </a:cubicBezTo>
                    <a:cubicBezTo>
                      <a:pt x="299" y="0"/>
                      <a:pt x="299" y="0"/>
                      <a:pt x="299" y="0"/>
                    </a:cubicBezTo>
                    <a:cubicBezTo>
                      <a:pt x="298" y="0"/>
                      <a:pt x="297" y="0"/>
                      <a:pt x="296" y="0"/>
                    </a:cubicBezTo>
                    <a:cubicBezTo>
                      <a:pt x="295" y="0"/>
                      <a:pt x="294" y="0"/>
                      <a:pt x="293" y="1"/>
                    </a:cubicBezTo>
                    <a:cubicBezTo>
                      <a:pt x="292" y="2"/>
                      <a:pt x="291" y="4"/>
                      <a:pt x="291" y="5"/>
                    </a:cubicBezTo>
                    <a:cubicBezTo>
                      <a:pt x="291" y="6"/>
                      <a:pt x="291" y="8"/>
                      <a:pt x="290" y="10"/>
                    </a:cubicBezTo>
                    <a:cubicBezTo>
                      <a:pt x="290" y="11"/>
                      <a:pt x="289" y="13"/>
                      <a:pt x="288" y="15"/>
                    </a:cubicBezTo>
                    <a:cubicBezTo>
                      <a:pt x="282" y="28"/>
                      <a:pt x="282" y="28"/>
                      <a:pt x="282" y="28"/>
                    </a:cubicBezTo>
                    <a:cubicBezTo>
                      <a:pt x="281" y="31"/>
                      <a:pt x="277" y="34"/>
                      <a:pt x="275" y="36"/>
                    </a:cubicBezTo>
                    <a:cubicBezTo>
                      <a:pt x="265" y="42"/>
                      <a:pt x="265" y="42"/>
                      <a:pt x="265" y="42"/>
                    </a:cubicBezTo>
                    <a:cubicBezTo>
                      <a:pt x="264" y="43"/>
                      <a:pt x="262" y="44"/>
                      <a:pt x="260" y="44"/>
                    </a:cubicBezTo>
                    <a:cubicBezTo>
                      <a:pt x="259" y="45"/>
                      <a:pt x="257" y="45"/>
                      <a:pt x="256" y="45"/>
                    </a:cubicBezTo>
                    <a:cubicBezTo>
                      <a:pt x="221" y="45"/>
                      <a:pt x="221" y="45"/>
                      <a:pt x="221" y="45"/>
                    </a:cubicBezTo>
                    <a:cubicBezTo>
                      <a:pt x="219" y="45"/>
                      <a:pt x="217" y="46"/>
                      <a:pt x="215" y="47"/>
                    </a:cubicBezTo>
                    <a:cubicBezTo>
                      <a:pt x="214" y="48"/>
                      <a:pt x="212" y="50"/>
                      <a:pt x="212" y="52"/>
                    </a:cubicBezTo>
                    <a:cubicBezTo>
                      <a:pt x="211" y="53"/>
                      <a:pt x="210" y="54"/>
                      <a:pt x="209" y="54"/>
                    </a:cubicBezTo>
                    <a:cubicBezTo>
                      <a:pt x="209" y="54"/>
                      <a:pt x="209" y="54"/>
                      <a:pt x="208" y="54"/>
                    </a:cubicBezTo>
                    <a:cubicBezTo>
                      <a:pt x="199" y="48"/>
                      <a:pt x="199" y="48"/>
                      <a:pt x="199" y="48"/>
                    </a:cubicBezTo>
                    <a:cubicBezTo>
                      <a:pt x="198" y="48"/>
                      <a:pt x="198" y="47"/>
                      <a:pt x="198" y="47"/>
                    </a:cubicBezTo>
                    <a:cubicBezTo>
                      <a:pt x="198" y="47"/>
                      <a:pt x="198" y="47"/>
                      <a:pt x="198" y="47"/>
                    </a:cubicBezTo>
                    <a:cubicBezTo>
                      <a:pt x="197" y="48"/>
                      <a:pt x="197" y="48"/>
                      <a:pt x="197" y="48"/>
                    </a:cubicBezTo>
                    <a:cubicBezTo>
                      <a:pt x="198" y="48"/>
                      <a:pt x="198" y="48"/>
                      <a:pt x="198" y="48"/>
                    </a:cubicBezTo>
                    <a:cubicBezTo>
                      <a:pt x="198" y="47"/>
                      <a:pt x="198" y="47"/>
                      <a:pt x="198" y="47"/>
                    </a:cubicBezTo>
                    <a:cubicBezTo>
                      <a:pt x="197" y="48"/>
                      <a:pt x="197" y="48"/>
                      <a:pt x="197" y="48"/>
                    </a:cubicBezTo>
                    <a:cubicBezTo>
                      <a:pt x="198" y="48"/>
                      <a:pt x="198" y="48"/>
                      <a:pt x="198" y="48"/>
                    </a:cubicBezTo>
                    <a:cubicBezTo>
                      <a:pt x="197" y="48"/>
                      <a:pt x="197" y="48"/>
                      <a:pt x="197" y="48"/>
                    </a:cubicBezTo>
                    <a:cubicBezTo>
                      <a:pt x="198" y="49"/>
                      <a:pt x="198" y="49"/>
                      <a:pt x="198" y="49"/>
                    </a:cubicBezTo>
                    <a:cubicBezTo>
                      <a:pt x="198" y="48"/>
                      <a:pt x="198" y="48"/>
                      <a:pt x="198" y="48"/>
                    </a:cubicBezTo>
                    <a:cubicBezTo>
                      <a:pt x="197" y="48"/>
                      <a:pt x="197" y="48"/>
                      <a:pt x="197" y="48"/>
                    </a:cubicBezTo>
                    <a:cubicBezTo>
                      <a:pt x="198" y="49"/>
                      <a:pt x="198" y="49"/>
                      <a:pt x="198" y="49"/>
                    </a:cubicBezTo>
                    <a:cubicBezTo>
                      <a:pt x="197" y="48"/>
                      <a:pt x="197" y="48"/>
                      <a:pt x="197" y="48"/>
                    </a:cubicBezTo>
                    <a:cubicBezTo>
                      <a:pt x="197" y="49"/>
                      <a:pt x="197" y="49"/>
                      <a:pt x="197" y="49"/>
                    </a:cubicBezTo>
                    <a:cubicBezTo>
                      <a:pt x="198" y="49"/>
                      <a:pt x="198" y="49"/>
                      <a:pt x="198" y="49"/>
                    </a:cubicBezTo>
                    <a:cubicBezTo>
                      <a:pt x="197" y="48"/>
                      <a:pt x="197" y="48"/>
                      <a:pt x="197" y="48"/>
                    </a:cubicBezTo>
                    <a:cubicBezTo>
                      <a:pt x="197" y="49"/>
                      <a:pt x="197" y="49"/>
                      <a:pt x="197" y="49"/>
                    </a:cubicBezTo>
                    <a:cubicBezTo>
                      <a:pt x="197" y="49"/>
                      <a:pt x="197" y="49"/>
                      <a:pt x="197" y="49"/>
                    </a:cubicBezTo>
                    <a:cubicBezTo>
                      <a:pt x="197" y="50"/>
                      <a:pt x="197" y="50"/>
                      <a:pt x="197" y="50"/>
                    </a:cubicBezTo>
                    <a:cubicBezTo>
                      <a:pt x="197" y="49"/>
                      <a:pt x="197" y="49"/>
                      <a:pt x="197" y="49"/>
                    </a:cubicBezTo>
                    <a:cubicBezTo>
                      <a:pt x="197" y="49"/>
                      <a:pt x="197" y="49"/>
                      <a:pt x="197" y="49"/>
                    </a:cubicBezTo>
                    <a:cubicBezTo>
                      <a:pt x="197" y="50"/>
                      <a:pt x="197" y="50"/>
                      <a:pt x="197" y="50"/>
                    </a:cubicBezTo>
                    <a:cubicBezTo>
                      <a:pt x="197" y="50"/>
                      <a:pt x="197" y="50"/>
                      <a:pt x="197" y="50"/>
                    </a:cubicBezTo>
                    <a:cubicBezTo>
                      <a:pt x="198" y="50"/>
                      <a:pt x="198" y="50"/>
                      <a:pt x="198" y="50"/>
                    </a:cubicBezTo>
                    <a:cubicBezTo>
                      <a:pt x="198" y="50"/>
                      <a:pt x="198" y="50"/>
                      <a:pt x="198" y="50"/>
                    </a:cubicBezTo>
                    <a:cubicBezTo>
                      <a:pt x="201" y="50"/>
                      <a:pt x="201" y="50"/>
                      <a:pt x="201" y="50"/>
                    </a:cubicBezTo>
                    <a:cubicBezTo>
                      <a:pt x="201" y="50"/>
                      <a:pt x="201" y="50"/>
                      <a:pt x="201" y="50"/>
                    </a:cubicBezTo>
                    <a:cubicBezTo>
                      <a:pt x="203" y="50"/>
                      <a:pt x="205" y="49"/>
                      <a:pt x="206" y="49"/>
                    </a:cubicBezTo>
                    <a:cubicBezTo>
                      <a:pt x="208" y="48"/>
                      <a:pt x="209" y="47"/>
                      <a:pt x="210" y="46"/>
                    </a:cubicBezTo>
                    <a:cubicBezTo>
                      <a:pt x="210" y="45"/>
                      <a:pt x="211" y="44"/>
                      <a:pt x="211" y="43"/>
                    </a:cubicBezTo>
                    <a:cubicBezTo>
                      <a:pt x="211" y="42"/>
                      <a:pt x="210" y="41"/>
                      <a:pt x="209" y="40"/>
                    </a:cubicBezTo>
                    <a:cubicBezTo>
                      <a:pt x="208" y="39"/>
                      <a:pt x="207" y="38"/>
                      <a:pt x="206" y="38"/>
                    </a:cubicBezTo>
                    <a:cubicBezTo>
                      <a:pt x="197" y="35"/>
                      <a:pt x="197" y="35"/>
                      <a:pt x="197" y="35"/>
                    </a:cubicBezTo>
                    <a:cubicBezTo>
                      <a:pt x="195" y="35"/>
                      <a:pt x="190" y="33"/>
                      <a:pt x="188" y="31"/>
                    </a:cubicBezTo>
                    <a:cubicBezTo>
                      <a:pt x="183" y="28"/>
                      <a:pt x="183" y="28"/>
                      <a:pt x="183" y="28"/>
                    </a:cubicBezTo>
                    <a:cubicBezTo>
                      <a:pt x="181" y="27"/>
                      <a:pt x="180" y="26"/>
                      <a:pt x="178" y="26"/>
                    </a:cubicBezTo>
                    <a:cubicBezTo>
                      <a:pt x="176" y="26"/>
                      <a:pt x="173" y="27"/>
                      <a:pt x="171" y="29"/>
                    </a:cubicBezTo>
                    <a:cubicBezTo>
                      <a:pt x="136" y="64"/>
                      <a:pt x="136" y="64"/>
                      <a:pt x="136" y="64"/>
                    </a:cubicBezTo>
                    <a:cubicBezTo>
                      <a:pt x="133" y="66"/>
                      <a:pt x="131" y="71"/>
                      <a:pt x="130" y="75"/>
                    </a:cubicBezTo>
                    <a:cubicBezTo>
                      <a:pt x="130" y="76"/>
                      <a:pt x="130" y="76"/>
                      <a:pt x="130" y="76"/>
                    </a:cubicBezTo>
                    <a:cubicBezTo>
                      <a:pt x="130" y="76"/>
                      <a:pt x="130" y="77"/>
                      <a:pt x="130" y="78"/>
                    </a:cubicBezTo>
                    <a:cubicBezTo>
                      <a:pt x="130" y="79"/>
                      <a:pt x="130" y="81"/>
                      <a:pt x="131" y="82"/>
                    </a:cubicBezTo>
                    <a:cubicBezTo>
                      <a:pt x="132" y="83"/>
                      <a:pt x="133" y="84"/>
                      <a:pt x="135" y="84"/>
                    </a:cubicBezTo>
                    <a:cubicBezTo>
                      <a:pt x="136" y="84"/>
                      <a:pt x="136" y="84"/>
                      <a:pt x="136" y="84"/>
                    </a:cubicBezTo>
                    <a:cubicBezTo>
                      <a:pt x="136" y="84"/>
                      <a:pt x="136" y="84"/>
                      <a:pt x="136" y="84"/>
                    </a:cubicBezTo>
                    <a:cubicBezTo>
                      <a:pt x="136" y="84"/>
                      <a:pt x="136" y="84"/>
                      <a:pt x="136" y="84"/>
                    </a:cubicBezTo>
                    <a:cubicBezTo>
                      <a:pt x="136" y="84"/>
                      <a:pt x="136" y="84"/>
                      <a:pt x="136" y="84"/>
                    </a:cubicBezTo>
                    <a:cubicBezTo>
                      <a:pt x="137" y="84"/>
                      <a:pt x="138" y="84"/>
                      <a:pt x="138" y="85"/>
                    </a:cubicBezTo>
                    <a:cubicBezTo>
                      <a:pt x="139" y="86"/>
                      <a:pt x="140" y="87"/>
                      <a:pt x="140" y="88"/>
                    </a:cubicBezTo>
                    <a:cubicBezTo>
                      <a:pt x="141" y="91"/>
                      <a:pt x="141" y="91"/>
                      <a:pt x="141" y="91"/>
                    </a:cubicBezTo>
                    <a:cubicBezTo>
                      <a:pt x="142" y="92"/>
                      <a:pt x="143" y="93"/>
                      <a:pt x="143" y="94"/>
                    </a:cubicBezTo>
                    <a:cubicBezTo>
                      <a:pt x="144" y="95"/>
                      <a:pt x="145" y="95"/>
                      <a:pt x="147" y="95"/>
                    </a:cubicBezTo>
                    <a:cubicBezTo>
                      <a:pt x="148" y="95"/>
                      <a:pt x="150" y="94"/>
                      <a:pt x="151" y="93"/>
                    </a:cubicBezTo>
                    <a:cubicBezTo>
                      <a:pt x="156" y="86"/>
                      <a:pt x="156" y="86"/>
                      <a:pt x="156" y="86"/>
                    </a:cubicBezTo>
                    <a:cubicBezTo>
                      <a:pt x="158" y="83"/>
                      <a:pt x="160" y="78"/>
                      <a:pt x="160" y="74"/>
                    </a:cubicBezTo>
                    <a:cubicBezTo>
                      <a:pt x="161" y="71"/>
                      <a:pt x="163" y="66"/>
                      <a:pt x="164" y="64"/>
                    </a:cubicBezTo>
                    <a:cubicBezTo>
                      <a:pt x="167" y="60"/>
                      <a:pt x="167" y="60"/>
                      <a:pt x="167" y="60"/>
                    </a:cubicBezTo>
                    <a:cubicBezTo>
                      <a:pt x="167" y="59"/>
                      <a:pt x="168" y="59"/>
                      <a:pt x="169" y="58"/>
                    </a:cubicBezTo>
                    <a:cubicBezTo>
                      <a:pt x="170" y="58"/>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8"/>
                      <a:pt x="170" y="59"/>
                      <a:pt x="169" y="60"/>
                    </a:cubicBezTo>
                    <a:cubicBezTo>
                      <a:pt x="168" y="62"/>
                      <a:pt x="167" y="65"/>
                      <a:pt x="167" y="67"/>
                    </a:cubicBezTo>
                    <a:cubicBezTo>
                      <a:pt x="167" y="69"/>
                      <a:pt x="168" y="70"/>
                      <a:pt x="168" y="71"/>
                    </a:cubicBezTo>
                    <a:cubicBezTo>
                      <a:pt x="169" y="74"/>
                      <a:pt x="172" y="75"/>
                      <a:pt x="175" y="75"/>
                    </a:cubicBezTo>
                    <a:cubicBezTo>
                      <a:pt x="176" y="75"/>
                      <a:pt x="177" y="75"/>
                      <a:pt x="178" y="75"/>
                    </a:cubicBezTo>
                    <a:cubicBezTo>
                      <a:pt x="179" y="75"/>
                      <a:pt x="179" y="75"/>
                      <a:pt x="179" y="75"/>
                    </a:cubicBezTo>
                    <a:cubicBezTo>
                      <a:pt x="180" y="74"/>
                      <a:pt x="180" y="74"/>
                      <a:pt x="181"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5"/>
                      <a:pt x="181" y="76"/>
                    </a:cubicBezTo>
                    <a:cubicBezTo>
                      <a:pt x="181" y="76"/>
                      <a:pt x="180" y="77"/>
                      <a:pt x="179" y="78"/>
                    </a:cubicBezTo>
                    <a:cubicBezTo>
                      <a:pt x="176" y="80"/>
                      <a:pt x="176" y="80"/>
                      <a:pt x="176" y="80"/>
                    </a:cubicBezTo>
                    <a:cubicBezTo>
                      <a:pt x="173" y="82"/>
                      <a:pt x="170" y="85"/>
                      <a:pt x="167" y="88"/>
                    </a:cubicBezTo>
                    <a:cubicBezTo>
                      <a:pt x="152" y="104"/>
                      <a:pt x="152" y="104"/>
                      <a:pt x="152" y="104"/>
                    </a:cubicBezTo>
                    <a:cubicBezTo>
                      <a:pt x="150" y="105"/>
                      <a:pt x="148" y="106"/>
                      <a:pt x="146" y="106"/>
                    </a:cubicBezTo>
                    <a:cubicBezTo>
                      <a:pt x="145" y="106"/>
                      <a:pt x="145" y="106"/>
                      <a:pt x="145" y="106"/>
                    </a:cubicBezTo>
                    <a:cubicBezTo>
                      <a:pt x="144" y="108"/>
                      <a:pt x="144" y="108"/>
                      <a:pt x="144" y="108"/>
                    </a:cubicBezTo>
                    <a:cubicBezTo>
                      <a:pt x="145" y="106"/>
                      <a:pt x="145" y="106"/>
                      <a:pt x="145" y="106"/>
                    </a:cubicBezTo>
                    <a:cubicBezTo>
                      <a:pt x="145" y="106"/>
                      <a:pt x="145" y="106"/>
                      <a:pt x="145" y="106"/>
                    </a:cubicBezTo>
                    <a:cubicBezTo>
                      <a:pt x="145" y="106"/>
                      <a:pt x="145" y="106"/>
                      <a:pt x="145" y="106"/>
                    </a:cubicBezTo>
                    <a:cubicBezTo>
                      <a:pt x="145" y="106"/>
                      <a:pt x="145" y="106"/>
                      <a:pt x="145" y="106"/>
                    </a:cubicBezTo>
                    <a:cubicBezTo>
                      <a:pt x="144" y="106"/>
                      <a:pt x="143" y="105"/>
                      <a:pt x="142" y="104"/>
                    </a:cubicBezTo>
                    <a:cubicBezTo>
                      <a:pt x="141" y="103"/>
                      <a:pt x="140" y="102"/>
                      <a:pt x="140" y="100"/>
                    </a:cubicBezTo>
                    <a:cubicBezTo>
                      <a:pt x="139" y="96"/>
                      <a:pt x="139" y="96"/>
                      <a:pt x="139" y="96"/>
                    </a:cubicBezTo>
                    <a:cubicBezTo>
                      <a:pt x="139" y="95"/>
                      <a:pt x="138" y="94"/>
                      <a:pt x="138" y="94"/>
                    </a:cubicBezTo>
                    <a:cubicBezTo>
                      <a:pt x="138" y="93"/>
                      <a:pt x="137" y="93"/>
                      <a:pt x="137" y="93"/>
                    </a:cubicBezTo>
                    <a:cubicBezTo>
                      <a:pt x="136" y="92"/>
                      <a:pt x="136" y="92"/>
                      <a:pt x="135" y="92"/>
                    </a:cubicBezTo>
                    <a:cubicBezTo>
                      <a:pt x="134" y="92"/>
                      <a:pt x="133" y="93"/>
                      <a:pt x="132" y="93"/>
                    </a:cubicBezTo>
                    <a:cubicBezTo>
                      <a:pt x="132" y="94"/>
                      <a:pt x="131" y="95"/>
                      <a:pt x="131" y="96"/>
                    </a:cubicBezTo>
                    <a:cubicBezTo>
                      <a:pt x="129" y="101"/>
                      <a:pt x="129" y="101"/>
                      <a:pt x="129" y="101"/>
                    </a:cubicBezTo>
                    <a:cubicBezTo>
                      <a:pt x="128" y="103"/>
                      <a:pt x="127" y="104"/>
                      <a:pt x="126" y="105"/>
                    </a:cubicBezTo>
                    <a:cubicBezTo>
                      <a:pt x="126" y="105"/>
                      <a:pt x="126" y="105"/>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4" y="106"/>
                      <a:pt x="124" y="106"/>
                      <a:pt x="123" y="106"/>
                    </a:cubicBezTo>
                    <a:cubicBezTo>
                      <a:pt x="121" y="107"/>
                      <a:pt x="119" y="109"/>
                      <a:pt x="117" y="111"/>
                    </a:cubicBezTo>
                    <a:cubicBezTo>
                      <a:pt x="114" y="115"/>
                      <a:pt x="114" y="115"/>
                      <a:pt x="114" y="115"/>
                    </a:cubicBezTo>
                    <a:cubicBezTo>
                      <a:pt x="113" y="117"/>
                      <a:pt x="109" y="121"/>
                      <a:pt x="107" y="122"/>
                    </a:cubicBezTo>
                    <a:cubicBezTo>
                      <a:pt x="89" y="133"/>
                      <a:pt x="89" y="133"/>
                      <a:pt x="89" y="133"/>
                    </a:cubicBezTo>
                    <a:cubicBezTo>
                      <a:pt x="86" y="134"/>
                      <a:pt x="85" y="136"/>
                      <a:pt x="85" y="138"/>
                    </a:cubicBezTo>
                    <a:cubicBezTo>
                      <a:pt x="85" y="140"/>
                      <a:pt x="85" y="141"/>
                      <a:pt x="86" y="142"/>
                    </a:cubicBezTo>
                    <a:cubicBezTo>
                      <a:pt x="87" y="143"/>
                      <a:pt x="87" y="145"/>
                      <a:pt x="87" y="147"/>
                    </a:cubicBezTo>
                    <a:cubicBezTo>
                      <a:pt x="87" y="148"/>
                      <a:pt x="87" y="149"/>
                      <a:pt x="87" y="150"/>
                    </a:cubicBezTo>
                    <a:cubicBezTo>
                      <a:pt x="86" y="152"/>
                      <a:pt x="86" y="152"/>
                      <a:pt x="86" y="152"/>
                    </a:cubicBezTo>
                    <a:cubicBezTo>
                      <a:pt x="86" y="153"/>
                      <a:pt x="85" y="154"/>
                      <a:pt x="84" y="155"/>
                    </a:cubicBezTo>
                    <a:cubicBezTo>
                      <a:pt x="83" y="156"/>
                      <a:pt x="82" y="157"/>
                      <a:pt x="81" y="157"/>
                    </a:cubicBezTo>
                    <a:cubicBezTo>
                      <a:pt x="68" y="160"/>
                      <a:pt x="68" y="160"/>
                      <a:pt x="68" y="160"/>
                    </a:cubicBezTo>
                    <a:cubicBezTo>
                      <a:pt x="66" y="160"/>
                      <a:pt x="65" y="162"/>
                      <a:pt x="63" y="163"/>
                    </a:cubicBezTo>
                    <a:cubicBezTo>
                      <a:pt x="62" y="165"/>
                      <a:pt x="61" y="167"/>
                      <a:pt x="60" y="169"/>
                    </a:cubicBezTo>
                    <a:cubicBezTo>
                      <a:pt x="56" y="188"/>
                      <a:pt x="56" y="188"/>
                      <a:pt x="56" y="188"/>
                    </a:cubicBezTo>
                    <a:cubicBezTo>
                      <a:pt x="56" y="189"/>
                      <a:pt x="56" y="189"/>
                      <a:pt x="56" y="190"/>
                    </a:cubicBezTo>
                    <a:cubicBezTo>
                      <a:pt x="56" y="192"/>
                      <a:pt x="56" y="193"/>
                      <a:pt x="57" y="195"/>
                    </a:cubicBezTo>
                    <a:cubicBezTo>
                      <a:pt x="58" y="196"/>
                      <a:pt x="60" y="197"/>
                      <a:pt x="61" y="197"/>
                    </a:cubicBezTo>
                    <a:cubicBezTo>
                      <a:pt x="62" y="197"/>
                      <a:pt x="62" y="197"/>
                      <a:pt x="62" y="197"/>
                    </a:cubicBezTo>
                    <a:cubicBezTo>
                      <a:pt x="79" y="196"/>
                      <a:pt x="79" y="196"/>
                      <a:pt x="79" y="196"/>
                    </a:cubicBezTo>
                    <a:cubicBezTo>
                      <a:pt x="81" y="195"/>
                      <a:pt x="83" y="195"/>
                      <a:pt x="85" y="194"/>
                    </a:cubicBezTo>
                    <a:cubicBezTo>
                      <a:pt x="87" y="193"/>
                      <a:pt x="88" y="191"/>
                      <a:pt x="90" y="189"/>
                    </a:cubicBezTo>
                    <a:cubicBezTo>
                      <a:pt x="99" y="176"/>
                      <a:pt x="99" y="176"/>
                      <a:pt x="99" y="176"/>
                    </a:cubicBezTo>
                    <a:cubicBezTo>
                      <a:pt x="101" y="173"/>
                      <a:pt x="105" y="170"/>
                      <a:pt x="107" y="169"/>
                    </a:cubicBezTo>
                    <a:cubicBezTo>
                      <a:pt x="120" y="163"/>
                      <a:pt x="120" y="163"/>
                      <a:pt x="120" y="163"/>
                    </a:cubicBezTo>
                    <a:cubicBezTo>
                      <a:pt x="120" y="162"/>
                      <a:pt x="121" y="162"/>
                      <a:pt x="121" y="162"/>
                    </a:cubicBezTo>
                    <a:cubicBezTo>
                      <a:pt x="122" y="162"/>
                      <a:pt x="124" y="163"/>
                      <a:pt x="125" y="165"/>
                    </a:cubicBezTo>
                    <a:cubicBezTo>
                      <a:pt x="134" y="185"/>
                      <a:pt x="134" y="185"/>
                      <a:pt x="134" y="185"/>
                    </a:cubicBezTo>
                    <a:cubicBezTo>
                      <a:pt x="134" y="186"/>
                      <a:pt x="135" y="187"/>
                      <a:pt x="136" y="188"/>
                    </a:cubicBezTo>
                    <a:cubicBezTo>
                      <a:pt x="137" y="188"/>
                      <a:pt x="138" y="189"/>
                      <a:pt x="139" y="189"/>
                    </a:cubicBezTo>
                    <a:cubicBezTo>
                      <a:pt x="141" y="189"/>
                      <a:pt x="143" y="188"/>
                      <a:pt x="144" y="186"/>
                    </a:cubicBezTo>
                    <a:cubicBezTo>
                      <a:pt x="144" y="185"/>
                      <a:pt x="144" y="185"/>
                      <a:pt x="144" y="185"/>
                    </a:cubicBezTo>
                    <a:cubicBezTo>
                      <a:pt x="144" y="185"/>
                      <a:pt x="144" y="185"/>
                      <a:pt x="144" y="185"/>
                    </a:cubicBezTo>
                    <a:cubicBezTo>
                      <a:pt x="144" y="185"/>
                      <a:pt x="144" y="185"/>
                      <a:pt x="144" y="185"/>
                    </a:cubicBezTo>
                    <a:cubicBezTo>
                      <a:pt x="145" y="183"/>
                      <a:pt x="146" y="181"/>
                      <a:pt x="146" y="179"/>
                    </a:cubicBezTo>
                    <a:cubicBezTo>
                      <a:pt x="146" y="176"/>
                      <a:pt x="146" y="174"/>
                      <a:pt x="144" y="172"/>
                    </a:cubicBezTo>
                    <a:cubicBezTo>
                      <a:pt x="140" y="164"/>
                      <a:pt x="140" y="164"/>
                      <a:pt x="140" y="164"/>
                    </a:cubicBezTo>
                    <a:cubicBezTo>
                      <a:pt x="139" y="163"/>
                      <a:pt x="138" y="160"/>
                      <a:pt x="138" y="159"/>
                    </a:cubicBezTo>
                    <a:cubicBezTo>
                      <a:pt x="138" y="158"/>
                      <a:pt x="138" y="157"/>
                      <a:pt x="139" y="157"/>
                    </a:cubicBezTo>
                    <a:cubicBezTo>
                      <a:pt x="139" y="157"/>
                      <a:pt x="139" y="157"/>
                      <a:pt x="139" y="157"/>
                    </a:cubicBezTo>
                    <a:cubicBezTo>
                      <a:pt x="139" y="157"/>
                      <a:pt x="139" y="157"/>
                      <a:pt x="139" y="157"/>
                    </a:cubicBezTo>
                    <a:cubicBezTo>
                      <a:pt x="138" y="156"/>
                      <a:pt x="138" y="156"/>
                      <a:pt x="138" y="156"/>
                    </a:cubicBezTo>
                    <a:cubicBezTo>
                      <a:pt x="138" y="157"/>
                      <a:pt x="138" y="157"/>
                      <a:pt x="138" y="157"/>
                    </a:cubicBezTo>
                    <a:cubicBezTo>
                      <a:pt x="139" y="157"/>
                      <a:pt x="139" y="157"/>
                      <a:pt x="139" y="157"/>
                    </a:cubicBezTo>
                    <a:cubicBezTo>
                      <a:pt x="138" y="156"/>
                      <a:pt x="138" y="156"/>
                      <a:pt x="138" y="156"/>
                    </a:cubicBezTo>
                    <a:cubicBezTo>
                      <a:pt x="138" y="157"/>
                      <a:pt x="138" y="157"/>
                      <a:pt x="138" y="157"/>
                    </a:cubicBezTo>
                    <a:cubicBezTo>
                      <a:pt x="138" y="157"/>
                      <a:pt x="138" y="157"/>
                      <a:pt x="138" y="157"/>
                    </a:cubicBezTo>
                    <a:cubicBezTo>
                      <a:pt x="138" y="157"/>
                      <a:pt x="138" y="157"/>
                      <a:pt x="138" y="157"/>
                    </a:cubicBezTo>
                    <a:cubicBezTo>
                      <a:pt x="138" y="157"/>
                      <a:pt x="138" y="157"/>
                      <a:pt x="138" y="157"/>
                    </a:cubicBezTo>
                    <a:cubicBezTo>
                      <a:pt x="138" y="157"/>
                      <a:pt x="138" y="157"/>
                      <a:pt x="138" y="157"/>
                    </a:cubicBezTo>
                    <a:cubicBezTo>
                      <a:pt x="138" y="157"/>
                      <a:pt x="138" y="157"/>
                      <a:pt x="138" y="157"/>
                    </a:cubicBezTo>
                    <a:cubicBezTo>
                      <a:pt x="139" y="157"/>
                      <a:pt x="139" y="157"/>
                      <a:pt x="139" y="157"/>
                    </a:cubicBezTo>
                    <a:cubicBezTo>
                      <a:pt x="139" y="157"/>
                      <a:pt x="139" y="158"/>
                      <a:pt x="140" y="158"/>
                    </a:cubicBezTo>
                    <a:cubicBezTo>
                      <a:pt x="157" y="187"/>
                      <a:pt x="157" y="187"/>
                      <a:pt x="157" y="187"/>
                    </a:cubicBezTo>
                    <a:cubicBezTo>
                      <a:pt x="159" y="189"/>
                      <a:pt x="160" y="191"/>
                      <a:pt x="163" y="191"/>
                    </a:cubicBezTo>
                    <a:cubicBezTo>
                      <a:pt x="165" y="191"/>
                      <a:pt x="166" y="189"/>
                      <a:pt x="168" y="187"/>
                    </a:cubicBezTo>
                    <a:cubicBezTo>
                      <a:pt x="171" y="182"/>
                      <a:pt x="171" y="182"/>
                      <a:pt x="171" y="182"/>
                    </a:cubicBezTo>
                    <a:cubicBezTo>
                      <a:pt x="171" y="181"/>
                      <a:pt x="171" y="181"/>
                      <a:pt x="171" y="181"/>
                    </a:cubicBezTo>
                    <a:cubicBezTo>
                      <a:pt x="172" y="181"/>
                      <a:pt x="172" y="181"/>
                      <a:pt x="172" y="181"/>
                    </a:cubicBezTo>
                    <a:cubicBezTo>
                      <a:pt x="171" y="181"/>
                      <a:pt x="171" y="181"/>
                      <a:pt x="171" y="181"/>
                    </a:cubicBezTo>
                    <a:cubicBezTo>
                      <a:pt x="171" y="181"/>
                      <a:pt x="171" y="181"/>
                      <a:pt x="171" y="181"/>
                    </a:cubicBezTo>
                    <a:cubicBezTo>
                      <a:pt x="172" y="181"/>
                      <a:pt x="172" y="181"/>
                      <a:pt x="172"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2" y="182"/>
                      <a:pt x="172" y="183"/>
                    </a:cubicBezTo>
                    <a:cubicBezTo>
                      <a:pt x="173" y="187"/>
                      <a:pt x="173" y="187"/>
                      <a:pt x="173" y="187"/>
                    </a:cubicBezTo>
                    <a:cubicBezTo>
                      <a:pt x="174" y="189"/>
                      <a:pt x="175" y="191"/>
                      <a:pt x="176" y="193"/>
                    </a:cubicBezTo>
                    <a:cubicBezTo>
                      <a:pt x="178" y="195"/>
                      <a:pt x="179" y="196"/>
                      <a:pt x="181" y="197"/>
                    </a:cubicBezTo>
                    <a:cubicBezTo>
                      <a:pt x="194" y="200"/>
                      <a:pt x="194" y="200"/>
                      <a:pt x="194" y="200"/>
                    </a:cubicBezTo>
                    <a:cubicBezTo>
                      <a:pt x="195" y="200"/>
                      <a:pt x="196" y="201"/>
                      <a:pt x="197" y="202"/>
                    </a:cubicBezTo>
                    <a:cubicBezTo>
                      <a:pt x="197" y="203"/>
                      <a:pt x="198" y="205"/>
                      <a:pt x="198" y="206"/>
                    </a:cubicBezTo>
                    <a:cubicBezTo>
                      <a:pt x="198" y="229"/>
                      <a:pt x="198" y="229"/>
                      <a:pt x="198" y="229"/>
                    </a:cubicBezTo>
                    <a:cubicBezTo>
                      <a:pt x="198" y="230"/>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5" y="229"/>
                      <a:pt x="195" y="229"/>
                      <a:pt x="195" y="229"/>
                    </a:cubicBezTo>
                    <a:cubicBezTo>
                      <a:pt x="193" y="228"/>
                      <a:pt x="191" y="227"/>
                      <a:pt x="188" y="227"/>
                    </a:cubicBezTo>
                    <a:cubicBezTo>
                      <a:pt x="187" y="227"/>
                      <a:pt x="185" y="228"/>
                      <a:pt x="183" y="229"/>
                    </a:cubicBezTo>
                    <a:cubicBezTo>
                      <a:pt x="182" y="230"/>
                      <a:pt x="182" y="230"/>
                      <a:pt x="182" y="230"/>
                    </a:cubicBezTo>
                    <a:cubicBezTo>
                      <a:pt x="181" y="230"/>
                      <a:pt x="180" y="230"/>
                      <a:pt x="179" y="230"/>
                    </a:cubicBezTo>
                    <a:cubicBezTo>
                      <a:pt x="177" y="230"/>
                      <a:pt x="176" y="230"/>
                      <a:pt x="175" y="229"/>
                    </a:cubicBezTo>
                    <a:cubicBezTo>
                      <a:pt x="168" y="225"/>
                      <a:pt x="168" y="225"/>
                      <a:pt x="168" y="225"/>
                    </a:cubicBezTo>
                    <a:cubicBezTo>
                      <a:pt x="167" y="223"/>
                      <a:pt x="165" y="223"/>
                      <a:pt x="163" y="223"/>
                    </a:cubicBezTo>
                    <a:cubicBezTo>
                      <a:pt x="161" y="223"/>
                      <a:pt x="159" y="224"/>
                      <a:pt x="157" y="225"/>
                    </a:cubicBezTo>
                    <a:cubicBezTo>
                      <a:pt x="154" y="227"/>
                      <a:pt x="154" y="227"/>
                      <a:pt x="154" y="227"/>
                    </a:cubicBezTo>
                    <a:cubicBezTo>
                      <a:pt x="153" y="228"/>
                      <a:pt x="151" y="229"/>
                      <a:pt x="149" y="229"/>
                    </a:cubicBezTo>
                    <a:cubicBezTo>
                      <a:pt x="148" y="229"/>
                      <a:pt x="147" y="229"/>
                      <a:pt x="147" y="228"/>
                    </a:cubicBezTo>
                    <a:cubicBezTo>
                      <a:pt x="129" y="219"/>
                      <a:pt x="129" y="219"/>
                      <a:pt x="129" y="219"/>
                    </a:cubicBezTo>
                    <a:cubicBezTo>
                      <a:pt x="128" y="219"/>
                      <a:pt x="127" y="217"/>
                      <a:pt x="126" y="216"/>
                    </a:cubicBezTo>
                    <a:cubicBezTo>
                      <a:pt x="125" y="215"/>
                      <a:pt x="125" y="213"/>
                      <a:pt x="125" y="212"/>
                    </a:cubicBezTo>
                    <a:cubicBezTo>
                      <a:pt x="124" y="201"/>
                      <a:pt x="124" y="201"/>
                      <a:pt x="124" y="201"/>
                    </a:cubicBezTo>
                    <a:cubicBezTo>
                      <a:pt x="124" y="199"/>
                      <a:pt x="123" y="197"/>
                      <a:pt x="122" y="196"/>
                    </a:cubicBezTo>
                    <a:cubicBezTo>
                      <a:pt x="121" y="195"/>
                      <a:pt x="119" y="194"/>
                      <a:pt x="118" y="194"/>
                    </a:cubicBezTo>
                    <a:cubicBezTo>
                      <a:pt x="117" y="194"/>
                      <a:pt x="117" y="194"/>
                      <a:pt x="116" y="194"/>
                    </a:cubicBezTo>
                    <a:cubicBezTo>
                      <a:pt x="51" y="210"/>
                      <a:pt x="51" y="210"/>
                      <a:pt x="51" y="210"/>
                    </a:cubicBezTo>
                    <a:cubicBezTo>
                      <a:pt x="50" y="211"/>
                      <a:pt x="48" y="212"/>
                      <a:pt x="46" y="213"/>
                    </a:cubicBezTo>
                    <a:cubicBezTo>
                      <a:pt x="45" y="215"/>
                      <a:pt x="43" y="216"/>
                      <a:pt x="42" y="218"/>
                    </a:cubicBezTo>
                    <a:cubicBezTo>
                      <a:pt x="2" y="299"/>
                      <a:pt x="2" y="299"/>
                      <a:pt x="2" y="299"/>
                    </a:cubicBezTo>
                    <a:cubicBezTo>
                      <a:pt x="1" y="301"/>
                      <a:pt x="0" y="305"/>
                      <a:pt x="0" y="308"/>
                    </a:cubicBezTo>
                    <a:cubicBezTo>
                      <a:pt x="0" y="310"/>
                      <a:pt x="0" y="311"/>
                      <a:pt x="0" y="312"/>
                    </a:cubicBezTo>
                    <a:lnTo>
                      <a:pt x="3" y="312"/>
                    </a:lnTo>
                    <a:close/>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128" name="Freeform 284"/>
              <p:cNvSpPr>
                <a:spLocks/>
              </p:cNvSpPr>
              <p:nvPr/>
            </p:nvSpPr>
            <p:spPr bwMode="auto">
              <a:xfrm>
                <a:off x="-3751950" y="2445673"/>
                <a:ext cx="507902" cy="324692"/>
              </a:xfrm>
              <a:custGeom>
                <a:avLst/>
                <a:gdLst/>
                <a:ahLst/>
                <a:cxnLst>
                  <a:cxn ang="0">
                    <a:pos x="6" y="86"/>
                  </a:cxn>
                  <a:cxn ang="0">
                    <a:pos x="11" y="85"/>
                  </a:cxn>
                  <a:cxn ang="0">
                    <a:pos x="10" y="84"/>
                  </a:cxn>
                  <a:cxn ang="0">
                    <a:pos x="10" y="84"/>
                  </a:cxn>
                  <a:cxn ang="0">
                    <a:pos x="10" y="84"/>
                  </a:cxn>
                  <a:cxn ang="0">
                    <a:pos x="11" y="86"/>
                  </a:cxn>
                  <a:cxn ang="0">
                    <a:pos x="19" y="83"/>
                  </a:cxn>
                  <a:cxn ang="0">
                    <a:pos x="34" y="70"/>
                  </a:cxn>
                  <a:cxn ang="0">
                    <a:pos x="69" y="53"/>
                  </a:cxn>
                  <a:cxn ang="0">
                    <a:pos x="84" y="55"/>
                  </a:cxn>
                  <a:cxn ang="0">
                    <a:pos x="87" y="47"/>
                  </a:cxn>
                  <a:cxn ang="0">
                    <a:pos x="84" y="42"/>
                  </a:cxn>
                  <a:cxn ang="0">
                    <a:pos x="84" y="42"/>
                  </a:cxn>
                  <a:cxn ang="0">
                    <a:pos x="84" y="41"/>
                  </a:cxn>
                  <a:cxn ang="0">
                    <a:pos x="84" y="41"/>
                  </a:cxn>
                  <a:cxn ang="0">
                    <a:pos x="88" y="41"/>
                  </a:cxn>
                  <a:cxn ang="0">
                    <a:pos x="93" y="40"/>
                  </a:cxn>
                  <a:cxn ang="0">
                    <a:pos x="134" y="12"/>
                  </a:cxn>
                  <a:cxn ang="0">
                    <a:pos x="131" y="5"/>
                  </a:cxn>
                  <a:cxn ang="0">
                    <a:pos x="130" y="9"/>
                  </a:cxn>
                  <a:cxn ang="0">
                    <a:pos x="131" y="10"/>
                  </a:cxn>
                  <a:cxn ang="0">
                    <a:pos x="131" y="10"/>
                  </a:cxn>
                  <a:cxn ang="0">
                    <a:pos x="131" y="10"/>
                  </a:cxn>
                  <a:cxn ang="0">
                    <a:pos x="131" y="9"/>
                  </a:cxn>
                  <a:cxn ang="0">
                    <a:pos x="131" y="9"/>
                  </a:cxn>
                  <a:cxn ang="0">
                    <a:pos x="130" y="10"/>
                  </a:cxn>
                  <a:cxn ang="0">
                    <a:pos x="89" y="37"/>
                  </a:cxn>
                  <a:cxn ang="0">
                    <a:pos x="84" y="37"/>
                  </a:cxn>
                  <a:cxn ang="0">
                    <a:pos x="82" y="48"/>
                  </a:cxn>
                  <a:cxn ang="0">
                    <a:pos x="84" y="51"/>
                  </a:cxn>
                  <a:cxn ang="0">
                    <a:pos x="84" y="51"/>
                  </a:cxn>
                  <a:cxn ang="0">
                    <a:pos x="84" y="51"/>
                  </a:cxn>
                  <a:cxn ang="0">
                    <a:pos x="84" y="51"/>
                  </a:cxn>
                  <a:cxn ang="0">
                    <a:pos x="84" y="51"/>
                  </a:cxn>
                  <a:cxn ang="0">
                    <a:pos x="84" y="51"/>
                  </a:cxn>
                  <a:cxn ang="0">
                    <a:pos x="69" y="49"/>
                  </a:cxn>
                  <a:cxn ang="0">
                    <a:pos x="31" y="66"/>
                  </a:cxn>
                  <a:cxn ang="0">
                    <a:pos x="16" y="80"/>
                  </a:cxn>
                  <a:cxn ang="0">
                    <a:pos x="13" y="82"/>
                  </a:cxn>
                  <a:cxn ang="0">
                    <a:pos x="13" y="82"/>
                  </a:cxn>
                  <a:cxn ang="0">
                    <a:pos x="13" y="82"/>
                  </a:cxn>
                  <a:cxn ang="0">
                    <a:pos x="13" y="82"/>
                  </a:cxn>
                  <a:cxn ang="0">
                    <a:pos x="13" y="83"/>
                  </a:cxn>
                  <a:cxn ang="0">
                    <a:pos x="13" y="83"/>
                  </a:cxn>
                  <a:cxn ang="0">
                    <a:pos x="11" y="80"/>
                  </a:cxn>
                  <a:cxn ang="0">
                    <a:pos x="5" y="82"/>
                  </a:cxn>
                </a:cxnLst>
                <a:rect l="0" t="0" r="r" b="b"/>
                <a:pathLst>
                  <a:path w="135" h="86">
                    <a:moveTo>
                      <a:pt x="0" y="83"/>
                    </a:moveTo>
                    <a:cubicBezTo>
                      <a:pt x="0" y="83"/>
                      <a:pt x="1" y="84"/>
                      <a:pt x="2" y="85"/>
                    </a:cubicBezTo>
                    <a:cubicBezTo>
                      <a:pt x="3" y="86"/>
                      <a:pt x="5" y="86"/>
                      <a:pt x="6" y="86"/>
                    </a:cubicBezTo>
                    <a:cubicBezTo>
                      <a:pt x="7" y="86"/>
                      <a:pt x="9" y="86"/>
                      <a:pt x="10" y="85"/>
                    </a:cubicBezTo>
                    <a:cubicBezTo>
                      <a:pt x="11" y="85"/>
                      <a:pt x="11" y="85"/>
                      <a:pt x="11" y="85"/>
                    </a:cubicBezTo>
                    <a:cubicBezTo>
                      <a:pt x="11" y="85"/>
                      <a:pt x="11" y="85"/>
                      <a:pt x="11" y="85"/>
                    </a:cubicBezTo>
                    <a:cubicBezTo>
                      <a:pt x="11" y="85"/>
                      <a:pt x="11" y="85"/>
                      <a:pt x="11" y="85"/>
                    </a:cubicBezTo>
                    <a:cubicBezTo>
                      <a:pt x="11" y="84"/>
                      <a:pt x="11" y="84"/>
                      <a:pt x="11" y="84"/>
                    </a:cubicBezTo>
                    <a:cubicBezTo>
                      <a:pt x="10" y="84"/>
                      <a:pt x="10" y="84"/>
                      <a:pt x="10" y="84"/>
                    </a:cubicBezTo>
                    <a:cubicBezTo>
                      <a:pt x="11" y="85"/>
                      <a:pt x="11" y="85"/>
                      <a:pt x="11" y="85"/>
                    </a:cubicBezTo>
                    <a:cubicBezTo>
                      <a:pt x="11" y="84"/>
                      <a:pt x="11" y="84"/>
                      <a:pt x="11" y="84"/>
                    </a:cubicBezTo>
                    <a:cubicBezTo>
                      <a:pt x="10" y="84"/>
                      <a:pt x="10" y="84"/>
                      <a:pt x="10" y="84"/>
                    </a:cubicBezTo>
                    <a:cubicBezTo>
                      <a:pt x="11" y="84"/>
                      <a:pt x="11" y="84"/>
                      <a:pt x="11" y="84"/>
                    </a:cubicBezTo>
                    <a:cubicBezTo>
                      <a:pt x="10" y="84"/>
                      <a:pt x="10" y="84"/>
                      <a:pt x="10" y="84"/>
                    </a:cubicBezTo>
                    <a:cubicBezTo>
                      <a:pt x="10" y="84"/>
                      <a:pt x="10" y="84"/>
                      <a:pt x="10" y="84"/>
                    </a:cubicBezTo>
                    <a:cubicBezTo>
                      <a:pt x="11" y="84"/>
                      <a:pt x="11" y="84"/>
                      <a:pt x="11" y="84"/>
                    </a:cubicBezTo>
                    <a:cubicBezTo>
                      <a:pt x="10" y="84"/>
                      <a:pt x="10" y="84"/>
                      <a:pt x="10" y="84"/>
                    </a:cubicBezTo>
                    <a:cubicBezTo>
                      <a:pt x="10" y="85"/>
                      <a:pt x="11" y="85"/>
                      <a:pt x="11" y="86"/>
                    </a:cubicBezTo>
                    <a:cubicBezTo>
                      <a:pt x="12" y="86"/>
                      <a:pt x="13" y="86"/>
                      <a:pt x="13" y="86"/>
                    </a:cubicBezTo>
                    <a:cubicBezTo>
                      <a:pt x="14" y="86"/>
                      <a:pt x="15" y="86"/>
                      <a:pt x="16" y="85"/>
                    </a:cubicBezTo>
                    <a:cubicBezTo>
                      <a:pt x="17" y="85"/>
                      <a:pt x="18" y="84"/>
                      <a:pt x="19" y="83"/>
                    </a:cubicBezTo>
                    <a:cubicBezTo>
                      <a:pt x="20" y="82"/>
                      <a:pt x="20" y="82"/>
                      <a:pt x="20" y="82"/>
                    </a:cubicBezTo>
                    <a:cubicBezTo>
                      <a:pt x="22" y="80"/>
                      <a:pt x="26" y="76"/>
                      <a:pt x="28" y="75"/>
                    </a:cubicBezTo>
                    <a:cubicBezTo>
                      <a:pt x="34" y="70"/>
                      <a:pt x="34" y="70"/>
                      <a:pt x="34" y="70"/>
                    </a:cubicBezTo>
                    <a:cubicBezTo>
                      <a:pt x="36" y="68"/>
                      <a:pt x="40" y="65"/>
                      <a:pt x="43" y="64"/>
                    </a:cubicBezTo>
                    <a:cubicBezTo>
                      <a:pt x="62" y="54"/>
                      <a:pt x="62" y="54"/>
                      <a:pt x="62" y="54"/>
                    </a:cubicBezTo>
                    <a:cubicBezTo>
                      <a:pt x="64" y="54"/>
                      <a:pt x="67" y="53"/>
                      <a:pt x="69" y="53"/>
                    </a:cubicBezTo>
                    <a:cubicBezTo>
                      <a:pt x="70" y="53"/>
                      <a:pt x="70" y="53"/>
                      <a:pt x="71" y="53"/>
                    </a:cubicBezTo>
                    <a:cubicBezTo>
                      <a:pt x="83" y="55"/>
                      <a:pt x="83" y="55"/>
                      <a:pt x="83" y="55"/>
                    </a:cubicBezTo>
                    <a:cubicBezTo>
                      <a:pt x="84" y="55"/>
                      <a:pt x="84" y="55"/>
                      <a:pt x="84" y="55"/>
                    </a:cubicBezTo>
                    <a:cubicBezTo>
                      <a:pt x="85" y="55"/>
                      <a:pt x="86" y="55"/>
                      <a:pt x="87" y="54"/>
                    </a:cubicBezTo>
                    <a:cubicBezTo>
                      <a:pt x="88" y="53"/>
                      <a:pt x="88" y="52"/>
                      <a:pt x="88" y="51"/>
                    </a:cubicBezTo>
                    <a:cubicBezTo>
                      <a:pt x="88" y="50"/>
                      <a:pt x="87" y="48"/>
                      <a:pt x="87" y="47"/>
                    </a:cubicBezTo>
                    <a:cubicBezTo>
                      <a:pt x="86" y="46"/>
                      <a:pt x="86" y="46"/>
                      <a:pt x="86" y="46"/>
                    </a:cubicBezTo>
                    <a:cubicBezTo>
                      <a:pt x="85" y="45"/>
                      <a:pt x="84" y="43"/>
                      <a:pt x="84" y="42"/>
                    </a:cubicBezTo>
                    <a:cubicBezTo>
                      <a:pt x="84" y="42"/>
                      <a:pt x="84" y="42"/>
                      <a:pt x="84" y="42"/>
                    </a:cubicBezTo>
                    <a:cubicBezTo>
                      <a:pt x="84" y="42"/>
                      <a:pt x="84" y="42"/>
                      <a:pt x="84" y="42"/>
                    </a:cubicBezTo>
                    <a:cubicBezTo>
                      <a:pt x="84" y="42"/>
                      <a:pt x="84" y="42"/>
                      <a:pt x="84" y="42"/>
                    </a:cubicBezTo>
                    <a:cubicBezTo>
                      <a:pt x="84" y="42"/>
                      <a:pt x="84" y="42"/>
                      <a:pt x="84" y="42"/>
                    </a:cubicBezTo>
                    <a:cubicBezTo>
                      <a:pt x="84" y="42"/>
                      <a:pt x="84" y="42"/>
                      <a:pt x="84" y="42"/>
                    </a:cubicBezTo>
                    <a:cubicBezTo>
                      <a:pt x="84" y="42"/>
                      <a:pt x="84" y="42"/>
                      <a:pt x="84" y="42"/>
                    </a:cubicBezTo>
                    <a:cubicBezTo>
                      <a:pt x="84" y="41"/>
                      <a:pt x="84" y="41"/>
                      <a:pt x="84" y="41"/>
                    </a:cubicBezTo>
                    <a:cubicBezTo>
                      <a:pt x="84" y="42"/>
                      <a:pt x="84" y="42"/>
                      <a:pt x="84" y="42"/>
                    </a:cubicBezTo>
                    <a:cubicBezTo>
                      <a:pt x="84" y="42"/>
                      <a:pt x="84" y="42"/>
                      <a:pt x="84" y="42"/>
                    </a:cubicBezTo>
                    <a:cubicBezTo>
                      <a:pt x="84" y="41"/>
                      <a:pt x="84" y="41"/>
                      <a:pt x="84" y="41"/>
                    </a:cubicBezTo>
                    <a:cubicBezTo>
                      <a:pt x="84" y="42"/>
                      <a:pt x="84" y="42"/>
                      <a:pt x="84" y="42"/>
                    </a:cubicBezTo>
                    <a:cubicBezTo>
                      <a:pt x="85" y="41"/>
                      <a:pt x="85" y="41"/>
                      <a:pt x="85" y="41"/>
                    </a:cubicBezTo>
                    <a:cubicBezTo>
                      <a:pt x="86" y="41"/>
                      <a:pt x="87" y="41"/>
                      <a:pt x="88" y="41"/>
                    </a:cubicBezTo>
                    <a:cubicBezTo>
                      <a:pt x="88" y="41"/>
                      <a:pt x="88" y="41"/>
                      <a:pt x="88" y="41"/>
                    </a:cubicBezTo>
                    <a:cubicBezTo>
                      <a:pt x="89" y="41"/>
                      <a:pt x="89" y="41"/>
                      <a:pt x="89" y="41"/>
                    </a:cubicBezTo>
                    <a:cubicBezTo>
                      <a:pt x="90" y="41"/>
                      <a:pt x="92" y="41"/>
                      <a:pt x="93" y="40"/>
                    </a:cubicBezTo>
                    <a:cubicBezTo>
                      <a:pt x="95" y="39"/>
                      <a:pt x="96" y="39"/>
                      <a:pt x="98" y="38"/>
                    </a:cubicBezTo>
                    <a:cubicBezTo>
                      <a:pt x="133" y="13"/>
                      <a:pt x="133" y="13"/>
                      <a:pt x="133" y="13"/>
                    </a:cubicBezTo>
                    <a:cubicBezTo>
                      <a:pt x="134" y="12"/>
                      <a:pt x="134" y="12"/>
                      <a:pt x="134" y="12"/>
                    </a:cubicBezTo>
                    <a:cubicBezTo>
                      <a:pt x="135" y="11"/>
                      <a:pt x="135" y="10"/>
                      <a:pt x="135" y="9"/>
                    </a:cubicBezTo>
                    <a:cubicBezTo>
                      <a:pt x="135" y="8"/>
                      <a:pt x="135" y="7"/>
                      <a:pt x="134" y="6"/>
                    </a:cubicBezTo>
                    <a:cubicBezTo>
                      <a:pt x="133" y="6"/>
                      <a:pt x="132" y="5"/>
                      <a:pt x="131" y="5"/>
                    </a:cubicBezTo>
                    <a:cubicBezTo>
                      <a:pt x="105" y="0"/>
                      <a:pt x="105" y="0"/>
                      <a:pt x="105" y="0"/>
                    </a:cubicBezTo>
                    <a:cubicBezTo>
                      <a:pt x="104" y="4"/>
                      <a:pt x="104" y="4"/>
                      <a:pt x="104" y="4"/>
                    </a:cubicBezTo>
                    <a:cubicBezTo>
                      <a:pt x="130" y="9"/>
                      <a:pt x="130" y="9"/>
                      <a:pt x="130" y="9"/>
                    </a:cubicBezTo>
                    <a:cubicBezTo>
                      <a:pt x="131" y="10"/>
                      <a:pt x="131" y="10"/>
                      <a:pt x="131" y="10"/>
                    </a:cubicBezTo>
                    <a:cubicBezTo>
                      <a:pt x="131" y="9"/>
                      <a:pt x="131" y="9"/>
                      <a:pt x="131" y="9"/>
                    </a:cubicBezTo>
                    <a:cubicBezTo>
                      <a:pt x="131" y="10"/>
                      <a:pt x="131" y="10"/>
                      <a:pt x="131" y="10"/>
                    </a:cubicBezTo>
                    <a:cubicBezTo>
                      <a:pt x="131" y="10"/>
                      <a:pt x="131" y="10"/>
                      <a:pt x="131" y="10"/>
                    </a:cubicBezTo>
                    <a:cubicBezTo>
                      <a:pt x="131" y="9"/>
                      <a:pt x="131" y="9"/>
                      <a:pt x="131" y="9"/>
                    </a:cubicBezTo>
                    <a:cubicBezTo>
                      <a:pt x="131" y="10"/>
                      <a:pt x="131" y="10"/>
                      <a:pt x="131" y="10"/>
                    </a:cubicBezTo>
                    <a:cubicBezTo>
                      <a:pt x="132" y="9"/>
                      <a:pt x="132" y="9"/>
                      <a:pt x="132" y="9"/>
                    </a:cubicBezTo>
                    <a:cubicBezTo>
                      <a:pt x="131" y="9"/>
                      <a:pt x="131" y="9"/>
                      <a:pt x="131" y="9"/>
                    </a:cubicBezTo>
                    <a:cubicBezTo>
                      <a:pt x="131" y="10"/>
                      <a:pt x="131" y="10"/>
                      <a:pt x="131" y="10"/>
                    </a:cubicBezTo>
                    <a:cubicBezTo>
                      <a:pt x="132" y="9"/>
                      <a:pt x="132" y="9"/>
                      <a:pt x="132"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0" y="10"/>
                    </a:cubicBezTo>
                    <a:cubicBezTo>
                      <a:pt x="95" y="34"/>
                      <a:pt x="95" y="34"/>
                      <a:pt x="95" y="34"/>
                    </a:cubicBezTo>
                    <a:cubicBezTo>
                      <a:pt x="94" y="35"/>
                      <a:pt x="93" y="36"/>
                      <a:pt x="92" y="36"/>
                    </a:cubicBezTo>
                    <a:cubicBezTo>
                      <a:pt x="91" y="36"/>
                      <a:pt x="89" y="37"/>
                      <a:pt x="89" y="37"/>
                    </a:cubicBezTo>
                    <a:cubicBezTo>
                      <a:pt x="89" y="37"/>
                      <a:pt x="89" y="37"/>
                      <a:pt x="89" y="37"/>
                    </a:cubicBezTo>
                    <a:cubicBezTo>
                      <a:pt x="88" y="37"/>
                      <a:pt x="88" y="37"/>
                      <a:pt x="88" y="37"/>
                    </a:cubicBezTo>
                    <a:cubicBezTo>
                      <a:pt x="86" y="37"/>
                      <a:pt x="85" y="37"/>
                      <a:pt x="84" y="37"/>
                    </a:cubicBezTo>
                    <a:cubicBezTo>
                      <a:pt x="83" y="37"/>
                      <a:pt x="82" y="38"/>
                      <a:pt x="81" y="39"/>
                    </a:cubicBezTo>
                    <a:cubicBezTo>
                      <a:pt x="80" y="40"/>
                      <a:pt x="80" y="41"/>
                      <a:pt x="80" y="42"/>
                    </a:cubicBezTo>
                    <a:cubicBezTo>
                      <a:pt x="80" y="44"/>
                      <a:pt x="81" y="46"/>
                      <a:pt x="82" y="48"/>
                    </a:cubicBezTo>
                    <a:cubicBezTo>
                      <a:pt x="83" y="50"/>
                      <a:pt x="83" y="50"/>
                      <a:pt x="83" y="50"/>
                    </a:cubicBezTo>
                    <a:cubicBezTo>
                      <a:pt x="84" y="50"/>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71" y="49"/>
                      <a:pt x="71" y="49"/>
                      <a:pt x="71" y="49"/>
                    </a:cubicBezTo>
                    <a:cubicBezTo>
                      <a:pt x="71" y="49"/>
                      <a:pt x="70" y="49"/>
                      <a:pt x="69" y="49"/>
                    </a:cubicBezTo>
                    <a:cubicBezTo>
                      <a:pt x="66" y="49"/>
                      <a:pt x="63" y="49"/>
                      <a:pt x="60" y="51"/>
                    </a:cubicBezTo>
                    <a:cubicBezTo>
                      <a:pt x="41" y="60"/>
                      <a:pt x="41" y="60"/>
                      <a:pt x="41" y="60"/>
                    </a:cubicBezTo>
                    <a:cubicBezTo>
                      <a:pt x="38" y="62"/>
                      <a:pt x="34" y="64"/>
                      <a:pt x="31" y="66"/>
                    </a:cubicBezTo>
                    <a:cubicBezTo>
                      <a:pt x="25" y="71"/>
                      <a:pt x="25" y="71"/>
                      <a:pt x="25" y="71"/>
                    </a:cubicBezTo>
                    <a:cubicBezTo>
                      <a:pt x="23" y="73"/>
                      <a:pt x="19" y="77"/>
                      <a:pt x="17" y="79"/>
                    </a:cubicBezTo>
                    <a:cubicBezTo>
                      <a:pt x="16" y="80"/>
                      <a:pt x="16" y="80"/>
                      <a:pt x="16" y="80"/>
                    </a:cubicBezTo>
                    <a:cubicBezTo>
                      <a:pt x="15" y="81"/>
                      <a:pt x="14" y="81"/>
                      <a:pt x="14"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3"/>
                      <a:pt x="13" y="83"/>
                      <a:pt x="13" y="83"/>
                    </a:cubicBezTo>
                    <a:cubicBezTo>
                      <a:pt x="14" y="82"/>
                      <a:pt x="14" y="82"/>
                      <a:pt x="14" y="82"/>
                    </a:cubicBezTo>
                    <a:cubicBezTo>
                      <a:pt x="13" y="82"/>
                      <a:pt x="13" y="82"/>
                      <a:pt x="13" y="82"/>
                    </a:cubicBezTo>
                    <a:cubicBezTo>
                      <a:pt x="13" y="83"/>
                      <a:pt x="13" y="83"/>
                      <a:pt x="13" y="83"/>
                    </a:cubicBezTo>
                    <a:cubicBezTo>
                      <a:pt x="14" y="82"/>
                      <a:pt x="14" y="82"/>
                      <a:pt x="14" y="82"/>
                    </a:cubicBezTo>
                    <a:cubicBezTo>
                      <a:pt x="13" y="83"/>
                      <a:pt x="13" y="83"/>
                      <a:pt x="13" y="83"/>
                    </a:cubicBezTo>
                    <a:cubicBezTo>
                      <a:pt x="14" y="83"/>
                      <a:pt x="14" y="83"/>
                      <a:pt x="14" y="83"/>
                    </a:cubicBezTo>
                    <a:cubicBezTo>
                      <a:pt x="14" y="82"/>
                      <a:pt x="14" y="82"/>
                      <a:pt x="14" y="82"/>
                    </a:cubicBezTo>
                    <a:cubicBezTo>
                      <a:pt x="13" y="83"/>
                      <a:pt x="13" y="83"/>
                      <a:pt x="13" y="83"/>
                    </a:cubicBezTo>
                    <a:cubicBezTo>
                      <a:pt x="14" y="83"/>
                      <a:pt x="14" y="83"/>
                      <a:pt x="14" y="83"/>
                    </a:cubicBezTo>
                    <a:cubicBezTo>
                      <a:pt x="14" y="82"/>
                      <a:pt x="13" y="81"/>
                      <a:pt x="13" y="81"/>
                    </a:cubicBezTo>
                    <a:cubicBezTo>
                      <a:pt x="12" y="80"/>
                      <a:pt x="11" y="80"/>
                      <a:pt x="11" y="80"/>
                    </a:cubicBezTo>
                    <a:cubicBezTo>
                      <a:pt x="9" y="80"/>
                      <a:pt x="8" y="81"/>
                      <a:pt x="7" y="82"/>
                    </a:cubicBezTo>
                    <a:cubicBezTo>
                      <a:pt x="6" y="82"/>
                      <a:pt x="6" y="82"/>
                      <a:pt x="6" y="82"/>
                    </a:cubicBezTo>
                    <a:cubicBezTo>
                      <a:pt x="5" y="82"/>
                      <a:pt x="5" y="82"/>
                      <a:pt x="5" y="82"/>
                    </a:cubicBezTo>
                    <a:cubicBezTo>
                      <a:pt x="4" y="81"/>
                      <a:pt x="3" y="79"/>
                      <a:pt x="3" y="79"/>
                    </a:cubicBezTo>
                    <a:lnTo>
                      <a:pt x="0" y="83"/>
                    </a:lnTo>
                    <a:close/>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129" name="Freeform 285"/>
              <p:cNvSpPr>
                <a:spLocks/>
              </p:cNvSpPr>
              <p:nvPr/>
            </p:nvSpPr>
            <p:spPr bwMode="auto">
              <a:xfrm>
                <a:off x="-1826256" y="3864971"/>
                <a:ext cx="149241" cy="223842"/>
              </a:xfrm>
              <a:custGeom>
                <a:avLst/>
                <a:gdLst/>
                <a:ahLst/>
                <a:cxnLst>
                  <a:cxn ang="0">
                    <a:pos x="4" y="37"/>
                  </a:cxn>
                  <a:cxn ang="0">
                    <a:pos x="6" y="36"/>
                  </a:cxn>
                  <a:cxn ang="0">
                    <a:pos x="4" y="33"/>
                  </a:cxn>
                  <a:cxn ang="0">
                    <a:pos x="5" y="30"/>
                  </a:cxn>
                  <a:cxn ang="0">
                    <a:pos x="25" y="6"/>
                  </a:cxn>
                  <a:cxn ang="0">
                    <a:pos x="28" y="5"/>
                  </a:cxn>
                  <a:cxn ang="0">
                    <a:pos x="30" y="5"/>
                  </a:cxn>
                  <a:cxn ang="0">
                    <a:pos x="33" y="8"/>
                  </a:cxn>
                  <a:cxn ang="0">
                    <a:pos x="35" y="10"/>
                  </a:cxn>
                  <a:cxn ang="0">
                    <a:pos x="35" y="14"/>
                  </a:cxn>
                  <a:cxn ang="0">
                    <a:pos x="35" y="15"/>
                  </a:cxn>
                  <a:cxn ang="0">
                    <a:pos x="26" y="54"/>
                  </a:cxn>
                  <a:cxn ang="0">
                    <a:pos x="26" y="55"/>
                  </a:cxn>
                  <a:cxn ang="0">
                    <a:pos x="25" y="55"/>
                  </a:cxn>
                  <a:cxn ang="0">
                    <a:pos x="24" y="55"/>
                  </a:cxn>
                  <a:cxn ang="0">
                    <a:pos x="6" y="36"/>
                  </a:cxn>
                  <a:cxn ang="0">
                    <a:pos x="4" y="37"/>
                  </a:cxn>
                  <a:cxn ang="0">
                    <a:pos x="2" y="39"/>
                  </a:cxn>
                  <a:cxn ang="0">
                    <a:pos x="21" y="58"/>
                  </a:cxn>
                  <a:cxn ang="0">
                    <a:pos x="25" y="60"/>
                  </a:cxn>
                  <a:cxn ang="0">
                    <a:pos x="29" y="58"/>
                  </a:cxn>
                  <a:cxn ang="0">
                    <a:pos x="31" y="55"/>
                  </a:cxn>
                  <a:cxn ang="0">
                    <a:pos x="39" y="16"/>
                  </a:cxn>
                  <a:cxn ang="0">
                    <a:pos x="40" y="14"/>
                  </a:cxn>
                  <a:cxn ang="0">
                    <a:pos x="39" y="9"/>
                  </a:cxn>
                  <a:cxn ang="0">
                    <a:pos x="36" y="4"/>
                  </a:cxn>
                  <a:cxn ang="0">
                    <a:pos x="33" y="2"/>
                  </a:cxn>
                  <a:cxn ang="0">
                    <a:pos x="28" y="0"/>
                  </a:cxn>
                  <a:cxn ang="0">
                    <a:pos x="22" y="3"/>
                  </a:cxn>
                  <a:cxn ang="0">
                    <a:pos x="2" y="27"/>
                  </a:cxn>
                  <a:cxn ang="0">
                    <a:pos x="0" y="33"/>
                  </a:cxn>
                  <a:cxn ang="0">
                    <a:pos x="2" y="39"/>
                  </a:cxn>
                  <a:cxn ang="0">
                    <a:pos x="4" y="37"/>
                  </a:cxn>
                </a:cxnLst>
                <a:rect l="0" t="0" r="r" b="b"/>
                <a:pathLst>
                  <a:path w="40" h="60">
                    <a:moveTo>
                      <a:pt x="4" y="37"/>
                    </a:moveTo>
                    <a:cubicBezTo>
                      <a:pt x="6" y="36"/>
                      <a:pt x="6" y="36"/>
                      <a:pt x="6" y="36"/>
                    </a:cubicBezTo>
                    <a:cubicBezTo>
                      <a:pt x="5" y="35"/>
                      <a:pt x="4" y="34"/>
                      <a:pt x="4" y="33"/>
                    </a:cubicBezTo>
                    <a:cubicBezTo>
                      <a:pt x="4" y="32"/>
                      <a:pt x="5" y="31"/>
                      <a:pt x="5" y="30"/>
                    </a:cubicBezTo>
                    <a:cubicBezTo>
                      <a:pt x="25" y="6"/>
                      <a:pt x="25" y="6"/>
                      <a:pt x="25" y="6"/>
                    </a:cubicBezTo>
                    <a:cubicBezTo>
                      <a:pt x="26" y="5"/>
                      <a:pt x="27" y="5"/>
                      <a:pt x="28" y="5"/>
                    </a:cubicBezTo>
                    <a:cubicBezTo>
                      <a:pt x="29" y="5"/>
                      <a:pt x="29" y="5"/>
                      <a:pt x="30" y="5"/>
                    </a:cubicBezTo>
                    <a:cubicBezTo>
                      <a:pt x="33" y="8"/>
                      <a:pt x="33" y="8"/>
                      <a:pt x="33" y="8"/>
                    </a:cubicBezTo>
                    <a:cubicBezTo>
                      <a:pt x="34" y="8"/>
                      <a:pt x="34" y="9"/>
                      <a:pt x="35" y="10"/>
                    </a:cubicBezTo>
                    <a:cubicBezTo>
                      <a:pt x="35" y="11"/>
                      <a:pt x="35" y="13"/>
                      <a:pt x="35" y="14"/>
                    </a:cubicBezTo>
                    <a:cubicBezTo>
                      <a:pt x="35" y="15"/>
                      <a:pt x="35" y="15"/>
                      <a:pt x="35" y="15"/>
                    </a:cubicBezTo>
                    <a:cubicBezTo>
                      <a:pt x="26" y="54"/>
                      <a:pt x="26" y="54"/>
                      <a:pt x="26" y="54"/>
                    </a:cubicBezTo>
                    <a:cubicBezTo>
                      <a:pt x="26" y="55"/>
                      <a:pt x="26" y="55"/>
                      <a:pt x="26" y="55"/>
                    </a:cubicBezTo>
                    <a:cubicBezTo>
                      <a:pt x="25" y="55"/>
                      <a:pt x="25" y="55"/>
                      <a:pt x="25" y="55"/>
                    </a:cubicBezTo>
                    <a:cubicBezTo>
                      <a:pt x="25" y="55"/>
                      <a:pt x="25" y="55"/>
                      <a:pt x="24" y="55"/>
                    </a:cubicBezTo>
                    <a:cubicBezTo>
                      <a:pt x="6" y="36"/>
                      <a:pt x="6" y="36"/>
                      <a:pt x="6" y="36"/>
                    </a:cubicBezTo>
                    <a:cubicBezTo>
                      <a:pt x="4" y="37"/>
                      <a:pt x="4" y="37"/>
                      <a:pt x="4" y="37"/>
                    </a:cubicBezTo>
                    <a:cubicBezTo>
                      <a:pt x="2" y="39"/>
                      <a:pt x="2" y="39"/>
                      <a:pt x="2" y="39"/>
                    </a:cubicBezTo>
                    <a:cubicBezTo>
                      <a:pt x="21" y="58"/>
                      <a:pt x="21" y="58"/>
                      <a:pt x="21" y="58"/>
                    </a:cubicBezTo>
                    <a:cubicBezTo>
                      <a:pt x="23" y="59"/>
                      <a:pt x="24" y="60"/>
                      <a:pt x="25" y="60"/>
                    </a:cubicBezTo>
                    <a:cubicBezTo>
                      <a:pt x="27" y="60"/>
                      <a:pt x="28" y="59"/>
                      <a:pt x="29" y="58"/>
                    </a:cubicBezTo>
                    <a:cubicBezTo>
                      <a:pt x="30" y="57"/>
                      <a:pt x="30" y="56"/>
                      <a:pt x="31" y="55"/>
                    </a:cubicBezTo>
                    <a:cubicBezTo>
                      <a:pt x="39" y="16"/>
                      <a:pt x="39" y="16"/>
                      <a:pt x="39" y="16"/>
                    </a:cubicBezTo>
                    <a:cubicBezTo>
                      <a:pt x="40" y="16"/>
                      <a:pt x="40" y="15"/>
                      <a:pt x="40" y="14"/>
                    </a:cubicBezTo>
                    <a:cubicBezTo>
                      <a:pt x="40" y="12"/>
                      <a:pt x="39" y="10"/>
                      <a:pt x="39" y="9"/>
                    </a:cubicBezTo>
                    <a:cubicBezTo>
                      <a:pt x="38" y="7"/>
                      <a:pt x="37" y="5"/>
                      <a:pt x="36" y="4"/>
                    </a:cubicBezTo>
                    <a:cubicBezTo>
                      <a:pt x="33" y="2"/>
                      <a:pt x="33" y="2"/>
                      <a:pt x="33" y="2"/>
                    </a:cubicBezTo>
                    <a:cubicBezTo>
                      <a:pt x="31" y="1"/>
                      <a:pt x="30" y="0"/>
                      <a:pt x="28" y="0"/>
                    </a:cubicBezTo>
                    <a:cubicBezTo>
                      <a:pt x="26" y="0"/>
                      <a:pt x="23" y="1"/>
                      <a:pt x="22" y="3"/>
                    </a:cubicBezTo>
                    <a:cubicBezTo>
                      <a:pt x="2" y="27"/>
                      <a:pt x="2" y="27"/>
                      <a:pt x="2" y="27"/>
                    </a:cubicBezTo>
                    <a:cubicBezTo>
                      <a:pt x="1" y="29"/>
                      <a:pt x="0" y="31"/>
                      <a:pt x="0" y="33"/>
                    </a:cubicBezTo>
                    <a:cubicBezTo>
                      <a:pt x="0" y="35"/>
                      <a:pt x="1" y="37"/>
                      <a:pt x="2" y="39"/>
                    </a:cubicBezTo>
                    <a:lnTo>
                      <a:pt x="4" y="37"/>
                    </a:lnTo>
                    <a:close/>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130" name="Freeform 286"/>
              <p:cNvSpPr>
                <a:spLocks/>
              </p:cNvSpPr>
              <p:nvPr/>
            </p:nvSpPr>
            <p:spPr bwMode="auto">
              <a:xfrm>
                <a:off x="-2038082" y="3899408"/>
                <a:ext cx="180535" cy="250899"/>
              </a:xfrm>
              <a:custGeom>
                <a:avLst/>
                <a:gdLst/>
                <a:ahLst/>
                <a:cxnLst>
                  <a:cxn ang="0">
                    <a:pos x="5" y="4"/>
                  </a:cxn>
                  <a:cxn ang="0">
                    <a:pos x="5" y="3"/>
                  </a:cxn>
                  <a:cxn ang="0">
                    <a:pos x="4" y="3"/>
                  </a:cxn>
                  <a:cxn ang="0">
                    <a:pos x="4" y="3"/>
                  </a:cxn>
                  <a:cxn ang="0">
                    <a:pos x="4" y="3"/>
                  </a:cxn>
                  <a:cxn ang="0">
                    <a:pos x="4" y="4"/>
                  </a:cxn>
                  <a:cxn ang="0">
                    <a:pos x="3" y="3"/>
                  </a:cxn>
                  <a:cxn ang="0">
                    <a:pos x="3" y="3"/>
                  </a:cxn>
                  <a:cxn ang="0">
                    <a:pos x="4" y="4"/>
                  </a:cxn>
                  <a:cxn ang="0">
                    <a:pos x="4" y="4"/>
                  </a:cxn>
                  <a:cxn ang="0">
                    <a:pos x="4" y="4"/>
                  </a:cxn>
                  <a:cxn ang="0">
                    <a:pos x="4" y="3"/>
                  </a:cxn>
                  <a:cxn ang="0">
                    <a:pos x="4" y="4"/>
                  </a:cxn>
                  <a:cxn ang="0">
                    <a:pos x="4" y="4"/>
                  </a:cxn>
                  <a:cxn ang="0">
                    <a:pos x="4" y="4"/>
                  </a:cxn>
                  <a:cxn ang="0">
                    <a:pos x="5" y="5"/>
                  </a:cxn>
                  <a:cxn ang="0">
                    <a:pos x="13" y="10"/>
                  </a:cxn>
                  <a:cxn ang="0">
                    <a:pos x="44" y="61"/>
                  </a:cxn>
                  <a:cxn ang="0">
                    <a:pos x="44" y="63"/>
                  </a:cxn>
                  <a:cxn ang="0">
                    <a:pos x="45" y="64"/>
                  </a:cxn>
                  <a:cxn ang="0">
                    <a:pos x="44" y="63"/>
                  </a:cxn>
                  <a:cxn ang="0">
                    <a:pos x="45" y="63"/>
                  </a:cxn>
                  <a:cxn ang="0">
                    <a:pos x="45" y="63"/>
                  </a:cxn>
                  <a:cxn ang="0">
                    <a:pos x="45" y="64"/>
                  </a:cxn>
                  <a:cxn ang="0">
                    <a:pos x="45" y="63"/>
                  </a:cxn>
                  <a:cxn ang="0">
                    <a:pos x="45" y="63"/>
                  </a:cxn>
                  <a:cxn ang="0">
                    <a:pos x="45" y="63"/>
                  </a:cxn>
                  <a:cxn ang="0">
                    <a:pos x="44" y="62"/>
                  </a:cxn>
                  <a:cxn ang="0">
                    <a:pos x="3" y="6"/>
                  </a:cxn>
                  <a:cxn ang="0">
                    <a:pos x="41" y="64"/>
                  </a:cxn>
                  <a:cxn ang="0">
                    <a:pos x="45" y="67"/>
                  </a:cxn>
                  <a:cxn ang="0">
                    <a:pos x="48" y="64"/>
                  </a:cxn>
                  <a:cxn ang="0">
                    <a:pos x="48" y="61"/>
                  </a:cxn>
                  <a:cxn ang="0">
                    <a:pos x="16" y="8"/>
                  </a:cxn>
                  <a:cxn ang="0">
                    <a:pos x="7" y="0"/>
                  </a:cxn>
                  <a:cxn ang="0">
                    <a:pos x="4" y="0"/>
                  </a:cxn>
                  <a:cxn ang="0">
                    <a:pos x="0" y="3"/>
                  </a:cxn>
                  <a:cxn ang="0">
                    <a:pos x="3" y="6"/>
                  </a:cxn>
                </a:cxnLst>
                <a:rect l="0" t="0" r="r" b="b"/>
                <a:pathLst>
                  <a:path w="48" h="67">
                    <a:moveTo>
                      <a:pt x="3" y="6"/>
                    </a:moveTo>
                    <a:cubicBezTo>
                      <a:pt x="5" y="4"/>
                      <a:pt x="5" y="4"/>
                      <a:pt x="5" y="4"/>
                    </a:cubicBezTo>
                    <a:cubicBezTo>
                      <a:pt x="5" y="4"/>
                      <a:pt x="5" y="4"/>
                      <a:pt x="5" y="3"/>
                    </a:cubicBezTo>
                    <a:cubicBezTo>
                      <a:pt x="5" y="3"/>
                      <a:pt x="5" y="3"/>
                      <a:pt x="5" y="3"/>
                    </a:cubicBezTo>
                    <a:cubicBezTo>
                      <a:pt x="4" y="3"/>
                      <a:pt x="4" y="3"/>
                      <a:pt x="4" y="3"/>
                    </a:cubicBezTo>
                    <a:cubicBezTo>
                      <a:pt x="4" y="3"/>
                      <a:pt x="4" y="3"/>
                      <a:pt x="4" y="3"/>
                    </a:cubicBezTo>
                    <a:cubicBezTo>
                      <a:pt x="4" y="3"/>
                      <a:pt x="4" y="3"/>
                      <a:pt x="4" y="3"/>
                    </a:cubicBezTo>
                    <a:cubicBezTo>
                      <a:pt x="4" y="3"/>
                      <a:pt x="4" y="3"/>
                      <a:pt x="4" y="3"/>
                    </a:cubicBezTo>
                    <a:cubicBezTo>
                      <a:pt x="4" y="3"/>
                      <a:pt x="4" y="3"/>
                      <a:pt x="4" y="3"/>
                    </a:cubicBezTo>
                    <a:cubicBezTo>
                      <a:pt x="4" y="3"/>
                      <a:pt x="4" y="3"/>
                      <a:pt x="4" y="3"/>
                    </a:cubicBezTo>
                    <a:cubicBezTo>
                      <a:pt x="3" y="3"/>
                      <a:pt x="3" y="3"/>
                      <a:pt x="3" y="3"/>
                    </a:cubicBezTo>
                    <a:cubicBezTo>
                      <a:pt x="4" y="4"/>
                      <a:pt x="4" y="4"/>
                      <a:pt x="4" y="4"/>
                    </a:cubicBezTo>
                    <a:cubicBezTo>
                      <a:pt x="4" y="3"/>
                      <a:pt x="4" y="3"/>
                      <a:pt x="4" y="3"/>
                    </a:cubicBezTo>
                    <a:cubicBezTo>
                      <a:pt x="3" y="3"/>
                      <a:pt x="3" y="3"/>
                      <a:pt x="3" y="3"/>
                    </a:cubicBezTo>
                    <a:cubicBezTo>
                      <a:pt x="4" y="4"/>
                      <a:pt x="4" y="4"/>
                      <a:pt x="4" y="4"/>
                    </a:cubicBezTo>
                    <a:cubicBezTo>
                      <a:pt x="3" y="3"/>
                      <a:pt x="3" y="3"/>
                      <a:pt x="3" y="3"/>
                    </a:cubicBezTo>
                    <a:cubicBezTo>
                      <a:pt x="4" y="4"/>
                      <a:pt x="4" y="4"/>
                      <a:pt x="4" y="4"/>
                    </a:cubicBezTo>
                    <a:cubicBezTo>
                      <a:pt x="4" y="4"/>
                      <a:pt x="4" y="4"/>
                      <a:pt x="4" y="4"/>
                    </a:cubicBezTo>
                    <a:cubicBezTo>
                      <a:pt x="3" y="3"/>
                      <a:pt x="3" y="3"/>
                      <a:pt x="3" y="3"/>
                    </a:cubicBezTo>
                    <a:cubicBezTo>
                      <a:pt x="4" y="4"/>
                      <a:pt x="4" y="4"/>
                      <a:pt x="4" y="4"/>
                    </a:cubicBezTo>
                    <a:cubicBezTo>
                      <a:pt x="4" y="3"/>
                      <a:pt x="4" y="3"/>
                      <a:pt x="4" y="3"/>
                    </a:cubicBezTo>
                    <a:cubicBezTo>
                      <a:pt x="4" y="4"/>
                      <a:pt x="4" y="4"/>
                      <a:pt x="4" y="4"/>
                    </a:cubicBezTo>
                    <a:cubicBezTo>
                      <a:pt x="4" y="4"/>
                      <a:pt x="4" y="4"/>
                      <a:pt x="4" y="4"/>
                    </a:cubicBezTo>
                    <a:cubicBezTo>
                      <a:pt x="4" y="3"/>
                      <a:pt x="4" y="3"/>
                      <a:pt x="4" y="3"/>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5" y="5"/>
                      <a:pt x="5" y="5"/>
                      <a:pt x="5" y="5"/>
                    </a:cubicBezTo>
                    <a:cubicBezTo>
                      <a:pt x="6" y="5"/>
                      <a:pt x="8" y="6"/>
                      <a:pt x="9" y="7"/>
                    </a:cubicBezTo>
                    <a:cubicBezTo>
                      <a:pt x="10" y="8"/>
                      <a:pt x="12" y="9"/>
                      <a:pt x="13" y="10"/>
                    </a:cubicBezTo>
                    <a:cubicBezTo>
                      <a:pt x="41" y="50"/>
                      <a:pt x="41" y="50"/>
                      <a:pt x="41" y="50"/>
                    </a:cubicBezTo>
                    <a:cubicBezTo>
                      <a:pt x="42" y="52"/>
                      <a:pt x="44" y="57"/>
                      <a:pt x="44" y="61"/>
                    </a:cubicBezTo>
                    <a:cubicBezTo>
                      <a:pt x="44" y="61"/>
                      <a:pt x="44" y="61"/>
                      <a:pt x="44" y="61"/>
                    </a:cubicBezTo>
                    <a:cubicBezTo>
                      <a:pt x="44" y="62"/>
                      <a:pt x="44" y="63"/>
                      <a:pt x="44" y="63"/>
                    </a:cubicBezTo>
                    <a:cubicBezTo>
                      <a:pt x="44" y="63"/>
                      <a:pt x="44" y="63"/>
                      <a:pt x="44" y="63"/>
                    </a:cubicBezTo>
                    <a:cubicBezTo>
                      <a:pt x="45" y="64"/>
                      <a:pt x="45" y="64"/>
                      <a:pt x="45" y="64"/>
                    </a:cubicBezTo>
                    <a:cubicBezTo>
                      <a:pt x="45" y="63"/>
                      <a:pt x="45" y="63"/>
                      <a:pt x="45" y="63"/>
                    </a:cubicBezTo>
                    <a:cubicBezTo>
                      <a:pt x="44" y="63"/>
                      <a:pt x="44" y="63"/>
                      <a:pt x="44" y="63"/>
                    </a:cubicBezTo>
                    <a:cubicBezTo>
                      <a:pt x="45" y="64"/>
                      <a:pt x="45" y="64"/>
                      <a:pt x="45" y="64"/>
                    </a:cubicBezTo>
                    <a:cubicBezTo>
                      <a:pt x="45" y="63"/>
                      <a:pt x="45" y="63"/>
                      <a:pt x="45" y="63"/>
                    </a:cubicBezTo>
                    <a:cubicBezTo>
                      <a:pt x="45" y="64"/>
                      <a:pt x="45" y="64"/>
                      <a:pt x="45" y="64"/>
                    </a:cubicBezTo>
                    <a:cubicBezTo>
                      <a:pt x="45" y="63"/>
                      <a:pt x="45" y="63"/>
                      <a:pt x="45" y="63"/>
                    </a:cubicBezTo>
                    <a:cubicBezTo>
                      <a:pt x="45" y="63"/>
                      <a:pt x="45" y="63"/>
                      <a:pt x="45" y="63"/>
                    </a:cubicBezTo>
                    <a:cubicBezTo>
                      <a:pt x="45" y="64"/>
                      <a:pt x="45" y="64"/>
                      <a:pt x="45" y="64"/>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2"/>
                      <a:pt x="44" y="62"/>
                    </a:cubicBezTo>
                    <a:cubicBezTo>
                      <a:pt x="5" y="4"/>
                      <a:pt x="5" y="4"/>
                      <a:pt x="5" y="4"/>
                    </a:cubicBezTo>
                    <a:cubicBezTo>
                      <a:pt x="3" y="6"/>
                      <a:pt x="3" y="6"/>
                      <a:pt x="3" y="6"/>
                    </a:cubicBezTo>
                    <a:cubicBezTo>
                      <a:pt x="2" y="7"/>
                      <a:pt x="2" y="7"/>
                      <a:pt x="2" y="7"/>
                    </a:cubicBezTo>
                    <a:cubicBezTo>
                      <a:pt x="41" y="64"/>
                      <a:pt x="41" y="64"/>
                      <a:pt x="41" y="64"/>
                    </a:cubicBezTo>
                    <a:cubicBezTo>
                      <a:pt x="41" y="65"/>
                      <a:pt x="42" y="65"/>
                      <a:pt x="42" y="66"/>
                    </a:cubicBezTo>
                    <a:cubicBezTo>
                      <a:pt x="43" y="66"/>
                      <a:pt x="44" y="67"/>
                      <a:pt x="45" y="67"/>
                    </a:cubicBezTo>
                    <a:cubicBezTo>
                      <a:pt x="45" y="67"/>
                      <a:pt x="46" y="67"/>
                      <a:pt x="47" y="66"/>
                    </a:cubicBezTo>
                    <a:cubicBezTo>
                      <a:pt x="47" y="65"/>
                      <a:pt x="48" y="65"/>
                      <a:pt x="48" y="64"/>
                    </a:cubicBezTo>
                    <a:cubicBezTo>
                      <a:pt x="48" y="63"/>
                      <a:pt x="48" y="62"/>
                      <a:pt x="48" y="61"/>
                    </a:cubicBezTo>
                    <a:cubicBezTo>
                      <a:pt x="48" y="61"/>
                      <a:pt x="48" y="61"/>
                      <a:pt x="48" y="61"/>
                    </a:cubicBezTo>
                    <a:cubicBezTo>
                      <a:pt x="48" y="56"/>
                      <a:pt x="47" y="51"/>
                      <a:pt x="44" y="48"/>
                    </a:cubicBezTo>
                    <a:cubicBezTo>
                      <a:pt x="16" y="8"/>
                      <a:pt x="16" y="8"/>
                      <a:pt x="16" y="8"/>
                    </a:cubicBezTo>
                    <a:cubicBezTo>
                      <a:pt x="15" y="6"/>
                      <a:pt x="13" y="5"/>
                      <a:pt x="12" y="3"/>
                    </a:cubicBezTo>
                    <a:cubicBezTo>
                      <a:pt x="10" y="2"/>
                      <a:pt x="8" y="1"/>
                      <a:pt x="7" y="0"/>
                    </a:cubicBezTo>
                    <a:cubicBezTo>
                      <a:pt x="6" y="0"/>
                      <a:pt x="6" y="0"/>
                      <a:pt x="6" y="0"/>
                    </a:cubicBezTo>
                    <a:cubicBezTo>
                      <a:pt x="5" y="0"/>
                      <a:pt x="4" y="0"/>
                      <a:pt x="4" y="0"/>
                    </a:cubicBezTo>
                    <a:cubicBezTo>
                      <a:pt x="3" y="0"/>
                      <a:pt x="2" y="0"/>
                      <a:pt x="1" y="1"/>
                    </a:cubicBezTo>
                    <a:cubicBezTo>
                      <a:pt x="0" y="1"/>
                      <a:pt x="0" y="2"/>
                      <a:pt x="0" y="3"/>
                    </a:cubicBezTo>
                    <a:cubicBezTo>
                      <a:pt x="0" y="4"/>
                      <a:pt x="1" y="5"/>
                      <a:pt x="2" y="7"/>
                    </a:cubicBezTo>
                    <a:lnTo>
                      <a:pt x="3" y="6"/>
                    </a:lnTo>
                    <a:close/>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131" name="Freeform 287"/>
              <p:cNvSpPr>
                <a:spLocks/>
              </p:cNvSpPr>
              <p:nvPr/>
            </p:nvSpPr>
            <p:spPr bwMode="auto">
              <a:xfrm>
                <a:off x="-1486852" y="4024859"/>
                <a:ext cx="305703" cy="201703"/>
              </a:xfrm>
              <a:custGeom>
                <a:avLst/>
                <a:gdLst/>
                <a:ahLst/>
                <a:cxnLst>
                  <a:cxn ang="0">
                    <a:pos x="4" y="8"/>
                  </a:cxn>
                  <a:cxn ang="0">
                    <a:pos x="5" y="5"/>
                  </a:cxn>
                  <a:cxn ang="0">
                    <a:pos x="9" y="4"/>
                  </a:cxn>
                  <a:cxn ang="0">
                    <a:pos x="16" y="8"/>
                  </a:cxn>
                  <a:cxn ang="0">
                    <a:pos x="27" y="9"/>
                  </a:cxn>
                  <a:cxn ang="0">
                    <a:pos x="32" y="7"/>
                  </a:cxn>
                  <a:cxn ang="0">
                    <a:pos x="66" y="27"/>
                  </a:cxn>
                  <a:cxn ang="0">
                    <a:pos x="69" y="33"/>
                  </a:cxn>
                  <a:cxn ang="0">
                    <a:pos x="69" y="33"/>
                  </a:cxn>
                  <a:cxn ang="0">
                    <a:pos x="69" y="34"/>
                  </a:cxn>
                  <a:cxn ang="0">
                    <a:pos x="76" y="50"/>
                  </a:cxn>
                  <a:cxn ang="0">
                    <a:pos x="77" y="51"/>
                  </a:cxn>
                  <a:cxn ang="0">
                    <a:pos x="77" y="51"/>
                  </a:cxn>
                  <a:cxn ang="0">
                    <a:pos x="78" y="51"/>
                  </a:cxn>
                  <a:cxn ang="0">
                    <a:pos x="79" y="51"/>
                  </a:cxn>
                  <a:cxn ang="0">
                    <a:pos x="77" y="51"/>
                  </a:cxn>
                  <a:cxn ang="0">
                    <a:pos x="77" y="49"/>
                  </a:cxn>
                  <a:cxn ang="0">
                    <a:pos x="78" y="49"/>
                  </a:cxn>
                  <a:cxn ang="0">
                    <a:pos x="78" y="51"/>
                  </a:cxn>
                  <a:cxn ang="0">
                    <a:pos x="78" y="49"/>
                  </a:cxn>
                  <a:cxn ang="0">
                    <a:pos x="78" y="49"/>
                  </a:cxn>
                  <a:cxn ang="0">
                    <a:pos x="79" y="49"/>
                  </a:cxn>
                  <a:cxn ang="0">
                    <a:pos x="61" y="39"/>
                  </a:cxn>
                  <a:cxn ang="0">
                    <a:pos x="49" y="39"/>
                  </a:cxn>
                  <a:cxn ang="0">
                    <a:pos x="42" y="43"/>
                  </a:cxn>
                  <a:cxn ang="0">
                    <a:pos x="26" y="23"/>
                  </a:cxn>
                  <a:cxn ang="0">
                    <a:pos x="16" y="16"/>
                  </a:cxn>
                  <a:cxn ang="0">
                    <a:pos x="6" y="15"/>
                  </a:cxn>
                  <a:cxn ang="0">
                    <a:pos x="4" y="8"/>
                  </a:cxn>
                  <a:cxn ang="0">
                    <a:pos x="0" y="9"/>
                  </a:cxn>
                  <a:cxn ang="0">
                    <a:pos x="3" y="18"/>
                  </a:cxn>
                  <a:cxn ang="0">
                    <a:pos x="16" y="21"/>
                  </a:cxn>
                  <a:cxn ang="0">
                    <a:pos x="22" y="25"/>
                  </a:cxn>
                  <a:cxn ang="0">
                    <a:pos x="42" y="47"/>
                  </a:cxn>
                  <a:cxn ang="0">
                    <a:pos x="51" y="43"/>
                  </a:cxn>
                  <a:cxn ang="0">
                    <a:pos x="59" y="43"/>
                  </a:cxn>
                  <a:cxn ang="0">
                    <a:pos x="78" y="53"/>
                  </a:cxn>
                  <a:cxn ang="0">
                    <a:pos x="81" y="51"/>
                  </a:cxn>
                  <a:cxn ang="0">
                    <a:pos x="79" y="47"/>
                  </a:cxn>
                  <a:cxn ang="0">
                    <a:pos x="73" y="34"/>
                  </a:cxn>
                  <a:cxn ang="0">
                    <a:pos x="73" y="34"/>
                  </a:cxn>
                  <a:cxn ang="0">
                    <a:pos x="73" y="33"/>
                  </a:cxn>
                  <a:cxn ang="0">
                    <a:pos x="68" y="23"/>
                  </a:cxn>
                  <a:cxn ang="0">
                    <a:pos x="32" y="3"/>
                  </a:cxn>
                  <a:cxn ang="0">
                    <a:pos x="24" y="6"/>
                  </a:cxn>
                  <a:cxn ang="0">
                    <a:pos x="19" y="5"/>
                  </a:cxn>
                  <a:cxn ang="0">
                    <a:pos x="9" y="0"/>
                  </a:cxn>
                  <a:cxn ang="0">
                    <a:pos x="1" y="2"/>
                  </a:cxn>
                  <a:cxn ang="0">
                    <a:pos x="0" y="9"/>
                  </a:cxn>
                </a:cxnLst>
                <a:rect l="0" t="0" r="r" b="b"/>
                <a:pathLst>
                  <a:path w="81" h="53">
                    <a:moveTo>
                      <a:pt x="2" y="9"/>
                    </a:moveTo>
                    <a:cubicBezTo>
                      <a:pt x="4" y="8"/>
                      <a:pt x="4" y="8"/>
                      <a:pt x="4" y="8"/>
                    </a:cubicBezTo>
                    <a:cubicBezTo>
                      <a:pt x="4" y="8"/>
                      <a:pt x="4" y="8"/>
                      <a:pt x="4" y="8"/>
                    </a:cubicBezTo>
                    <a:cubicBezTo>
                      <a:pt x="4" y="7"/>
                      <a:pt x="4" y="6"/>
                      <a:pt x="5" y="5"/>
                    </a:cubicBezTo>
                    <a:cubicBezTo>
                      <a:pt x="5" y="4"/>
                      <a:pt x="6" y="4"/>
                      <a:pt x="6" y="4"/>
                    </a:cubicBezTo>
                    <a:cubicBezTo>
                      <a:pt x="9" y="4"/>
                      <a:pt x="9" y="4"/>
                      <a:pt x="9" y="4"/>
                    </a:cubicBezTo>
                    <a:cubicBezTo>
                      <a:pt x="10" y="4"/>
                      <a:pt x="12" y="5"/>
                      <a:pt x="13" y="5"/>
                    </a:cubicBezTo>
                    <a:cubicBezTo>
                      <a:pt x="14" y="6"/>
                      <a:pt x="15" y="7"/>
                      <a:pt x="16" y="8"/>
                    </a:cubicBezTo>
                    <a:cubicBezTo>
                      <a:pt x="18" y="9"/>
                      <a:pt x="20" y="10"/>
                      <a:pt x="22" y="10"/>
                    </a:cubicBezTo>
                    <a:cubicBezTo>
                      <a:pt x="24" y="10"/>
                      <a:pt x="25" y="10"/>
                      <a:pt x="27" y="9"/>
                    </a:cubicBezTo>
                    <a:cubicBezTo>
                      <a:pt x="28" y="8"/>
                      <a:pt x="28" y="8"/>
                      <a:pt x="28" y="8"/>
                    </a:cubicBezTo>
                    <a:cubicBezTo>
                      <a:pt x="29" y="7"/>
                      <a:pt x="31" y="7"/>
                      <a:pt x="32" y="7"/>
                    </a:cubicBezTo>
                    <a:cubicBezTo>
                      <a:pt x="33" y="7"/>
                      <a:pt x="34" y="7"/>
                      <a:pt x="35" y="8"/>
                    </a:cubicBezTo>
                    <a:cubicBezTo>
                      <a:pt x="66" y="27"/>
                      <a:pt x="66" y="27"/>
                      <a:pt x="66" y="27"/>
                    </a:cubicBezTo>
                    <a:cubicBezTo>
                      <a:pt x="66" y="28"/>
                      <a:pt x="67" y="28"/>
                      <a:pt x="68" y="30"/>
                    </a:cubicBezTo>
                    <a:cubicBezTo>
                      <a:pt x="69" y="31"/>
                      <a:pt x="69" y="32"/>
                      <a:pt x="69" y="33"/>
                    </a:cubicBezTo>
                    <a:cubicBezTo>
                      <a:pt x="69" y="33"/>
                      <a:pt x="69" y="33"/>
                      <a:pt x="69" y="33"/>
                    </a:cubicBezTo>
                    <a:cubicBezTo>
                      <a:pt x="69" y="33"/>
                      <a:pt x="69" y="33"/>
                      <a:pt x="69" y="33"/>
                    </a:cubicBezTo>
                    <a:cubicBezTo>
                      <a:pt x="69" y="33"/>
                      <a:pt x="69" y="33"/>
                      <a:pt x="69" y="33"/>
                    </a:cubicBezTo>
                    <a:cubicBezTo>
                      <a:pt x="69" y="34"/>
                      <a:pt x="69" y="34"/>
                      <a:pt x="69" y="34"/>
                    </a:cubicBezTo>
                    <a:cubicBezTo>
                      <a:pt x="69" y="38"/>
                      <a:pt x="70" y="42"/>
                      <a:pt x="72" y="45"/>
                    </a:cubicBezTo>
                    <a:cubicBezTo>
                      <a:pt x="76" y="50"/>
                      <a:pt x="76" y="50"/>
                      <a:pt x="76" y="50"/>
                    </a:cubicBezTo>
                    <a:cubicBezTo>
                      <a:pt x="76" y="50"/>
                      <a:pt x="77" y="50"/>
                      <a:pt x="77" y="51"/>
                    </a:cubicBezTo>
                    <a:cubicBezTo>
                      <a:pt x="77" y="51"/>
                      <a:pt x="77" y="51"/>
                      <a:pt x="77" y="51"/>
                    </a:cubicBezTo>
                    <a:cubicBezTo>
                      <a:pt x="78" y="51"/>
                      <a:pt x="78" y="51"/>
                      <a:pt x="78" y="51"/>
                    </a:cubicBezTo>
                    <a:cubicBezTo>
                      <a:pt x="77" y="51"/>
                      <a:pt x="77" y="51"/>
                      <a:pt x="77" y="51"/>
                    </a:cubicBezTo>
                    <a:cubicBezTo>
                      <a:pt x="77" y="51"/>
                      <a:pt x="77" y="51"/>
                      <a:pt x="77" y="51"/>
                    </a:cubicBezTo>
                    <a:cubicBezTo>
                      <a:pt x="78" y="51"/>
                      <a:pt x="78" y="51"/>
                      <a:pt x="78" y="51"/>
                    </a:cubicBezTo>
                    <a:cubicBezTo>
                      <a:pt x="77" y="51"/>
                      <a:pt x="77" y="51"/>
                      <a:pt x="77" y="51"/>
                    </a:cubicBezTo>
                    <a:cubicBezTo>
                      <a:pt x="79" y="51"/>
                      <a:pt x="79" y="51"/>
                      <a:pt x="79" y="51"/>
                    </a:cubicBezTo>
                    <a:cubicBezTo>
                      <a:pt x="77" y="49"/>
                      <a:pt x="77" y="49"/>
                      <a:pt x="77" y="49"/>
                    </a:cubicBezTo>
                    <a:cubicBezTo>
                      <a:pt x="77" y="50"/>
                      <a:pt x="77" y="50"/>
                      <a:pt x="77" y="51"/>
                    </a:cubicBezTo>
                    <a:cubicBezTo>
                      <a:pt x="79" y="51"/>
                      <a:pt x="79" y="51"/>
                      <a:pt x="79" y="51"/>
                    </a:cubicBezTo>
                    <a:cubicBezTo>
                      <a:pt x="77" y="49"/>
                      <a:pt x="77" y="49"/>
                      <a:pt x="77" y="49"/>
                    </a:cubicBezTo>
                    <a:cubicBezTo>
                      <a:pt x="78" y="51"/>
                      <a:pt x="78" y="51"/>
                      <a:pt x="78" y="51"/>
                    </a:cubicBezTo>
                    <a:cubicBezTo>
                      <a:pt x="78" y="49"/>
                      <a:pt x="78" y="49"/>
                      <a:pt x="78" y="49"/>
                    </a:cubicBezTo>
                    <a:cubicBezTo>
                      <a:pt x="78" y="49"/>
                      <a:pt x="78" y="49"/>
                      <a:pt x="77" y="49"/>
                    </a:cubicBezTo>
                    <a:cubicBezTo>
                      <a:pt x="78" y="51"/>
                      <a:pt x="78" y="51"/>
                      <a:pt x="78" y="51"/>
                    </a:cubicBezTo>
                    <a:cubicBezTo>
                      <a:pt x="78" y="49"/>
                      <a:pt x="78" y="49"/>
                      <a:pt x="78" y="49"/>
                    </a:cubicBezTo>
                    <a:cubicBezTo>
                      <a:pt x="78" y="49"/>
                      <a:pt x="78" y="49"/>
                      <a:pt x="78" y="49"/>
                    </a:cubicBezTo>
                    <a:cubicBezTo>
                      <a:pt x="79" y="49"/>
                      <a:pt x="79" y="49"/>
                      <a:pt x="79" y="49"/>
                    </a:cubicBezTo>
                    <a:cubicBezTo>
                      <a:pt x="78" y="49"/>
                      <a:pt x="78" y="49"/>
                      <a:pt x="78" y="49"/>
                    </a:cubicBezTo>
                    <a:cubicBezTo>
                      <a:pt x="78" y="49"/>
                      <a:pt x="78" y="49"/>
                      <a:pt x="78" y="49"/>
                    </a:cubicBezTo>
                    <a:cubicBezTo>
                      <a:pt x="79" y="49"/>
                      <a:pt x="79" y="49"/>
                      <a:pt x="79" y="49"/>
                    </a:cubicBezTo>
                    <a:cubicBezTo>
                      <a:pt x="78" y="49"/>
                      <a:pt x="78" y="49"/>
                      <a:pt x="78" y="49"/>
                    </a:cubicBezTo>
                    <a:cubicBezTo>
                      <a:pt x="61" y="39"/>
                      <a:pt x="61" y="39"/>
                      <a:pt x="61" y="39"/>
                    </a:cubicBezTo>
                    <a:cubicBezTo>
                      <a:pt x="59" y="39"/>
                      <a:pt x="57" y="38"/>
                      <a:pt x="55" y="38"/>
                    </a:cubicBezTo>
                    <a:cubicBezTo>
                      <a:pt x="53" y="38"/>
                      <a:pt x="51" y="39"/>
                      <a:pt x="49" y="39"/>
                    </a:cubicBezTo>
                    <a:cubicBezTo>
                      <a:pt x="44" y="43"/>
                      <a:pt x="44" y="43"/>
                      <a:pt x="44" y="43"/>
                    </a:cubicBezTo>
                    <a:cubicBezTo>
                      <a:pt x="43" y="43"/>
                      <a:pt x="43" y="43"/>
                      <a:pt x="42" y="43"/>
                    </a:cubicBezTo>
                    <a:cubicBezTo>
                      <a:pt x="41" y="43"/>
                      <a:pt x="39" y="42"/>
                      <a:pt x="38" y="41"/>
                    </a:cubicBezTo>
                    <a:cubicBezTo>
                      <a:pt x="26" y="23"/>
                      <a:pt x="26" y="23"/>
                      <a:pt x="26" y="23"/>
                    </a:cubicBezTo>
                    <a:cubicBezTo>
                      <a:pt x="25" y="21"/>
                      <a:pt x="23" y="19"/>
                      <a:pt x="21" y="18"/>
                    </a:cubicBezTo>
                    <a:cubicBezTo>
                      <a:pt x="20" y="17"/>
                      <a:pt x="18" y="17"/>
                      <a:pt x="16" y="16"/>
                    </a:cubicBezTo>
                    <a:cubicBezTo>
                      <a:pt x="8" y="16"/>
                      <a:pt x="8" y="16"/>
                      <a:pt x="8" y="16"/>
                    </a:cubicBezTo>
                    <a:cubicBezTo>
                      <a:pt x="7" y="17"/>
                      <a:pt x="6" y="16"/>
                      <a:pt x="6" y="15"/>
                    </a:cubicBezTo>
                    <a:cubicBezTo>
                      <a:pt x="5" y="14"/>
                      <a:pt x="4" y="13"/>
                      <a:pt x="4" y="12"/>
                    </a:cubicBezTo>
                    <a:cubicBezTo>
                      <a:pt x="4" y="8"/>
                      <a:pt x="4" y="8"/>
                      <a:pt x="4" y="8"/>
                    </a:cubicBezTo>
                    <a:cubicBezTo>
                      <a:pt x="2" y="9"/>
                      <a:pt x="2" y="9"/>
                      <a:pt x="2" y="9"/>
                    </a:cubicBezTo>
                    <a:cubicBezTo>
                      <a:pt x="0" y="9"/>
                      <a:pt x="0" y="9"/>
                      <a:pt x="0" y="9"/>
                    </a:cubicBezTo>
                    <a:cubicBezTo>
                      <a:pt x="0" y="12"/>
                      <a:pt x="0" y="12"/>
                      <a:pt x="0" y="12"/>
                    </a:cubicBezTo>
                    <a:cubicBezTo>
                      <a:pt x="0" y="14"/>
                      <a:pt x="1" y="17"/>
                      <a:pt x="3" y="18"/>
                    </a:cubicBezTo>
                    <a:cubicBezTo>
                      <a:pt x="4" y="20"/>
                      <a:pt x="6" y="21"/>
                      <a:pt x="8" y="21"/>
                    </a:cubicBezTo>
                    <a:cubicBezTo>
                      <a:pt x="16" y="21"/>
                      <a:pt x="16" y="21"/>
                      <a:pt x="16" y="21"/>
                    </a:cubicBezTo>
                    <a:cubicBezTo>
                      <a:pt x="17" y="21"/>
                      <a:pt x="18" y="21"/>
                      <a:pt x="19" y="22"/>
                    </a:cubicBezTo>
                    <a:cubicBezTo>
                      <a:pt x="21" y="23"/>
                      <a:pt x="22" y="24"/>
                      <a:pt x="22" y="25"/>
                    </a:cubicBezTo>
                    <a:cubicBezTo>
                      <a:pt x="35" y="43"/>
                      <a:pt x="35" y="43"/>
                      <a:pt x="35" y="43"/>
                    </a:cubicBezTo>
                    <a:cubicBezTo>
                      <a:pt x="36" y="46"/>
                      <a:pt x="39" y="47"/>
                      <a:pt x="42" y="47"/>
                    </a:cubicBezTo>
                    <a:cubicBezTo>
                      <a:pt x="43" y="47"/>
                      <a:pt x="44" y="47"/>
                      <a:pt x="46" y="46"/>
                    </a:cubicBezTo>
                    <a:cubicBezTo>
                      <a:pt x="51" y="43"/>
                      <a:pt x="51" y="43"/>
                      <a:pt x="51" y="43"/>
                    </a:cubicBezTo>
                    <a:cubicBezTo>
                      <a:pt x="52" y="43"/>
                      <a:pt x="54" y="42"/>
                      <a:pt x="55" y="42"/>
                    </a:cubicBezTo>
                    <a:cubicBezTo>
                      <a:pt x="57" y="42"/>
                      <a:pt x="58" y="43"/>
                      <a:pt x="59" y="43"/>
                    </a:cubicBezTo>
                    <a:cubicBezTo>
                      <a:pt x="76" y="52"/>
                      <a:pt x="76" y="52"/>
                      <a:pt x="76" y="52"/>
                    </a:cubicBezTo>
                    <a:cubicBezTo>
                      <a:pt x="77" y="53"/>
                      <a:pt x="77" y="53"/>
                      <a:pt x="78" y="53"/>
                    </a:cubicBezTo>
                    <a:cubicBezTo>
                      <a:pt x="79" y="53"/>
                      <a:pt x="80" y="53"/>
                      <a:pt x="80" y="53"/>
                    </a:cubicBezTo>
                    <a:cubicBezTo>
                      <a:pt x="81" y="52"/>
                      <a:pt x="81" y="51"/>
                      <a:pt x="81" y="51"/>
                    </a:cubicBezTo>
                    <a:cubicBezTo>
                      <a:pt x="81" y="50"/>
                      <a:pt x="81" y="49"/>
                      <a:pt x="81" y="49"/>
                    </a:cubicBezTo>
                    <a:cubicBezTo>
                      <a:pt x="80" y="48"/>
                      <a:pt x="80" y="48"/>
                      <a:pt x="79" y="47"/>
                    </a:cubicBezTo>
                    <a:cubicBezTo>
                      <a:pt x="76" y="42"/>
                      <a:pt x="76" y="42"/>
                      <a:pt x="76" y="42"/>
                    </a:cubicBezTo>
                    <a:cubicBezTo>
                      <a:pt x="74" y="40"/>
                      <a:pt x="73" y="36"/>
                      <a:pt x="73" y="34"/>
                    </a:cubicBezTo>
                    <a:cubicBezTo>
                      <a:pt x="73" y="34"/>
                      <a:pt x="73" y="34"/>
                      <a:pt x="73" y="34"/>
                    </a:cubicBezTo>
                    <a:cubicBezTo>
                      <a:pt x="73" y="34"/>
                      <a:pt x="73" y="34"/>
                      <a:pt x="73" y="34"/>
                    </a:cubicBezTo>
                    <a:cubicBezTo>
                      <a:pt x="73" y="34"/>
                      <a:pt x="73" y="34"/>
                      <a:pt x="73" y="34"/>
                    </a:cubicBezTo>
                    <a:cubicBezTo>
                      <a:pt x="73" y="33"/>
                      <a:pt x="73" y="33"/>
                      <a:pt x="73" y="33"/>
                    </a:cubicBezTo>
                    <a:cubicBezTo>
                      <a:pt x="73" y="31"/>
                      <a:pt x="73" y="29"/>
                      <a:pt x="72" y="28"/>
                    </a:cubicBezTo>
                    <a:cubicBezTo>
                      <a:pt x="71" y="26"/>
                      <a:pt x="70" y="24"/>
                      <a:pt x="68" y="23"/>
                    </a:cubicBezTo>
                    <a:cubicBezTo>
                      <a:pt x="37" y="4"/>
                      <a:pt x="37" y="4"/>
                      <a:pt x="37" y="4"/>
                    </a:cubicBezTo>
                    <a:cubicBezTo>
                      <a:pt x="36" y="3"/>
                      <a:pt x="34" y="3"/>
                      <a:pt x="32" y="3"/>
                    </a:cubicBezTo>
                    <a:cubicBezTo>
                      <a:pt x="30" y="3"/>
                      <a:pt x="28" y="3"/>
                      <a:pt x="26" y="4"/>
                    </a:cubicBezTo>
                    <a:cubicBezTo>
                      <a:pt x="24" y="6"/>
                      <a:pt x="24" y="6"/>
                      <a:pt x="24" y="6"/>
                    </a:cubicBezTo>
                    <a:cubicBezTo>
                      <a:pt x="24" y="6"/>
                      <a:pt x="23" y="6"/>
                      <a:pt x="22" y="6"/>
                    </a:cubicBezTo>
                    <a:cubicBezTo>
                      <a:pt x="21" y="6"/>
                      <a:pt x="20" y="6"/>
                      <a:pt x="19" y="5"/>
                    </a:cubicBezTo>
                    <a:cubicBezTo>
                      <a:pt x="18" y="3"/>
                      <a:pt x="17" y="2"/>
                      <a:pt x="15" y="1"/>
                    </a:cubicBezTo>
                    <a:cubicBezTo>
                      <a:pt x="13" y="0"/>
                      <a:pt x="11" y="0"/>
                      <a:pt x="9" y="0"/>
                    </a:cubicBezTo>
                    <a:cubicBezTo>
                      <a:pt x="6" y="0"/>
                      <a:pt x="6" y="0"/>
                      <a:pt x="6" y="0"/>
                    </a:cubicBezTo>
                    <a:cubicBezTo>
                      <a:pt x="4" y="0"/>
                      <a:pt x="2" y="1"/>
                      <a:pt x="1" y="2"/>
                    </a:cubicBezTo>
                    <a:cubicBezTo>
                      <a:pt x="0" y="4"/>
                      <a:pt x="0" y="6"/>
                      <a:pt x="0" y="8"/>
                    </a:cubicBezTo>
                    <a:cubicBezTo>
                      <a:pt x="0" y="9"/>
                      <a:pt x="0" y="9"/>
                      <a:pt x="0" y="9"/>
                    </a:cubicBezTo>
                    <a:lnTo>
                      <a:pt x="2" y="9"/>
                    </a:lnTo>
                    <a:close/>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132" name="Freeform 288"/>
              <p:cNvSpPr>
                <a:spLocks/>
              </p:cNvSpPr>
              <p:nvPr/>
            </p:nvSpPr>
            <p:spPr bwMode="auto">
              <a:xfrm>
                <a:off x="-1710715" y="4251159"/>
                <a:ext cx="572894" cy="568211"/>
              </a:xfrm>
              <a:custGeom>
                <a:avLst/>
                <a:gdLst/>
                <a:ahLst/>
                <a:cxnLst>
                  <a:cxn ang="0">
                    <a:pos x="5" y="60"/>
                  </a:cxn>
                  <a:cxn ang="0">
                    <a:pos x="6" y="53"/>
                  </a:cxn>
                  <a:cxn ang="0">
                    <a:pos x="45" y="21"/>
                  </a:cxn>
                  <a:cxn ang="0">
                    <a:pos x="50" y="20"/>
                  </a:cxn>
                  <a:cxn ang="0">
                    <a:pos x="59" y="12"/>
                  </a:cxn>
                  <a:cxn ang="0">
                    <a:pos x="62" y="5"/>
                  </a:cxn>
                  <a:cxn ang="0">
                    <a:pos x="65" y="4"/>
                  </a:cxn>
                  <a:cxn ang="0">
                    <a:pos x="82" y="8"/>
                  </a:cxn>
                  <a:cxn ang="0">
                    <a:pos x="83" y="14"/>
                  </a:cxn>
                  <a:cxn ang="0">
                    <a:pos x="89" y="25"/>
                  </a:cxn>
                  <a:cxn ang="0">
                    <a:pos x="99" y="32"/>
                  </a:cxn>
                  <a:cxn ang="0">
                    <a:pos x="104" y="25"/>
                  </a:cxn>
                  <a:cxn ang="0">
                    <a:pos x="104" y="4"/>
                  </a:cxn>
                  <a:cxn ang="0">
                    <a:pos x="104" y="4"/>
                  </a:cxn>
                  <a:cxn ang="0">
                    <a:pos x="104" y="4"/>
                  </a:cxn>
                  <a:cxn ang="0">
                    <a:pos x="104" y="4"/>
                  </a:cxn>
                  <a:cxn ang="0">
                    <a:pos x="103" y="4"/>
                  </a:cxn>
                  <a:cxn ang="0">
                    <a:pos x="103" y="3"/>
                  </a:cxn>
                  <a:cxn ang="0">
                    <a:pos x="103" y="3"/>
                  </a:cxn>
                  <a:cxn ang="0">
                    <a:pos x="103" y="4"/>
                  </a:cxn>
                  <a:cxn ang="0">
                    <a:pos x="103" y="4"/>
                  </a:cxn>
                  <a:cxn ang="0">
                    <a:pos x="104" y="5"/>
                  </a:cxn>
                  <a:cxn ang="0">
                    <a:pos x="119" y="26"/>
                  </a:cxn>
                  <a:cxn ang="0">
                    <a:pos x="120" y="37"/>
                  </a:cxn>
                  <a:cxn ang="0">
                    <a:pos x="124" y="50"/>
                  </a:cxn>
                  <a:cxn ang="0">
                    <a:pos x="147" y="83"/>
                  </a:cxn>
                  <a:cxn ang="0">
                    <a:pos x="148" y="108"/>
                  </a:cxn>
                  <a:cxn ang="0">
                    <a:pos x="127" y="145"/>
                  </a:cxn>
                  <a:cxn ang="0">
                    <a:pos x="122" y="147"/>
                  </a:cxn>
                  <a:cxn ang="0">
                    <a:pos x="72" y="111"/>
                  </a:cxn>
                  <a:cxn ang="0">
                    <a:pos x="31" y="125"/>
                  </a:cxn>
                  <a:cxn ang="0">
                    <a:pos x="27" y="122"/>
                  </a:cxn>
                  <a:cxn ang="0">
                    <a:pos x="3" y="61"/>
                  </a:cxn>
                  <a:cxn ang="0">
                    <a:pos x="23" y="124"/>
                  </a:cxn>
                  <a:cxn ang="0">
                    <a:pos x="32" y="129"/>
                  </a:cxn>
                  <a:cxn ang="0">
                    <a:pos x="72" y="115"/>
                  </a:cxn>
                  <a:cxn ang="0">
                    <a:pos x="119" y="150"/>
                  </a:cxn>
                  <a:cxn ang="0">
                    <a:pos x="130" y="148"/>
                  </a:cxn>
                  <a:cxn ang="0">
                    <a:pos x="153" y="108"/>
                  </a:cxn>
                  <a:cxn ang="0">
                    <a:pos x="151" y="82"/>
                  </a:cxn>
                  <a:cxn ang="0">
                    <a:pos x="128" y="47"/>
                  </a:cxn>
                  <a:cxn ang="0">
                    <a:pos x="125" y="37"/>
                  </a:cxn>
                  <a:cxn ang="0">
                    <a:pos x="123" y="25"/>
                  </a:cxn>
                  <a:cxn ang="0">
                    <a:pos x="107" y="2"/>
                  </a:cxn>
                  <a:cxn ang="0">
                    <a:pos x="103" y="0"/>
                  </a:cxn>
                  <a:cxn ang="0">
                    <a:pos x="100" y="3"/>
                  </a:cxn>
                  <a:cxn ang="0">
                    <a:pos x="100" y="25"/>
                  </a:cxn>
                  <a:cxn ang="0">
                    <a:pos x="99" y="27"/>
                  </a:cxn>
                  <a:cxn ang="0">
                    <a:pos x="99" y="28"/>
                  </a:cxn>
                  <a:cxn ang="0">
                    <a:pos x="99" y="27"/>
                  </a:cxn>
                  <a:cxn ang="0">
                    <a:pos x="99" y="27"/>
                  </a:cxn>
                  <a:cxn ang="0">
                    <a:pos x="91" y="22"/>
                  </a:cxn>
                  <a:cxn ang="0">
                    <a:pos x="88" y="14"/>
                  </a:cxn>
                  <a:cxn ang="0">
                    <a:pos x="86" y="5"/>
                  </a:cxn>
                  <a:cxn ang="0">
                    <a:pos x="66" y="0"/>
                  </a:cxn>
                  <a:cxn ang="0">
                    <a:pos x="59" y="2"/>
                  </a:cxn>
                  <a:cxn ang="0">
                    <a:pos x="55" y="11"/>
                  </a:cxn>
                  <a:cxn ang="0">
                    <a:pos x="50" y="16"/>
                  </a:cxn>
                  <a:cxn ang="0">
                    <a:pos x="43" y="17"/>
                  </a:cxn>
                  <a:cxn ang="0">
                    <a:pos x="3" y="49"/>
                  </a:cxn>
                  <a:cxn ang="0">
                    <a:pos x="1" y="61"/>
                  </a:cxn>
                </a:cxnLst>
                <a:rect l="0" t="0" r="r" b="b"/>
                <a:pathLst>
                  <a:path w="153" h="151">
                    <a:moveTo>
                      <a:pt x="3" y="61"/>
                    </a:moveTo>
                    <a:cubicBezTo>
                      <a:pt x="5" y="60"/>
                      <a:pt x="5" y="60"/>
                      <a:pt x="5" y="60"/>
                    </a:cubicBezTo>
                    <a:cubicBezTo>
                      <a:pt x="4" y="59"/>
                      <a:pt x="4" y="58"/>
                      <a:pt x="4" y="58"/>
                    </a:cubicBezTo>
                    <a:cubicBezTo>
                      <a:pt x="4" y="55"/>
                      <a:pt x="5" y="53"/>
                      <a:pt x="6" y="53"/>
                    </a:cubicBezTo>
                    <a:cubicBezTo>
                      <a:pt x="41" y="23"/>
                      <a:pt x="41" y="23"/>
                      <a:pt x="41" y="23"/>
                    </a:cubicBezTo>
                    <a:cubicBezTo>
                      <a:pt x="42" y="22"/>
                      <a:pt x="43" y="22"/>
                      <a:pt x="45" y="21"/>
                    </a:cubicBezTo>
                    <a:cubicBezTo>
                      <a:pt x="46" y="20"/>
                      <a:pt x="48" y="20"/>
                      <a:pt x="49" y="20"/>
                    </a:cubicBezTo>
                    <a:cubicBezTo>
                      <a:pt x="50" y="20"/>
                      <a:pt x="50" y="20"/>
                      <a:pt x="50" y="20"/>
                    </a:cubicBezTo>
                    <a:cubicBezTo>
                      <a:pt x="52" y="20"/>
                      <a:pt x="54" y="19"/>
                      <a:pt x="55" y="18"/>
                    </a:cubicBezTo>
                    <a:cubicBezTo>
                      <a:pt x="57" y="16"/>
                      <a:pt x="58" y="14"/>
                      <a:pt x="59" y="12"/>
                    </a:cubicBezTo>
                    <a:cubicBezTo>
                      <a:pt x="60" y="8"/>
                      <a:pt x="60" y="8"/>
                      <a:pt x="60" y="8"/>
                    </a:cubicBezTo>
                    <a:cubicBezTo>
                      <a:pt x="61" y="7"/>
                      <a:pt x="61" y="6"/>
                      <a:pt x="62" y="5"/>
                    </a:cubicBezTo>
                    <a:cubicBezTo>
                      <a:pt x="63" y="4"/>
                      <a:pt x="64" y="4"/>
                      <a:pt x="65" y="4"/>
                    </a:cubicBezTo>
                    <a:cubicBezTo>
                      <a:pt x="65" y="4"/>
                      <a:pt x="65" y="4"/>
                      <a:pt x="65" y="4"/>
                    </a:cubicBezTo>
                    <a:cubicBezTo>
                      <a:pt x="80" y="6"/>
                      <a:pt x="80" y="6"/>
                      <a:pt x="80" y="6"/>
                    </a:cubicBezTo>
                    <a:cubicBezTo>
                      <a:pt x="81" y="6"/>
                      <a:pt x="81" y="7"/>
                      <a:pt x="82" y="8"/>
                    </a:cubicBezTo>
                    <a:cubicBezTo>
                      <a:pt x="83" y="9"/>
                      <a:pt x="83" y="10"/>
                      <a:pt x="83" y="12"/>
                    </a:cubicBezTo>
                    <a:cubicBezTo>
                      <a:pt x="83" y="14"/>
                      <a:pt x="83" y="14"/>
                      <a:pt x="83" y="14"/>
                    </a:cubicBezTo>
                    <a:cubicBezTo>
                      <a:pt x="83" y="16"/>
                      <a:pt x="84" y="18"/>
                      <a:pt x="85" y="20"/>
                    </a:cubicBezTo>
                    <a:cubicBezTo>
                      <a:pt x="86" y="22"/>
                      <a:pt x="87" y="24"/>
                      <a:pt x="89" y="25"/>
                    </a:cubicBezTo>
                    <a:cubicBezTo>
                      <a:pt x="96" y="31"/>
                      <a:pt x="96" y="31"/>
                      <a:pt x="96" y="31"/>
                    </a:cubicBezTo>
                    <a:cubicBezTo>
                      <a:pt x="97" y="31"/>
                      <a:pt x="98" y="32"/>
                      <a:pt x="99" y="32"/>
                    </a:cubicBezTo>
                    <a:cubicBezTo>
                      <a:pt x="101" y="32"/>
                      <a:pt x="102" y="31"/>
                      <a:pt x="103" y="30"/>
                    </a:cubicBezTo>
                    <a:cubicBezTo>
                      <a:pt x="104" y="28"/>
                      <a:pt x="104" y="27"/>
                      <a:pt x="104" y="25"/>
                    </a:cubicBezTo>
                    <a:cubicBezTo>
                      <a:pt x="104" y="6"/>
                      <a:pt x="104" y="6"/>
                      <a:pt x="104" y="6"/>
                    </a:cubicBezTo>
                    <a:cubicBezTo>
                      <a:pt x="104" y="5"/>
                      <a:pt x="104" y="4"/>
                      <a:pt x="104" y="4"/>
                    </a:cubicBezTo>
                    <a:cubicBezTo>
                      <a:pt x="104" y="4"/>
                      <a:pt x="104" y="4"/>
                      <a:pt x="104" y="4"/>
                    </a:cubicBezTo>
                    <a:cubicBezTo>
                      <a:pt x="104" y="4"/>
                      <a:pt x="104" y="4"/>
                      <a:pt x="104" y="4"/>
                    </a:cubicBezTo>
                    <a:cubicBezTo>
                      <a:pt x="104" y="4"/>
                      <a:pt x="104" y="4"/>
                      <a:pt x="104" y="4"/>
                    </a:cubicBezTo>
                    <a:cubicBezTo>
                      <a:pt x="104" y="4"/>
                      <a:pt x="104" y="4"/>
                      <a:pt x="104" y="4"/>
                    </a:cubicBezTo>
                    <a:cubicBezTo>
                      <a:pt x="104" y="4"/>
                      <a:pt x="104" y="4"/>
                      <a:pt x="104" y="4"/>
                    </a:cubicBezTo>
                    <a:cubicBezTo>
                      <a:pt x="104" y="4"/>
                      <a:pt x="104" y="4"/>
                      <a:pt x="104" y="4"/>
                    </a:cubicBezTo>
                    <a:cubicBezTo>
                      <a:pt x="103" y="3"/>
                      <a:pt x="103" y="3"/>
                      <a:pt x="103" y="3"/>
                    </a:cubicBezTo>
                    <a:cubicBezTo>
                      <a:pt x="103" y="4"/>
                      <a:pt x="103" y="4"/>
                      <a:pt x="103" y="4"/>
                    </a:cubicBezTo>
                    <a:cubicBezTo>
                      <a:pt x="104" y="4"/>
                      <a:pt x="104" y="4"/>
                      <a:pt x="104" y="4"/>
                    </a:cubicBezTo>
                    <a:cubicBezTo>
                      <a:pt x="103" y="3"/>
                      <a:pt x="103" y="3"/>
                      <a:pt x="103" y="3"/>
                    </a:cubicBezTo>
                    <a:cubicBezTo>
                      <a:pt x="103" y="4"/>
                      <a:pt x="103" y="4"/>
                      <a:pt x="103" y="4"/>
                    </a:cubicBezTo>
                    <a:cubicBezTo>
                      <a:pt x="103" y="3"/>
                      <a:pt x="103" y="3"/>
                      <a:pt x="103" y="3"/>
                    </a:cubicBezTo>
                    <a:cubicBezTo>
                      <a:pt x="103" y="4"/>
                      <a:pt x="103" y="4"/>
                      <a:pt x="103" y="4"/>
                    </a:cubicBezTo>
                    <a:cubicBezTo>
                      <a:pt x="103" y="4"/>
                      <a:pt x="103" y="4"/>
                      <a:pt x="103" y="4"/>
                    </a:cubicBezTo>
                    <a:cubicBezTo>
                      <a:pt x="103" y="3"/>
                      <a:pt x="103" y="3"/>
                      <a:pt x="103" y="3"/>
                    </a:cubicBezTo>
                    <a:cubicBezTo>
                      <a:pt x="103" y="4"/>
                      <a:pt x="103" y="4"/>
                      <a:pt x="103" y="4"/>
                    </a:cubicBezTo>
                    <a:cubicBezTo>
                      <a:pt x="103" y="4"/>
                      <a:pt x="103" y="4"/>
                      <a:pt x="103" y="4"/>
                    </a:cubicBezTo>
                    <a:cubicBezTo>
                      <a:pt x="103" y="4"/>
                      <a:pt x="103" y="4"/>
                      <a:pt x="104" y="5"/>
                    </a:cubicBezTo>
                    <a:cubicBezTo>
                      <a:pt x="117" y="22"/>
                      <a:pt x="117" y="22"/>
                      <a:pt x="117" y="22"/>
                    </a:cubicBezTo>
                    <a:cubicBezTo>
                      <a:pt x="118" y="23"/>
                      <a:pt x="119" y="24"/>
                      <a:pt x="119" y="26"/>
                    </a:cubicBezTo>
                    <a:cubicBezTo>
                      <a:pt x="120" y="28"/>
                      <a:pt x="120" y="30"/>
                      <a:pt x="120" y="32"/>
                    </a:cubicBezTo>
                    <a:cubicBezTo>
                      <a:pt x="120" y="37"/>
                      <a:pt x="120" y="37"/>
                      <a:pt x="120" y="37"/>
                    </a:cubicBezTo>
                    <a:cubicBezTo>
                      <a:pt x="120" y="39"/>
                      <a:pt x="121" y="42"/>
                      <a:pt x="121" y="44"/>
                    </a:cubicBezTo>
                    <a:cubicBezTo>
                      <a:pt x="122" y="46"/>
                      <a:pt x="123" y="48"/>
                      <a:pt x="124" y="50"/>
                    </a:cubicBezTo>
                    <a:cubicBezTo>
                      <a:pt x="145" y="78"/>
                      <a:pt x="145" y="78"/>
                      <a:pt x="145" y="78"/>
                    </a:cubicBezTo>
                    <a:cubicBezTo>
                      <a:pt x="146" y="79"/>
                      <a:pt x="147" y="81"/>
                      <a:pt x="147" y="83"/>
                    </a:cubicBezTo>
                    <a:cubicBezTo>
                      <a:pt x="148" y="85"/>
                      <a:pt x="148" y="87"/>
                      <a:pt x="148" y="89"/>
                    </a:cubicBezTo>
                    <a:cubicBezTo>
                      <a:pt x="148" y="108"/>
                      <a:pt x="148" y="108"/>
                      <a:pt x="148" y="108"/>
                    </a:cubicBezTo>
                    <a:cubicBezTo>
                      <a:pt x="148" y="111"/>
                      <a:pt x="147" y="117"/>
                      <a:pt x="145" y="119"/>
                    </a:cubicBezTo>
                    <a:cubicBezTo>
                      <a:pt x="127" y="145"/>
                      <a:pt x="127" y="145"/>
                      <a:pt x="127" y="145"/>
                    </a:cubicBezTo>
                    <a:cubicBezTo>
                      <a:pt x="126" y="147"/>
                      <a:pt x="125" y="147"/>
                      <a:pt x="124" y="147"/>
                    </a:cubicBezTo>
                    <a:cubicBezTo>
                      <a:pt x="123" y="147"/>
                      <a:pt x="123" y="147"/>
                      <a:pt x="122" y="147"/>
                    </a:cubicBezTo>
                    <a:cubicBezTo>
                      <a:pt x="79" y="113"/>
                      <a:pt x="79" y="113"/>
                      <a:pt x="79" y="113"/>
                    </a:cubicBezTo>
                    <a:cubicBezTo>
                      <a:pt x="77" y="111"/>
                      <a:pt x="74" y="111"/>
                      <a:pt x="72" y="111"/>
                    </a:cubicBezTo>
                    <a:cubicBezTo>
                      <a:pt x="70" y="111"/>
                      <a:pt x="69" y="111"/>
                      <a:pt x="68" y="111"/>
                    </a:cubicBezTo>
                    <a:cubicBezTo>
                      <a:pt x="31" y="125"/>
                      <a:pt x="31" y="125"/>
                      <a:pt x="31" y="125"/>
                    </a:cubicBezTo>
                    <a:cubicBezTo>
                      <a:pt x="30" y="125"/>
                      <a:pt x="30" y="125"/>
                      <a:pt x="30" y="125"/>
                    </a:cubicBezTo>
                    <a:cubicBezTo>
                      <a:pt x="29" y="125"/>
                      <a:pt x="27" y="124"/>
                      <a:pt x="27" y="122"/>
                    </a:cubicBezTo>
                    <a:cubicBezTo>
                      <a:pt x="5" y="60"/>
                      <a:pt x="5" y="60"/>
                      <a:pt x="5" y="60"/>
                    </a:cubicBezTo>
                    <a:cubicBezTo>
                      <a:pt x="3" y="61"/>
                      <a:pt x="3" y="61"/>
                      <a:pt x="3" y="61"/>
                    </a:cubicBezTo>
                    <a:cubicBezTo>
                      <a:pt x="1" y="61"/>
                      <a:pt x="1" y="61"/>
                      <a:pt x="1" y="61"/>
                    </a:cubicBezTo>
                    <a:cubicBezTo>
                      <a:pt x="23" y="124"/>
                      <a:pt x="23" y="124"/>
                      <a:pt x="23" y="124"/>
                    </a:cubicBezTo>
                    <a:cubicBezTo>
                      <a:pt x="24" y="127"/>
                      <a:pt x="27" y="130"/>
                      <a:pt x="30" y="130"/>
                    </a:cubicBezTo>
                    <a:cubicBezTo>
                      <a:pt x="31" y="130"/>
                      <a:pt x="32" y="130"/>
                      <a:pt x="32" y="129"/>
                    </a:cubicBezTo>
                    <a:cubicBezTo>
                      <a:pt x="70" y="115"/>
                      <a:pt x="70" y="115"/>
                      <a:pt x="70" y="115"/>
                    </a:cubicBezTo>
                    <a:cubicBezTo>
                      <a:pt x="70" y="115"/>
                      <a:pt x="71" y="115"/>
                      <a:pt x="72" y="115"/>
                    </a:cubicBezTo>
                    <a:cubicBezTo>
                      <a:pt x="73" y="115"/>
                      <a:pt x="76" y="116"/>
                      <a:pt x="77" y="117"/>
                    </a:cubicBezTo>
                    <a:cubicBezTo>
                      <a:pt x="119" y="150"/>
                      <a:pt x="119" y="150"/>
                      <a:pt x="119" y="150"/>
                    </a:cubicBezTo>
                    <a:cubicBezTo>
                      <a:pt x="121" y="151"/>
                      <a:pt x="122" y="151"/>
                      <a:pt x="124" y="151"/>
                    </a:cubicBezTo>
                    <a:cubicBezTo>
                      <a:pt x="126" y="151"/>
                      <a:pt x="129" y="150"/>
                      <a:pt x="130" y="148"/>
                    </a:cubicBezTo>
                    <a:cubicBezTo>
                      <a:pt x="149" y="121"/>
                      <a:pt x="149" y="121"/>
                      <a:pt x="149" y="121"/>
                    </a:cubicBezTo>
                    <a:cubicBezTo>
                      <a:pt x="151" y="118"/>
                      <a:pt x="152" y="113"/>
                      <a:pt x="153" y="108"/>
                    </a:cubicBezTo>
                    <a:cubicBezTo>
                      <a:pt x="153" y="89"/>
                      <a:pt x="153" y="89"/>
                      <a:pt x="153" y="89"/>
                    </a:cubicBezTo>
                    <a:cubicBezTo>
                      <a:pt x="153" y="86"/>
                      <a:pt x="152" y="84"/>
                      <a:pt x="151" y="82"/>
                    </a:cubicBezTo>
                    <a:cubicBezTo>
                      <a:pt x="151" y="79"/>
                      <a:pt x="150" y="77"/>
                      <a:pt x="149" y="76"/>
                    </a:cubicBezTo>
                    <a:cubicBezTo>
                      <a:pt x="128" y="47"/>
                      <a:pt x="128" y="47"/>
                      <a:pt x="128" y="47"/>
                    </a:cubicBezTo>
                    <a:cubicBezTo>
                      <a:pt x="127" y="46"/>
                      <a:pt x="126" y="45"/>
                      <a:pt x="126" y="43"/>
                    </a:cubicBezTo>
                    <a:cubicBezTo>
                      <a:pt x="125" y="41"/>
                      <a:pt x="125" y="39"/>
                      <a:pt x="125" y="37"/>
                    </a:cubicBezTo>
                    <a:cubicBezTo>
                      <a:pt x="125" y="32"/>
                      <a:pt x="125" y="32"/>
                      <a:pt x="125" y="32"/>
                    </a:cubicBezTo>
                    <a:cubicBezTo>
                      <a:pt x="125" y="30"/>
                      <a:pt x="124" y="27"/>
                      <a:pt x="123" y="25"/>
                    </a:cubicBezTo>
                    <a:cubicBezTo>
                      <a:pt x="123" y="23"/>
                      <a:pt x="122" y="21"/>
                      <a:pt x="120" y="19"/>
                    </a:cubicBezTo>
                    <a:cubicBezTo>
                      <a:pt x="107" y="2"/>
                      <a:pt x="107" y="2"/>
                      <a:pt x="107" y="2"/>
                    </a:cubicBezTo>
                    <a:cubicBezTo>
                      <a:pt x="107" y="2"/>
                      <a:pt x="106" y="1"/>
                      <a:pt x="105" y="1"/>
                    </a:cubicBezTo>
                    <a:cubicBezTo>
                      <a:pt x="105" y="0"/>
                      <a:pt x="104" y="0"/>
                      <a:pt x="103" y="0"/>
                    </a:cubicBezTo>
                    <a:cubicBezTo>
                      <a:pt x="103" y="0"/>
                      <a:pt x="102" y="0"/>
                      <a:pt x="101" y="1"/>
                    </a:cubicBezTo>
                    <a:cubicBezTo>
                      <a:pt x="100" y="1"/>
                      <a:pt x="100" y="2"/>
                      <a:pt x="100" y="3"/>
                    </a:cubicBezTo>
                    <a:cubicBezTo>
                      <a:pt x="100" y="4"/>
                      <a:pt x="100" y="5"/>
                      <a:pt x="100" y="6"/>
                    </a:cubicBezTo>
                    <a:cubicBezTo>
                      <a:pt x="100" y="25"/>
                      <a:pt x="100" y="25"/>
                      <a:pt x="100" y="25"/>
                    </a:cubicBezTo>
                    <a:cubicBezTo>
                      <a:pt x="100" y="26"/>
                      <a:pt x="99" y="27"/>
                      <a:pt x="99" y="27"/>
                    </a:cubicBezTo>
                    <a:cubicBezTo>
                      <a:pt x="99" y="27"/>
                      <a:pt x="99" y="27"/>
                      <a:pt x="99" y="27"/>
                    </a:cubicBezTo>
                    <a:cubicBezTo>
                      <a:pt x="99" y="27"/>
                      <a:pt x="99" y="27"/>
                      <a:pt x="99" y="27"/>
                    </a:cubicBezTo>
                    <a:cubicBezTo>
                      <a:pt x="99" y="28"/>
                      <a:pt x="99" y="28"/>
                      <a:pt x="99" y="28"/>
                    </a:cubicBezTo>
                    <a:cubicBezTo>
                      <a:pt x="99" y="27"/>
                      <a:pt x="99" y="27"/>
                      <a:pt x="99" y="27"/>
                    </a:cubicBezTo>
                    <a:cubicBezTo>
                      <a:pt x="99" y="27"/>
                      <a:pt x="99" y="27"/>
                      <a:pt x="99" y="27"/>
                    </a:cubicBezTo>
                    <a:cubicBezTo>
                      <a:pt x="99" y="28"/>
                      <a:pt x="99" y="28"/>
                      <a:pt x="99" y="28"/>
                    </a:cubicBezTo>
                    <a:cubicBezTo>
                      <a:pt x="99" y="27"/>
                      <a:pt x="99" y="27"/>
                      <a:pt x="99" y="27"/>
                    </a:cubicBezTo>
                    <a:cubicBezTo>
                      <a:pt x="99" y="27"/>
                      <a:pt x="99" y="27"/>
                      <a:pt x="98" y="27"/>
                    </a:cubicBezTo>
                    <a:cubicBezTo>
                      <a:pt x="91" y="22"/>
                      <a:pt x="91" y="22"/>
                      <a:pt x="91" y="22"/>
                    </a:cubicBezTo>
                    <a:cubicBezTo>
                      <a:pt x="90" y="21"/>
                      <a:pt x="89" y="20"/>
                      <a:pt x="89" y="18"/>
                    </a:cubicBezTo>
                    <a:cubicBezTo>
                      <a:pt x="88" y="17"/>
                      <a:pt x="88" y="15"/>
                      <a:pt x="88" y="14"/>
                    </a:cubicBezTo>
                    <a:cubicBezTo>
                      <a:pt x="88" y="12"/>
                      <a:pt x="88" y="12"/>
                      <a:pt x="88" y="12"/>
                    </a:cubicBezTo>
                    <a:cubicBezTo>
                      <a:pt x="88" y="9"/>
                      <a:pt x="87" y="7"/>
                      <a:pt x="86" y="5"/>
                    </a:cubicBezTo>
                    <a:cubicBezTo>
                      <a:pt x="85" y="4"/>
                      <a:pt x="83" y="2"/>
                      <a:pt x="81" y="2"/>
                    </a:cubicBezTo>
                    <a:cubicBezTo>
                      <a:pt x="66" y="0"/>
                      <a:pt x="66" y="0"/>
                      <a:pt x="66" y="0"/>
                    </a:cubicBezTo>
                    <a:cubicBezTo>
                      <a:pt x="65" y="0"/>
                      <a:pt x="65" y="0"/>
                      <a:pt x="65" y="0"/>
                    </a:cubicBezTo>
                    <a:cubicBezTo>
                      <a:pt x="63" y="0"/>
                      <a:pt x="61" y="1"/>
                      <a:pt x="59" y="2"/>
                    </a:cubicBezTo>
                    <a:cubicBezTo>
                      <a:pt x="58" y="3"/>
                      <a:pt x="57" y="5"/>
                      <a:pt x="56" y="7"/>
                    </a:cubicBezTo>
                    <a:cubicBezTo>
                      <a:pt x="55" y="11"/>
                      <a:pt x="55" y="11"/>
                      <a:pt x="55" y="11"/>
                    </a:cubicBezTo>
                    <a:cubicBezTo>
                      <a:pt x="54" y="12"/>
                      <a:pt x="53" y="14"/>
                      <a:pt x="52" y="14"/>
                    </a:cubicBezTo>
                    <a:cubicBezTo>
                      <a:pt x="51" y="15"/>
                      <a:pt x="50" y="16"/>
                      <a:pt x="50" y="16"/>
                    </a:cubicBezTo>
                    <a:cubicBezTo>
                      <a:pt x="49" y="16"/>
                      <a:pt x="49" y="16"/>
                      <a:pt x="49" y="16"/>
                    </a:cubicBezTo>
                    <a:cubicBezTo>
                      <a:pt x="47" y="16"/>
                      <a:pt x="45" y="16"/>
                      <a:pt x="43" y="17"/>
                    </a:cubicBezTo>
                    <a:cubicBezTo>
                      <a:pt x="41" y="18"/>
                      <a:pt x="40" y="19"/>
                      <a:pt x="38" y="20"/>
                    </a:cubicBezTo>
                    <a:cubicBezTo>
                      <a:pt x="3" y="49"/>
                      <a:pt x="3" y="49"/>
                      <a:pt x="3" y="49"/>
                    </a:cubicBezTo>
                    <a:cubicBezTo>
                      <a:pt x="1" y="51"/>
                      <a:pt x="0" y="54"/>
                      <a:pt x="0" y="58"/>
                    </a:cubicBezTo>
                    <a:cubicBezTo>
                      <a:pt x="0" y="59"/>
                      <a:pt x="0" y="60"/>
                      <a:pt x="1" y="61"/>
                    </a:cubicBezTo>
                    <a:lnTo>
                      <a:pt x="3" y="61"/>
                    </a:lnTo>
                    <a:close/>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133" name="Freeform 289"/>
              <p:cNvSpPr>
                <a:spLocks/>
              </p:cNvSpPr>
              <p:nvPr/>
            </p:nvSpPr>
            <p:spPr bwMode="auto">
              <a:xfrm>
                <a:off x="-5229920" y="2526846"/>
                <a:ext cx="50550" cy="46737"/>
              </a:xfrm>
              <a:custGeom>
                <a:avLst/>
                <a:gdLst/>
                <a:ahLst/>
                <a:cxnLst>
                  <a:cxn ang="0">
                    <a:pos x="4" y="11"/>
                  </a:cxn>
                  <a:cxn ang="0">
                    <a:pos x="5" y="9"/>
                  </a:cxn>
                  <a:cxn ang="0">
                    <a:pos x="4" y="9"/>
                  </a:cxn>
                  <a:cxn ang="0">
                    <a:pos x="4" y="8"/>
                  </a:cxn>
                  <a:cxn ang="0">
                    <a:pos x="5" y="6"/>
                  </a:cxn>
                  <a:cxn ang="0">
                    <a:pos x="8" y="4"/>
                  </a:cxn>
                  <a:cxn ang="0">
                    <a:pos x="9" y="4"/>
                  </a:cxn>
                  <a:cxn ang="0">
                    <a:pos x="10" y="6"/>
                  </a:cxn>
                  <a:cxn ang="0">
                    <a:pos x="9" y="8"/>
                  </a:cxn>
                  <a:cxn ang="0">
                    <a:pos x="6" y="9"/>
                  </a:cxn>
                  <a:cxn ang="0">
                    <a:pos x="5" y="9"/>
                  </a:cxn>
                  <a:cxn ang="0">
                    <a:pos x="4" y="11"/>
                  </a:cxn>
                  <a:cxn ang="0">
                    <a:pos x="3" y="13"/>
                  </a:cxn>
                  <a:cxn ang="0">
                    <a:pos x="6" y="13"/>
                  </a:cxn>
                  <a:cxn ang="0">
                    <a:pos x="13" y="11"/>
                  </a:cxn>
                  <a:cxn ang="0">
                    <a:pos x="14" y="6"/>
                  </a:cxn>
                  <a:cxn ang="0">
                    <a:pos x="12" y="1"/>
                  </a:cxn>
                  <a:cxn ang="0">
                    <a:pos x="8" y="0"/>
                  </a:cxn>
                  <a:cxn ang="0">
                    <a:pos x="2" y="3"/>
                  </a:cxn>
                  <a:cxn ang="0">
                    <a:pos x="0" y="8"/>
                  </a:cxn>
                  <a:cxn ang="0">
                    <a:pos x="1" y="11"/>
                  </a:cxn>
                  <a:cxn ang="0">
                    <a:pos x="3" y="13"/>
                  </a:cxn>
                  <a:cxn ang="0">
                    <a:pos x="4" y="11"/>
                  </a:cxn>
                </a:cxnLst>
                <a:rect l="0" t="0" r="r" b="b"/>
                <a:pathLst>
                  <a:path w="14" h="13">
                    <a:moveTo>
                      <a:pt x="4" y="11"/>
                    </a:moveTo>
                    <a:cubicBezTo>
                      <a:pt x="5" y="9"/>
                      <a:pt x="5" y="9"/>
                      <a:pt x="5" y="9"/>
                    </a:cubicBezTo>
                    <a:cubicBezTo>
                      <a:pt x="4" y="9"/>
                      <a:pt x="4" y="9"/>
                      <a:pt x="4" y="9"/>
                    </a:cubicBezTo>
                    <a:cubicBezTo>
                      <a:pt x="4" y="8"/>
                      <a:pt x="4" y="8"/>
                      <a:pt x="4" y="8"/>
                    </a:cubicBezTo>
                    <a:cubicBezTo>
                      <a:pt x="4" y="7"/>
                      <a:pt x="4" y="7"/>
                      <a:pt x="5" y="6"/>
                    </a:cubicBezTo>
                    <a:cubicBezTo>
                      <a:pt x="6" y="4"/>
                      <a:pt x="7" y="4"/>
                      <a:pt x="8" y="4"/>
                    </a:cubicBezTo>
                    <a:cubicBezTo>
                      <a:pt x="9" y="4"/>
                      <a:pt x="9" y="4"/>
                      <a:pt x="9" y="4"/>
                    </a:cubicBezTo>
                    <a:cubicBezTo>
                      <a:pt x="10" y="5"/>
                      <a:pt x="10" y="5"/>
                      <a:pt x="10" y="6"/>
                    </a:cubicBezTo>
                    <a:cubicBezTo>
                      <a:pt x="10" y="7"/>
                      <a:pt x="10" y="7"/>
                      <a:pt x="9" y="8"/>
                    </a:cubicBezTo>
                    <a:cubicBezTo>
                      <a:pt x="9" y="9"/>
                      <a:pt x="7" y="9"/>
                      <a:pt x="6" y="9"/>
                    </a:cubicBezTo>
                    <a:cubicBezTo>
                      <a:pt x="5" y="9"/>
                      <a:pt x="5" y="9"/>
                      <a:pt x="5" y="9"/>
                    </a:cubicBezTo>
                    <a:cubicBezTo>
                      <a:pt x="4" y="11"/>
                      <a:pt x="4" y="11"/>
                      <a:pt x="4" y="11"/>
                    </a:cubicBezTo>
                    <a:cubicBezTo>
                      <a:pt x="3" y="13"/>
                      <a:pt x="3" y="13"/>
                      <a:pt x="3" y="13"/>
                    </a:cubicBezTo>
                    <a:cubicBezTo>
                      <a:pt x="4" y="13"/>
                      <a:pt x="5" y="13"/>
                      <a:pt x="6" y="13"/>
                    </a:cubicBezTo>
                    <a:cubicBezTo>
                      <a:pt x="8" y="13"/>
                      <a:pt x="11" y="12"/>
                      <a:pt x="13" y="11"/>
                    </a:cubicBezTo>
                    <a:cubicBezTo>
                      <a:pt x="14" y="9"/>
                      <a:pt x="14" y="8"/>
                      <a:pt x="14" y="6"/>
                    </a:cubicBezTo>
                    <a:cubicBezTo>
                      <a:pt x="14" y="4"/>
                      <a:pt x="13" y="2"/>
                      <a:pt x="12" y="1"/>
                    </a:cubicBezTo>
                    <a:cubicBezTo>
                      <a:pt x="11" y="0"/>
                      <a:pt x="9" y="0"/>
                      <a:pt x="8" y="0"/>
                    </a:cubicBezTo>
                    <a:cubicBezTo>
                      <a:pt x="6" y="0"/>
                      <a:pt x="3" y="1"/>
                      <a:pt x="2" y="3"/>
                    </a:cubicBezTo>
                    <a:cubicBezTo>
                      <a:pt x="0" y="5"/>
                      <a:pt x="0" y="6"/>
                      <a:pt x="0" y="8"/>
                    </a:cubicBezTo>
                    <a:cubicBezTo>
                      <a:pt x="0" y="9"/>
                      <a:pt x="0" y="10"/>
                      <a:pt x="1" y="11"/>
                    </a:cubicBezTo>
                    <a:cubicBezTo>
                      <a:pt x="1" y="12"/>
                      <a:pt x="2" y="12"/>
                      <a:pt x="3" y="13"/>
                    </a:cubicBezTo>
                    <a:lnTo>
                      <a:pt x="4" y="11"/>
                    </a:lnTo>
                    <a:close/>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134" name="Freeform 290"/>
              <p:cNvSpPr>
                <a:spLocks/>
              </p:cNvSpPr>
              <p:nvPr/>
            </p:nvSpPr>
            <p:spPr bwMode="auto">
              <a:xfrm>
                <a:off x="-5172149" y="2558824"/>
                <a:ext cx="86656" cy="56574"/>
              </a:xfrm>
              <a:custGeom>
                <a:avLst/>
                <a:gdLst/>
                <a:ahLst/>
                <a:cxnLst>
                  <a:cxn ang="0">
                    <a:pos x="3" y="6"/>
                  </a:cxn>
                  <a:cxn ang="0">
                    <a:pos x="5" y="6"/>
                  </a:cxn>
                  <a:cxn ang="0">
                    <a:pos x="5" y="5"/>
                  </a:cxn>
                  <a:cxn ang="0">
                    <a:pos x="7" y="4"/>
                  </a:cxn>
                  <a:cxn ang="0">
                    <a:pos x="7" y="4"/>
                  </a:cxn>
                  <a:cxn ang="0">
                    <a:pos x="8" y="5"/>
                  </a:cxn>
                  <a:cxn ang="0">
                    <a:pos x="17" y="8"/>
                  </a:cxn>
                  <a:cxn ang="0">
                    <a:pos x="19" y="10"/>
                  </a:cxn>
                  <a:cxn ang="0">
                    <a:pos x="19" y="10"/>
                  </a:cxn>
                  <a:cxn ang="0">
                    <a:pos x="17" y="11"/>
                  </a:cxn>
                  <a:cxn ang="0">
                    <a:pos x="15" y="11"/>
                  </a:cxn>
                  <a:cxn ang="0">
                    <a:pos x="13" y="11"/>
                  </a:cxn>
                  <a:cxn ang="0">
                    <a:pos x="8" y="10"/>
                  </a:cxn>
                  <a:cxn ang="0">
                    <a:pos x="6" y="8"/>
                  </a:cxn>
                  <a:cxn ang="0">
                    <a:pos x="5" y="6"/>
                  </a:cxn>
                  <a:cxn ang="0">
                    <a:pos x="3" y="6"/>
                  </a:cxn>
                  <a:cxn ang="0">
                    <a:pos x="0" y="6"/>
                  </a:cxn>
                  <a:cxn ang="0">
                    <a:pos x="2" y="11"/>
                  </a:cxn>
                  <a:cxn ang="0">
                    <a:pos x="7" y="14"/>
                  </a:cxn>
                  <a:cxn ang="0">
                    <a:pos x="12" y="15"/>
                  </a:cxn>
                  <a:cxn ang="0">
                    <a:pos x="15" y="15"/>
                  </a:cxn>
                  <a:cxn ang="0">
                    <a:pos x="19" y="15"/>
                  </a:cxn>
                  <a:cxn ang="0">
                    <a:pos x="22" y="13"/>
                  </a:cxn>
                  <a:cxn ang="0">
                    <a:pos x="23" y="10"/>
                  </a:cxn>
                  <a:cxn ang="0">
                    <a:pos x="19" y="4"/>
                  </a:cxn>
                  <a:cxn ang="0">
                    <a:pos x="9" y="0"/>
                  </a:cxn>
                  <a:cxn ang="0">
                    <a:pos x="8" y="0"/>
                  </a:cxn>
                  <a:cxn ang="0">
                    <a:pos x="7" y="0"/>
                  </a:cxn>
                  <a:cxn ang="0">
                    <a:pos x="2" y="2"/>
                  </a:cxn>
                  <a:cxn ang="0">
                    <a:pos x="0" y="6"/>
                  </a:cxn>
                  <a:cxn ang="0">
                    <a:pos x="3" y="6"/>
                  </a:cxn>
                </a:cxnLst>
                <a:rect l="0" t="0" r="r" b="b"/>
                <a:pathLst>
                  <a:path w="23" h="15">
                    <a:moveTo>
                      <a:pt x="3" y="6"/>
                    </a:moveTo>
                    <a:cubicBezTo>
                      <a:pt x="5" y="6"/>
                      <a:pt x="5" y="6"/>
                      <a:pt x="5" y="6"/>
                    </a:cubicBezTo>
                    <a:cubicBezTo>
                      <a:pt x="5" y="5"/>
                      <a:pt x="5" y="5"/>
                      <a:pt x="5" y="5"/>
                    </a:cubicBezTo>
                    <a:cubicBezTo>
                      <a:pt x="5" y="5"/>
                      <a:pt x="6" y="4"/>
                      <a:pt x="7" y="4"/>
                    </a:cubicBezTo>
                    <a:cubicBezTo>
                      <a:pt x="7" y="4"/>
                      <a:pt x="7" y="4"/>
                      <a:pt x="7" y="4"/>
                    </a:cubicBezTo>
                    <a:cubicBezTo>
                      <a:pt x="8" y="5"/>
                      <a:pt x="8" y="5"/>
                      <a:pt x="8" y="5"/>
                    </a:cubicBezTo>
                    <a:cubicBezTo>
                      <a:pt x="10" y="5"/>
                      <a:pt x="15" y="7"/>
                      <a:pt x="17" y="8"/>
                    </a:cubicBezTo>
                    <a:cubicBezTo>
                      <a:pt x="18" y="9"/>
                      <a:pt x="19" y="10"/>
                      <a:pt x="19" y="10"/>
                    </a:cubicBezTo>
                    <a:cubicBezTo>
                      <a:pt x="19" y="10"/>
                      <a:pt x="19" y="10"/>
                      <a:pt x="19" y="10"/>
                    </a:cubicBezTo>
                    <a:cubicBezTo>
                      <a:pt x="18" y="10"/>
                      <a:pt x="18" y="11"/>
                      <a:pt x="17" y="11"/>
                    </a:cubicBezTo>
                    <a:cubicBezTo>
                      <a:pt x="17" y="11"/>
                      <a:pt x="16" y="11"/>
                      <a:pt x="15" y="11"/>
                    </a:cubicBezTo>
                    <a:cubicBezTo>
                      <a:pt x="14" y="11"/>
                      <a:pt x="14" y="11"/>
                      <a:pt x="13" y="11"/>
                    </a:cubicBezTo>
                    <a:cubicBezTo>
                      <a:pt x="8" y="10"/>
                      <a:pt x="8" y="10"/>
                      <a:pt x="8" y="10"/>
                    </a:cubicBezTo>
                    <a:cubicBezTo>
                      <a:pt x="7" y="10"/>
                      <a:pt x="6" y="9"/>
                      <a:pt x="6" y="8"/>
                    </a:cubicBezTo>
                    <a:cubicBezTo>
                      <a:pt x="5" y="8"/>
                      <a:pt x="5" y="7"/>
                      <a:pt x="5" y="6"/>
                    </a:cubicBezTo>
                    <a:cubicBezTo>
                      <a:pt x="3" y="6"/>
                      <a:pt x="3" y="6"/>
                      <a:pt x="3" y="6"/>
                    </a:cubicBezTo>
                    <a:cubicBezTo>
                      <a:pt x="0" y="6"/>
                      <a:pt x="0" y="6"/>
                      <a:pt x="0" y="6"/>
                    </a:cubicBezTo>
                    <a:cubicBezTo>
                      <a:pt x="0" y="8"/>
                      <a:pt x="1" y="10"/>
                      <a:pt x="2" y="11"/>
                    </a:cubicBezTo>
                    <a:cubicBezTo>
                      <a:pt x="4" y="12"/>
                      <a:pt x="5" y="14"/>
                      <a:pt x="7" y="14"/>
                    </a:cubicBezTo>
                    <a:cubicBezTo>
                      <a:pt x="12" y="15"/>
                      <a:pt x="12" y="15"/>
                      <a:pt x="12" y="15"/>
                    </a:cubicBezTo>
                    <a:cubicBezTo>
                      <a:pt x="13" y="15"/>
                      <a:pt x="14" y="15"/>
                      <a:pt x="15" y="15"/>
                    </a:cubicBezTo>
                    <a:cubicBezTo>
                      <a:pt x="16" y="15"/>
                      <a:pt x="18" y="15"/>
                      <a:pt x="19" y="15"/>
                    </a:cubicBezTo>
                    <a:cubicBezTo>
                      <a:pt x="20" y="14"/>
                      <a:pt x="21" y="14"/>
                      <a:pt x="22" y="13"/>
                    </a:cubicBezTo>
                    <a:cubicBezTo>
                      <a:pt x="23" y="12"/>
                      <a:pt x="23" y="11"/>
                      <a:pt x="23" y="10"/>
                    </a:cubicBezTo>
                    <a:cubicBezTo>
                      <a:pt x="23" y="7"/>
                      <a:pt x="21" y="5"/>
                      <a:pt x="19" y="4"/>
                    </a:cubicBezTo>
                    <a:cubicBezTo>
                      <a:pt x="16" y="3"/>
                      <a:pt x="12" y="1"/>
                      <a:pt x="9" y="0"/>
                    </a:cubicBezTo>
                    <a:cubicBezTo>
                      <a:pt x="8" y="0"/>
                      <a:pt x="8" y="0"/>
                      <a:pt x="8" y="0"/>
                    </a:cubicBezTo>
                    <a:cubicBezTo>
                      <a:pt x="7" y="0"/>
                      <a:pt x="7" y="0"/>
                      <a:pt x="7" y="0"/>
                    </a:cubicBezTo>
                    <a:cubicBezTo>
                      <a:pt x="5" y="0"/>
                      <a:pt x="3" y="1"/>
                      <a:pt x="2" y="2"/>
                    </a:cubicBezTo>
                    <a:cubicBezTo>
                      <a:pt x="1" y="3"/>
                      <a:pt x="0" y="4"/>
                      <a:pt x="0" y="6"/>
                    </a:cubicBezTo>
                    <a:lnTo>
                      <a:pt x="3" y="6"/>
                    </a:lnTo>
                    <a:close/>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135" name="Freeform 291"/>
              <p:cNvSpPr>
                <a:spLocks/>
              </p:cNvSpPr>
              <p:nvPr/>
            </p:nvSpPr>
            <p:spPr bwMode="auto">
              <a:xfrm>
                <a:off x="-5030128" y="2418615"/>
                <a:ext cx="79434" cy="91013"/>
              </a:xfrm>
              <a:custGeom>
                <a:avLst/>
                <a:gdLst/>
                <a:ahLst/>
                <a:cxnLst>
                  <a:cxn ang="0">
                    <a:pos x="4" y="13"/>
                  </a:cxn>
                  <a:cxn ang="0">
                    <a:pos x="5" y="12"/>
                  </a:cxn>
                  <a:cxn ang="0">
                    <a:pos x="5" y="10"/>
                  </a:cxn>
                  <a:cxn ang="0">
                    <a:pos x="6" y="9"/>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5"/>
                  </a:cxn>
                  <a:cxn ang="0">
                    <a:pos x="16" y="6"/>
                  </a:cxn>
                  <a:cxn ang="0">
                    <a:pos x="14" y="18"/>
                  </a:cxn>
                  <a:cxn ang="0">
                    <a:pos x="13" y="20"/>
                  </a:cxn>
                  <a:cxn ang="0">
                    <a:pos x="13" y="20"/>
                  </a:cxn>
                  <a:cxn ang="0">
                    <a:pos x="13" y="20"/>
                  </a:cxn>
                  <a:cxn ang="0">
                    <a:pos x="13" y="20"/>
                  </a:cxn>
                  <a:cxn ang="0">
                    <a:pos x="13" y="20"/>
                  </a:cxn>
                  <a:cxn ang="0">
                    <a:pos x="13" y="20"/>
                  </a:cxn>
                  <a:cxn ang="0">
                    <a:pos x="13" y="20"/>
                  </a:cxn>
                  <a:cxn ang="0">
                    <a:pos x="13" y="20"/>
                  </a:cxn>
                  <a:cxn ang="0">
                    <a:pos x="12" y="19"/>
                  </a:cxn>
                  <a:cxn ang="0">
                    <a:pos x="5" y="12"/>
                  </a:cxn>
                  <a:cxn ang="0">
                    <a:pos x="4" y="13"/>
                  </a:cxn>
                  <a:cxn ang="0">
                    <a:pos x="2" y="14"/>
                  </a:cxn>
                  <a:cxn ang="0">
                    <a:pos x="9" y="22"/>
                  </a:cxn>
                  <a:cxn ang="0">
                    <a:pos x="13" y="24"/>
                  </a:cxn>
                  <a:cxn ang="0">
                    <a:pos x="16" y="23"/>
                  </a:cxn>
                  <a:cxn ang="0">
                    <a:pos x="18" y="19"/>
                  </a:cxn>
                  <a:cxn ang="0">
                    <a:pos x="20" y="7"/>
                  </a:cxn>
                  <a:cxn ang="0">
                    <a:pos x="21" y="5"/>
                  </a:cxn>
                  <a:cxn ang="0">
                    <a:pos x="20" y="2"/>
                  </a:cxn>
                  <a:cxn ang="0">
                    <a:pos x="16" y="0"/>
                  </a:cxn>
                  <a:cxn ang="0">
                    <a:pos x="14" y="0"/>
                  </a:cxn>
                  <a:cxn ang="0">
                    <a:pos x="4" y="5"/>
                  </a:cxn>
                  <a:cxn ang="0">
                    <a:pos x="0" y="10"/>
                  </a:cxn>
                  <a:cxn ang="0">
                    <a:pos x="2" y="14"/>
                  </a:cxn>
                  <a:cxn ang="0">
                    <a:pos x="4" y="13"/>
                  </a:cxn>
                </a:cxnLst>
                <a:rect l="0" t="0" r="r" b="b"/>
                <a:pathLst>
                  <a:path w="21" h="24">
                    <a:moveTo>
                      <a:pt x="4" y="13"/>
                    </a:moveTo>
                    <a:cubicBezTo>
                      <a:pt x="5" y="12"/>
                      <a:pt x="5" y="12"/>
                      <a:pt x="5" y="12"/>
                    </a:cubicBezTo>
                    <a:cubicBezTo>
                      <a:pt x="5" y="11"/>
                      <a:pt x="5" y="10"/>
                      <a:pt x="5" y="10"/>
                    </a:cubicBezTo>
                    <a:cubicBezTo>
                      <a:pt x="5" y="9"/>
                      <a:pt x="5" y="9"/>
                      <a:pt x="6" y="9"/>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5"/>
                      <a:pt x="16" y="5"/>
                      <a:pt x="16" y="5"/>
                    </a:cubicBezTo>
                    <a:cubicBezTo>
                      <a:pt x="16" y="6"/>
                      <a:pt x="16" y="6"/>
                      <a:pt x="16" y="6"/>
                    </a:cubicBezTo>
                    <a:cubicBezTo>
                      <a:pt x="14" y="18"/>
                      <a:pt x="14" y="18"/>
                      <a:pt x="14" y="18"/>
                    </a:cubicBezTo>
                    <a:cubicBezTo>
                      <a:pt x="13" y="19"/>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2" y="19"/>
                      <a:pt x="12" y="19"/>
                      <a:pt x="12" y="19"/>
                    </a:cubicBezTo>
                    <a:cubicBezTo>
                      <a:pt x="5" y="12"/>
                      <a:pt x="5" y="12"/>
                      <a:pt x="5" y="12"/>
                    </a:cubicBezTo>
                    <a:cubicBezTo>
                      <a:pt x="4" y="13"/>
                      <a:pt x="4" y="13"/>
                      <a:pt x="4" y="13"/>
                    </a:cubicBezTo>
                    <a:cubicBezTo>
                      <a:pt x="2" y="14"/>
                      <a:pt x="2" y="14"/>
                      <a:pt x="2" y="14"/>
                    </a:cubicBezTo>
                    <a:cubicBezTo>
                      <a:pt x="9" y="22"/>
                      <a:pt x="9" y="22"/>
                      <a:pt x="9" y="22"/>
                    </a:cubicBezTo>
                    <a:cubicBezTo>
                      <a:pt x="10" y="23"/>
                      <a:pt x="11" y="24"/>
                      <a:pt x="13" y="24"/>
                    </a:cubicBezTo>
                    <a:cubicBezTo>
                      <a:pt x="14" y="24"/>
                      <a:pt x="15" y="24"/>
                      <a:pt x="16" y="23"/>
                    </a:cubicBezTo>
                    <a:cubicBezTo>
                      <a:pt x="17" y="22"/>
                      <a:pt x="17" y="21"/>
                      <a:pt x="18" y="19"/>
                    </a:cubicBezTo>
                    <a:cubicBezTo>
                      <a:pt x="20" y="7"/>
                      <a:pt x="20" y="7"/>
                      <a:pt x="20" y="7"/>
                    </a:cubicBezTo>
                    <a:cubicBezTo>
                      <a:pt x="21" y="7"/>
                      <a:pt x="21" y="6"/>
                      <a:pt x="21" y="5"/>
                    </a:cubicBezTo>
                    <a:cubicBezTo>
                      <a:pt x="21" y="4"/>
                      <a:pt x="20" y="3"/>
                      <a:pt x="20" y="2"/>
                    </a:cubicBezTo>
                    <a:cubicBezTo>
                      <a:pt x="19" y="1"/>
                      <a:pt x="17" y="0"/>
                      <a:pt x="16" y="0"/>
                    </a:cubicBezTo>
                    <a:cubicBezTo>
                      <a:pt x="15" y="0"/>
                      <a:pt x="15" y="0"/>
                      <a:pt x="14" y="0"/>
                    </a:cubicBezTo>
                    <a:cubicBezTo>
                      <a:pt x="4" y="5"/>
                      <a:pt x="4" y="5"/>
                      <a:pt x="4" y="5"/>
                    </a:cubicBezTo>
                    <a:cubicBezTo>
                      <a:pt x="2" y="6"/>
                      <a:pt x="0" y="8"/>
                      <a:pt x="0" y="10"/>
                    </a:cubicBezTo>
                    <a:cubicBezTo>
                      <a:pt x="0" y="12"/>
                      <a:pt x="1" y="13"/>
                      <a:pt x="2" y="14"/>
                    </a:cubicBezTo>
                    <a:lnTo>
                      <a:pt x="4" y="13"/>
                    </a:lnTo>
                    <a:close/>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136" name="Freeform 292"/>
              <p:cNvSpPr>
                <a:spLocks/>
              </p:cNvSpPr>
              <p:nvPr/>
            </p:nvSpPr>
            <p:spPr bwMode="auto">
              <a:xfrm>
                <a:off x="-5054199" y="2553904"/>
                <a:ext cx="113134" cy="127909"/>
              </a:xfrm>
              <a:custGeom>
                <a:avLst/>
                <a:gdLst/>
                <a:ahLst/>
                <a:cxnLst>
                  <a:cxn ang="0">
                    <a:pos x="7" y="6"/>
                  </a:cxn>
                  <a:cxn ang="0">
                    <a:pos x="7" y="4"/>
                  </a:cxn>
                  <a:cxn ang="0">
                    <a:pos x="7" y="4"/>
                  </a:cxn>
                  <a:cxn ang="0">
                    <a:pos x="6" y="3"/>
                  </a:cxn>
                  <a:cxn ang="0">
                    <a:pos x="6" y="3"/>
                  </a:cxn>
                  <a:cxn ang="0">
                    <a:pos x="7" y="4"/>
                  </a:cxn>
                  <a:cxn ang="0">
                    <a:pos x="6" y="5"/>
                  </a:cxn>
                  <a:cxn ang="0">
                    <a:pos x="5" y="4"/>
                  </a:cxn>
                  <a:cxn ang="0">
                    <a:pos x="6" y="3"/>
                  </a:cxn>
                  <a:cxn ang="0">
                    <a:pos x="6" y="3"/>
                  </a:cxn>
                  <a:cxn ang="0">
                    <a:pos x="5" y="4"/>
                  </a:cxn>
                  <a:cxn ang="0">
                    <a:pos x="4" y="4"/>
                  </a:cxn>
                  <a:cxn ang="0">
                    <a:pos x="4" y="4"/>
                  </a:cxn>
                  <a:cxn ang="0">
                    <a:pos x="4" y="4"/>
                  </a:cxn>
                  <a:cxn ang="0">
                    <a:pos x="5" y="6"/>
                  </a:cxn>
                  <a:cxn ang="0">
                    <a:pos x="7" y="14"/>
                  </a:cxn>
                  <a:cxn ang="0">
                    <a:pos x="15" y="21"/>
                  </a:cxn>
                  <a:cxn ang="0">
                    <a:pos x="23" y="24"/>
                  </a:cxn>
                  <a:cxn ang="0">
                    <a:pos x="24" y="24"/>
                  </a:cxn>
                  <a:cxn ang="0">
                    <a:pos x="24" y="24"/>
                  </a:cxn>
                  <a:cxn ang="0">
                    <a:pos x="24" y="24"/>
                  </a:cxn>
                  <a:cxn ang="0">
                    <a:pos x="24" y="24"/>
                  </a:cxn>
                  <a:cxn ang="0">
                    <a:pos x="24" y="24"/>
                  </a:cxn>
                  <a:cxn ang="0">
                    <a:pos x="24" y="24"/>
                  </a:cxn>
                  <a:cxn ang="0">
                    <a:pos x="25" y="27"/>
                  </a:cxn>
                  <a:cxn ang="0">
                    <a:pos x="25" y="29"/>
                  </a:cxn>
                  <a:cxn ang="0">
                    <a:pos x="19" y="29"/>
                  </a:cxn>
                  <a:cxn ang="0">
                    <a:pos x="7" y="22"/>
                  </a:cxn>
                  <a:cxn ang="0">
                    <a:pos x="5" y="17"/>
                  </a:cxn>
                  <a:cxn ang="0">
                    <a:pos x="7" y="6"/>
                  </a:cxn>
                  <a:cxn ang="0">
                    <a:pos x="3" y="5"/>
                  </a:cxn>
                  <a:cxn ang="0">
                    <a:pos x="0" y="17"/>
                  </a:cxn>
                  <a:cxn ang="0">
                    <a:pos x="5" y="26"/>
                  </a:cxn>
                  <a:cxn ang="0">
                    <a:pos x="18" y="33"/>
                  </a:cxn>
                  <a:cxn ang="0">
                    <a:pos x="28" y="32"/>
                  </a:cxn>
                  <a:cxn ang="0">
                    <a:pos x="30" y="26"/>
                  </a:cxn>
                  <a:cxn ang="0">
                    <a:pos x="24" y="20"/>
                  </a:cxn>
                  <a:cxn ang="0">
                    <a:pos x="23" y="20"/>
                  </a:cxn>
                  <a:cxn ang="0">
                    <a:pos x="20" y="19"/>
                  </a:cxn>
                  <a:cxn ang="0">
                    <a:pos x="13" y="15"/>
                  </a:cxn>
                  <a:cxn ang="0">
                    <a:pos x="9" y="7"/>
                  </a:cxn>
                  <a:cxn ang="0">
                    <a:pos x="8" y="3"/>
                  </a:cxn>
                  <a:cxn ang="0">
                    <a:pos x="7" y="1"/>
                  </a:cxn>
                  <a:cxn ang="0">
                    <a:pos x="5" y="1"/>
                  </a:cxn>
                  <a:cxn ang="0">
                    <a:pos x="3" y="5"/>
                  </a:cxn>
                </a:cxnLst>
                <a:rect l="0" t="0" r="r" b="b"/>
                <a:pathLst>
                  <a:path w="30" h="34">
                    <a:moveTo>
                      <a:pt x="5" y="5"/>
                    </a:moveTo>
                    <a:cubicBezTo>
                      <a:pt x="7" y="6"/>
                      <a:pt x="7" y="6"/>
                      <a:pt x="7" y="6"/>
                    </a:cubicBezTo>
                    <a:cubicBezTo>
                      <a:pt x="7" y="5"/>
                      <a:pt x="7" y="4"/>
                      <a:pt x="7" y="4"/>
                    </a:cubicBezTo>
                    <a:cubicBezTo>
                      <a:pt x="7" y="4"/>
                      <a:pt x="7" y="4"/>
                      <a:pt x="7" y="4"/>
                    </a:cubicBezTo>
                    <a:cubicBezTo>
                      <a:pt x="6" y="3"/>
                      <a:pt x="6" y="3"/>
                      <a:pt x="6" y="3"/>
                    </a:cubicBezTo>
                    <a:cubicBezTo>
                      <a:pt x="7" y="4"/>
                      <a:pt x="7" y="4"/>
                      <a:pt x="7" y="4"/>
                    </a:cubicBezTo>
                    <a:cubicBezTo>
                      <a:pt x="7" y="4"/>
                      <a:pt x="7" y="4"/>
                      <a:pt x="7" y="4"/>
                    </a:cubicBezTo>
                    <a:cubicBezTo>
                      <a:pt x="6" y="3"/>
                      <a:pt x="6" y="3"/>
                      <a:pt x="6" y="3"/>
                    </a:cubicBezTo>
                    <a:cubicBezTo>
                      <a:pt x="7" y="4"/>
                      <a:pt x="7" y="4"/>
                      <a:pt x="7" y="4"/>
                    </a:cubicBezTo>
                    <a:cubicBezTo>
                      <a:pt x="6" y="3"/>
                      <a:pt x="6" y="3"/>
                      <a:pt x="6" y="3"/>
                    </a:cubicBezTo>
                    <a:cubicBezTo>
                      <a:pt x="6" y="5"/>
                      <a:pt x="6" y="5"/>
                      <a:pt x="6" y="5"/>
                    </a:cubicBezTo>
                    <a:cubicBezTo>
                      <a:pt x="7" y="4"/>
                      <a:pt x="7" y="4"/>
                      <a:pt x="7" y="4"/>
                    </a:cubicBezTo>
                    <a:cubicBezTo>
                      <a:pt x="6" y="3"/>
                      <a:pt x="6" y="3"/>
                      <a:pt x="6" y="3"/>
                    </a:cubicBezTo>
                    <a:cubicBezTo>
                      <a:pt x="6" y="5"/>
                      <a:pt x="6" y="5"/>
                      <a:pt x="6" y="5"/>
                    </a:cubicBezTo>
                    <a:cubicBezTo>
                      <a:pt x="6" y="3"/>
                      <a:pt x="6" y="3"/>
                      <a:pt x="6" y="3"/>
                    </a:cubicBezTo>
                    <a:cubicBezTo>
                      <a:pt x="5" y="4"/>
                      <a:pt x="5" y="4"/>
                      <a:pt x="5" y="4"/>
                    </a:cubicBezTo>
                    <a:cubicBezTo>
                      <a:pt x="5" y="5"/>
                      <a:pt x="5" y="5"/>
                      <a:pt x="6" y="5"/>
                    </a:cubicBezTo>
                    <a:cubicBezTo>
                      <a:pt x="6" y="3"/>
                      <a:pt x="6" y="3"/>
                      <a:pt x="6" y="3"/>
                    </a:cubicBezTo>
                    <a:cubicBezTo>
                      <a:pt x="5" y="4"/>
                      <a:pt x="5" y="4"/>
                      <a:pt x="5" y="4"/>
                    </a:cubicBezTo>
                    <a:cubicBezTo>
                      <a:pt x="6" y="3"/>
                      <a:pt x="6" y="3"/>
                      <a:pt x="6" y="3"/>
                    </a:cubicBezTo>
                    <a:cubicBezTo>
                      <a:pt x="4" y="4"/>
                      <a:pt x="4" y="4"/>
                      <a:pt x="4" y="4"/>
                    </a:cubicBezTo>
                    <a:cubicBezTo>
                      <a:pt x="4" y="4"/>
                      <a:pt x="4" y="4"/>
                      <a:pt x="5" y="4"/>
                    </a:cubicBezTo>
                    <a:cubicBezTo>
                      <a:pt x="6" y="3"/>
                      <a:pt x="6" y="3"/>
                      <a:pt x="6" y="3"/>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5"/>
                      <a:pt x="5" y="6"/>
                    </a:cubicBezTo>
                    <a:cubicBezTo>
                      <a:pt x="5" y="8"/>
                      <a:pt x="5" y="8"/>
                      <a:pt x="5" y="8"/>
                    </a:cubicBezTo>
                    <a:cubicBezTo>
                      <a:pt x="5" y="10"/>
                      <a:pt x="6" y="12"/>
                      <a:pt x="7" y="14"/>
                    </a:cubicBezTo>
                    <a:cubicBezTo>
                      <a:pt x="8" y="16"/>
                      <a:pt x="9" y="18"/>
                      <a:pt x="11" y="19"/>
                    </a:cubicBezTo>
                    <a:cubicBezTo>
                      <a:pt x="15" y="21"/>
                      <a:pt x="15" y="21"/>
                      <a:pt x="15" y="21"/>
                    </a:cubicBezTo>
                    <a:cubicBezTo>
                      <a:pt x="16" y="22"/>
                      <a:pt x="17" y="23"/>
                      <a:pt x="19" y="23"/>
                    </a:cubicBezTo>
                    <a:cubicBezTo>
                      <a:pt x="20" y="24"/>
                      <a:pt x="22" y="24"/>
                      <a:pt x="23"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5" y="25"/>
                    </a:cubicBezTo>
                    <a:cubicBezTo>
                      <a:pt x="25" y="25"/>
                      <a:pt x="25" y="26"/>
                      <a:pt x="25" y="27"/>
                    </a:cubicBezTo>
                    <a:cubicBezTo>
                      <a:pt x="26" y="27"/>
                      <a:pt x="26" y="27"/>
                      <a:pt x="26" y="27"/>
                    </a:cubicBezTo>
                    <a:cubicBezTo>
                      <a:pt x="26" y="28"/>
                      <a:pt x="25" y="29"/>
                      <a:pt x="25" y="29"/>
                    </a:cubicBezTo>
                    <a:cubicBezTo>
                      <a:pt x="25" y="30"/>
                      <a:pt x="24" y="30"/>
                      <a:pt x="24" y="30"/>
                    </a:cubicBezTo>
                    <a:cubicBezTo>
                      <a:pt x="22" y="30"/>
                      <a:pt x="21" y="29"/>
                      <a:pt x="19" y="29"/>
                    </a:cubicBezTo>
                    <a:cubicBezTo>
                      <a:pt x="18" y="29"/>
                      <a:pt x="16" y="28"/>
                      <a:pt x="15" y="27"/>
                    </a:cubicBezTo>
                    <a:cubicBezTo>
                      <a:pt x="7" y="22"/>
                      <a:pt x="7" y="22"/>
                      <a:pt x="7" y="22"/>
                    </a:cubicBezTo>
                    <a:cubicBezTo>
                      <a:pt x="7" y="22"/>
                      <a:pt x="6" y="21"/>
                      <a:pt x="5" y="20"/>
                    </a:cubicBezTo>
                    <a:cubicBezTo>
                      <a:pt x="5" y="19"/>
                      <a:pt x="5" y="18"/>
                      <a:pt x="5" y="17"/>
                    </a:cubicBezTo>
                    <a:cubicBezTo>
                      <a:pt x="5" y="16"/>
                      <a:pt x="5" y="16"/>
                      <a:pt x="5" y="15"/>
                    </a:cubicBezTo>
                    <a:cubicBezTo>
                      <a:pt x="7" y="6"/>
                      <a:pt x="7" y="6"/>
                      <a:pt x="7" y="6"/>
                    </a:cubicBezTo>
                    <a:cubicBezTo>
                      <a:pt x="5" y="5"/>
                      <a:pt x="5" y="5"/>
                      <a:pt x="5" y="5"/>
                    </a:cubicBezTo>
                    <a:cubicBezTo>
                      <a:pt x="3" y="5"/>
                      <a:pt x="3" y="5"/>
                      <a:pt x="3" y="5"/>
                    </a:cubicBezTo>
                    <a:cubicBezTo>
                      <a:pt x="1" y="14"/>
                      <a:pt x="1" y="14"/>
                      <a:pt x="1" y="14"/>
                    </a:cubicBezTo>
                    <a:cubicBezTo>
                      <a:pt x="0" y="15"/>
                      <a:pt x="0" y="16"/>
                      <a:pt x="0" y="17"/>
                    </a:cubicBezTo>
                    <a:cubicBezTo>
                      <a:pt x="0" y="18"/>
                      <a:pt x="1" y="20"/>
                      <a:pt x="2" y="22"/>
                    </a:cubicBezTo>
                    <a:cubicBezTo>
                      <a:pt x="2" y="24"/>
                      <a:pt x="3" y="25"/>
                      <a:pt x="5" y="26"/>
                    </a:cubicBezTo>
                    <a:cubicBezTo>
                      <a:pt x="13" y="31"/>
                      <a:pt x="13" y="31"/>
                      <a:pt x="13" y="31"/>
                    </a:cubicBezTo>
                    <a:cubicBezTo>
                      <a:pt x="14" y="32"/>
                      <a:pt x="16" y="33"/>
                      <a:pt x="18" y="33"/>
                    </a:cubicBezTo>
                    <a:cubicBezTo>
                      <a:pt x="20" y="34"/>
                      <a:pt x="22" y="34"/>
                      <a:pt x="24" y="34"/>
                    </a:cubicBezTo>
                    <a:cubicBezTo>
                      <a:pt x="25" y="34"/>
                      <a:pt x="27" y="33"/>
                      <a:pt x="28" y="32"/>
                    </a:cubicBezTo>
                    <a:cubicBezTo>
                      <a:pt x="29" y="31"/>
                      <a:pt x="30" y="29"/>
                      <a:pt x="30" y="27"/>
                    </a:cubicBezTo>
                    <a:cubicBezTo>
                      <a:pt x="30" y="27"/>
                      <a:pt x="30" y="27"/>
                      <a:pt x="30" y="26"/>
                    </a:cubicBezTo>
                    <a:cubicBezTo>
                      <a:pt x="29" y="25"/>
                      <a:pt x="29" y="23"/>
                      <a:pt x="28" y="22"/>
                    </a:cubicBezTo>
                    <a:cubicBezTo>
                      <a:pt x="27" y="21"/>
                      <a:pt x="26" y="20"/>
                      <a:pt x="24" y="20"/>
                    </a:cubicBezTo>
                    <a:cubicBezTo>
                      <a:pt x="23" y="20"/>
                      <a:pt x="23" y="20"/>
                      <a:pt x="23" y="20"/>
                    </a:cubicBezTo>
                    <a:cubicBezTo>
                      <a:pt x="23" y="20"/>
                      <a:pt x="23" y="20"/>
                      <a:pt x="23" y="20"/>
                    </a:cubicBezTo>
                    <a:cubicBezTo>
                      <a:pt x="23" y="20"/>
                      <a:pt x="23" y="20"/>
                      <a:pt x="23" y="20"/>
                    </a:cubicBezTo>
                    <a:cubicBezTo>
                      <a:pt x="22" y="20"/>
                      <a:pt x="21" y="20"/>
                      <a:pt x="20" y="19"/>
                    </a:cubicBezTo>
                    <a:cubicBezTo>
                      <a:pt x="19" y="19"/>
                      <a:pt x="18" y="18"/>
                      <a:pt x="17" y="18"/>
                    </a:cubicBezTo>
                    <a:cubicBezTo>
                      <a:pt x="13" y="15"/>
                      <a:pt x="13" y="15"/>
                      <a:pt x="13" y="15"/>
                    </a:cubicBezTo>
                    <a:cubicBezTo>
                      <a:pt x="13" y="15"/>
                      <a:pt x="12" y="14"/>
                      <a:pt x="11" y="12"/>
                    </a:cubicBezTo>
                    <a:cubicBezTo>
                      <a:pt x="10" y="10"/>
                      <a:pt x="9" y="9"/>
                      <a:pt x="9" y="7"/>
                    </a:cubicBezTo>
                    <a:cubicBezTo>
                      <a:pt x="9" y="5"/>
                      <a:pt x="9" y="5"/>
                      <a:pt x="9" y="5"/>
                    </a:cubicBezTo>
                    <a:cubicBezTo>
                      <a:pt x="9" y="4"/>
                      <a:pt x="9" y="3"/>
                      <a:pt x="8" y="3"/>
                    </a:cubicBezTo>
                    <a:cubicBezTo>
                      <a:pt x="8" y="2"/>
                      <a:pt x="8" y="2"/>
                      <a:pt x="8" y="1"/>
                    </a:cubicBezTo>
                    <a:cubicBezTo>
                      <a:pt x="7" y="1"/>
                      <a:pt x="7" y="1"/>
                      <a:pt x="7" y="1"/>
                    </a:cubicBezTo>
                    <a:cubicBezTo>
                      <a:pt x="6" y="0"/>
                      <a:pt x="6" y="0"/>
                      <a:pt x="6" y="0"/>
                    </a:cubicBezTo>
                    <a:cubicBezTo>
                      <a:pt x="5" y="0"/>
                      <a:pt x="5" y="1"/>
                      <a:pt x="5" y="1"/>
                    </a:cubicBezTo>
                    <a:cubicBezTo>
                      <a:pt x="4" y="1"/>
                      <a:pt x="4" y="1"/>
                      <a:pt x="4" y="2"/>
                    </a:cubicBezTo>
                    <a:cubicBezTo>
                      <a:pt x="3" y="3"/>
                      <a:pt x="3" y="4"/>
                      <a:pt x="3" y="5"/>
                    </a:cubicBezTo>
                    <a:lnTo>
                      <a:pt x="5" y="5"/>
                    </a:lnTo>
                    <a:close/>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137" name="Freeform 293"/>
              <p:cNvSpPr>
                <a:spLocks/>
              </p:cNvSpPr>
              <p:nvPr/>
            </p:nvSpPr>
            <p:spPr bwMode="auto">
              <a:xfrm>
                <a:off x="-5126413" y="2482569"/>
                <a:ext cx="52957" cy="61496"/>
              </a:xfrm>
              <a:custGeom>
                <a:avLst/>
                <a:gdLst/>
                <a:ahLst/>
                <a:cxnLst>
                  <a:cxn ang="0">
                    <a:pos x="2" y="8"/>
                  </a:cxn>
                  <a:cxn ang="0">
                    <a:pos x="4" y="8"/>
                  </a:cxn>
                  <a:cxn ang="0">
                    <a:pos x="5" y="6"/>
                  </a:cxn>
                  <a:cxn ang="0">
                    <a:pos x="7" y="4"/>
                  </a:cxn>
                  <a:cxn ang="0">
                    <a:pos x="9" y="5"/>
                  </a:cxn>
                  <a:cxn ang="0">
                    <a:pos x="10" y="8"/>
                  </a:cxn>
                  <a:cxn ang="0">
                    <a:pos x="10" y="8"/>
                  </a:cxn>
                  <a:cxn ang="0">
                    <a:pos x="8" y="11"/>
                  </a:cxn>
                  <a:cxn ang="0">
                    <a:pos x="6" y="12"/>
                  </a:cxn>
                  <a:cxn ang="0">
                    <a:pos x="5" y="11"/>
                  </a:cxn>
                  <a:cxn ang="0">
                    <a:pos x="4" y="9"/>
                  </a:cxn>
                  <a:cxn ang="0">
                    <a:pos x="4" y="8"/>
                  </a:cxn>
                  <a:cxn ang="0">
                    <a:pos x="2" y="8"/>
                  </a:cxn>
                  <a:cxn ang="0">
                    <a:pos x="0" y="8"/>
                  </a:cxn>
                  <a:cxn ang="0">
                    <a:pos x="0" y="9"/>
                  </a:cxn>
                  <a:cxn ang="0">
                    <a:pos x="2" y="14"/>
                  </a:cxn>
                  <a:cxn ang="0">
                    <a:pos x="6" y="16"/>
                  </a:cxn>
                  <a:cxn ang="0">
                    <a:pos x="12" y="14"/>
                  </a:cxn>
                  <a:cxn ang="0">
                    <a:pos x="14" y="8"/>
                  </a:cxn>
                  <a:cxn ang="0">
                    <a:pos x="14" y="8"/>
                  </a:cxn>
                  <a:cxn ang="0">
                    <a:pos x="12" y="3"/>
                  </a:cxn>
                  <a:cxn ang="0">
                    <a:pos x="7" y="0"/>
                  </a:cxn>
                  <a:cxn ang="0">
                    <a:pos x="2" y="3"/>
                  </a:cxn>
                  <a:cxn ang="0">
                    <a:pos x="0" y="8"/>
                  </a:cxn>
                  <a:cxn ang="0">
                    <a:pos x="2" y="8"/>
                  </a:cxn>
                </a:cxnLst>
                <a:rect l="0" t="0" r="r" b="b"/>
                <a:pathLst>
                  <a:path w="14" h="16">
                    <a:moveTo>
                      <a:pt x="2" y="8"/>
                    </a:moveTo>
                    <a:cubicBezTo>
                      <a:pt x="4" y="8"/>
                      <a:pt x="4" y="8"/>
                      <a:pt x="4" y="8"/>
                    </a:cubicBezTo>
                    <a:cubicBezTo>
                      <a:pt x="4" y="7"/>
                      <a:pt x="5" y="6"/>
                      <a:pt x="5" y="6"/>
                    </a:cubicBezTo>
                    <a:cubicBezTo>
                      <a:pt x="6" y="5"/>
                      <a:pt x="7" y="4"/>
                      <a:pt x="7" y="4"/>
                    </a:cubicBezTo>
                    <a:cubicBezTo>
                      <a:pt x="8" y="4"/>
                      <a:pt x="8" y="5"/>
                      <a:pt x="9" y="5"/>
                    </a:cubicBezTo>
                    <a:cubicBezTo>
                      <a:pt x="9" y="6"/>
                      <a:pt x="10" y="7"/>
                      <a:pt x="10" y="8"/>
                    </a:cubicBezTo>
                    <a:cubicBezTo>
                      <a:pt x="10" y="8"/>
                      <a:pt x="10" y="8"/>
                      <a:pt x="10" y="8"/>
                    </a:cubicBezTo>
                    <a:cubicBezTo>
                      <a:pt x="10" y="9"/>
                      <a:pt x="9" y="10"/>
                      <a:pt x="8" y="11"/>
                    </a:cubicBezTo>
                    <a:cubicBezTo>
                      <a:pt x="8" y="12"/>
                      <a:pt x="7" y="12"/>
                      <a:pt x="6" y="12"/>
                    </a:cubicBezTo>
                    <a:cubicBezTo>
                      <a:pt x="6" y="12"/>
                      <a:pt x="5" y="12"/>
                      <a:pt x="5" y="11"/>
                    </a:cubicBezTo>
                    <a:cubicBezTo>
                      <a:pt x="4" y="11"/>
                      <a:pt x="4" y="10"/>
                      <a:pt x="4" y="9"/>
                    </a:cubicBezTo>
                    <a:cubicBezTo>
                      <a:pt x="4" y="8"/>
                      <a:pt x="4" y="8"/>
                      <a:pt x="4" y="8"/>
                    </a:cubicBezTo>
                    <a:cubicBezTo>
                      <a:pt x="2" y="8"/>
                      <a:pt x="2" y="8"/>
                      <a:pt x="2" y="8"/>
                    </a:cubicBezTo>
                    <a:cubicBezTo>
                      <a:pt x="0" y="8"/>
                      <a:pt x="0" y="8"/>
                      <a:pt x="0" y="8"/>
                    </a:cubicBezTo>
                    <a:cubicBezTo>
                      <a:pt x="0" y="9"/>
                      <a:pt x="0" y="9"/>
                      <a:pt x="0" y="9"/>
                    </a:cubicBezTo>
                    <a:cubicBezTo>
                      <a:pt x="0" y="11"/>
                      <a:pt x="0" y="13"/>
                      <a:pt x="2" y="14"/>
                    </a:cubicBezTo>
                    <a:cubicBezTo>
                      <a:pt x="3" y="15"/>
                      <a:pt x="4" y="16"/>
                      <a:pt x="6" y="16"/>
                    </a:cubicBezTo>
                    <a:cubicBezTo>
                      <a:pt x="9" y="16"/>
                      <a:pt x="10" y="15"/>
                      <a:pt x="12" y="14"/>
                    </a:cubicBezTo>
                    <a:cubicBezTo>
                      <a:pt x="13" y="12"/>
                      <a:pt x="14" y="11"/>
                      <a:pt x="14" y="8"/>
                    </a:cubicBezTo>
                    <a:cubicBezTo>
                      <a:pt x="14" y="8"/>
                      <a:pt x="14" y="8"/>
                      <a:pt x="14" y="8"/>
                    </a:cubicBezTo>
                    <a:cubicBezTo>
                      <a:pt x="14" y="6"/>
                      <a:pt x="13" y="4"/>
                      <a:pt x="12" y="3"/>
                    </a:cubicBezTo>
                    <a:cubicBezTo>
                      <a:pt x="11" y="1"/>
                      <a:pt x="9" y="0"/>
                      <a:pt x="7" y="0"/>
                    </a:cubicBezTo>
                    <a:cubicBezTo>
                      <a:pt x="5" y="0"/>
                      <a:pt x="3" y="1"/>
                      <a:pt x="2" y="3"/>
                    </a:cubicBezTo>
                    <a:cubicBezTo>
                      <a:pt x="1" y="4"/>
                      <a:pt x="0" y="6"/>
                      <a:pt x="0" y="8"/>
                    </a:cubicBezTo>
                    <a:lnTo>
                      <a:pt x="2" y="8"/>
                    </a:lnTo>
                    <a:close/>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138" name="Freeform 294"/>
              <p:cNvSpPr>
                <a:spLocks/>
              </p:cNvSpPr>
              <p:nvPr/>
            </p:nvSpPr>
            <p:spPr bwMode="auto">
              <a:xfrm>
                <a:off x="-4844781" y="3505842"/>
                <a:ext cx="117949" cy="98392"/>
              </a:xfrm>
              <a:custGeom>
                <a:avLst/>
                <a:gdLst/>
                <a:ahLst/>
                <a:cxnLst>
                  <a:cxn ang="0">
                    <a:pos x="4" y="6"/>
                  </a:cxn>
                  <a:cxn ang="0">
                    <a:pos x="5" y="4"/>
                  </a:cxn>
                  <a:cxn ang="0">
                    <a:pos x="4" y="4"/>
                  </a:cxn>
                  <a:cxn ang="0">
                    <a:pos x="4" y="3"/>
                  </a:cxn>
                  <a:cxn ang="0">
                    <a:pos x="4" y="4"/>
                  </a:cxn>
                  <a:cxn ang="0">
                    <a:pos x="4" y="4"/>
                  </a:cxn>
                  <a:cxn ang="0">
                    <a:pos x="4" y="3"/>
                  </a:cxn>
                  <a:cxn ang="0">
                    <a:pos x="4" y="4"/>
                  </a:cxn>
                  <a:cxn ang="0">
                    <a:pos x="4" y="4"/>
                  </a:cxn>
                  <a:cxn ang="0">
                    <a:pos x="3" y="4"/>
                  </a:cxn>
                  <a:cxn ang="0">
                    <a:pos x="4" y="5"/>
                  </a:cxn>
                  <a:cxn ang="0">
                    <a:pos x="4" y="4"/>
                  </a:cxn>
                  <a:cxn ang="0">
                    <a:pos x="3" y="4"/>
                  </a:cxn>
                  <a:cxn ang="0">
                    <a:pos x="4" y="5"/>
                  </a:cxn>
                  <a:cxn ang="0">
                    <a:pos x="3" y="4"/>
                  </a:cxn>
                  <a:cxn ang="0">
                    <a:pos x="4" y="5"/>
                  </a:cxn>
                  <a:cxn ang="0">
                    <a:pos x="4" y="5"/>
                  </a:cxn>
                  <a:cxn ang="0">
                    <a:pos x="3" y="4"/>
                  </a:cxn>
                  <a:cxn ang="0">
                    <a:pos x="4" y="5"/>
                  </a:cxn>
                  <a:cxn ang="0">
                    <a:pos x="4" y="5"/>
                  </a:cxn>
                  <a:cxn ang="0">
                    <a:pos x="4" y="5"/>
                  </a:cxn>
                  <a:cxn ang="0">
                    <a:pos x="15" y="6"/>
                  </a:cxn>
                  <a:cxn ang="0">
                    <a:pos x="18" y="8"/>
                  </a:cxn>
                  <a:cxn ang="0">
                    <a:pos x="22" y="11"/>
                  </a:cxn>
                  <a:cxn ang="0">
                    <a:pos x="26" y="17"/>
                  </a:cxn>
                  <a:cxn ang="0">
                    <a:pos x="27" y="19"/>
                  </a:cxn>
                  <a:cxn ang="0">
                    <a:pos x="26" y="21"/>
                  </a:cxn>
                  <a:cxn ang="0">
                    <a:pos x="25" y="22"/>
                  </a:cxn>
                  <a:cxn ang="0">
                    <a:pos x="21" y="20"/>
                  </a:cxn>
                  <a:cxn ang="0">
                    <a:pos x="5" y="4"/>
                  </a:cxn>
                  <a:cxn ang="0">
                    <a:pos x="4" y="6"/>
                  </a:cxn>
                  <a:cxn ang="0">
                    <a:pos x="2" y="7"/>
                  </a:cxn>
                  <a:cxn ang="0">
                    <a:pos x="18" y="23"/>
                  </a:cxn>
                  <a:cxn ang="0">
                    <a:pos x="25" y="26"/>
                  </a:cxn>
                  <a:cxn ang="0">
                    <a:pos x="29" y="25"/>
                  </a:cxn>
                  <a:cxn ang="0">
                    <a:pos x="31" y="19"/>
                  </a:cxn>
                  <a:cxn ang="0">
                    <a:pos x="30" y="14"/>
                  </a:cxn>
                  <a:cxn ang="0">
                    <a:pos x="25" y="9"/>
                  </a:cxn>
                  <a:cxn ang="0">
                    <a:pos x="21" y="4"/>
                  </a:cxn>
                  <a:cxn ang="0">
                    <a:pos x="15" y="2"/>
                  </a:cxn>
                  <a:cxn ang="0">
                    <a:pos x="5" y="1"/>
                  </a:cxn>
                  <a:cxn ang="0">
                    <a:pos x="4" y="0"/>
                  </a:cxn>
                  <a:cxn ang="0">
                    <a:pos x="1" y="1"/>
                  </a:cxn>
                  <a:cxn ang="0">
                    <a:pos x="0" y="4"/>
                  </a:cxn>
                  <a:cxn ang="0">
                    <a:pos x="1" y="6"/>
                  </a:cxn>
                  <a:cxn ang="0">
                    <a:pos x="2" y="7"/>
                  </a:cxn>
                  <a:cxn ang="0">
                    <a:pos x="4" y="6"/>
                  </a:cxn>
                </a:cxnLst>
                <a:rect l="0" t="0" r="r" b="b"/>
                <a:pathLst>
                  <a:path w="31" h="26">
                    <a:moveTo>
                      <a:pt x="4" y="6"/>
                    </a:moveTo>
                    <a:cubicBezTo>
                      <a:pt x="5" y="4"/>
                      <a:pt x="5" y="4"/>
                      <a:pt x="5" y="4"/>
                    </a:cubicBezTo>
                    <a:cubicBezTo>
                      <a:pt x="5" y="4"/>
                      <a:pt x="5" y="4"/>
                      <a:pt x="4" y="4"/>
                    </a:cubicBezTo>
                    <a:cubicBezTo>
                      <a:pt x="4" y="3"/>
                      <a:pt x="4" y="3"/>
                      <a:pt x="4" y="3"/>
                    </a:cubicBezTo>
                    <a:cubicBezTo>
                      <a:pt x="4" y="4"/>
                      <a:pt x="4" y="4"/>
                      <a:pt x="4" y="4"/>
                    </a:cubicBezTo>
                    <a:cubicBezTo>
                      <a:pt x="4" y="4"/>
                      <a:pt x="4" y="4"/>
                      <a:pt x="4" y="4"/>
                    </a:cubicBezTo>
                    <a:cubicBezTo>
                      <a:pt x="4" y="3"/>
                      <a:pt x="4" y="3"/>
                      <a:pt x="4" y="3"/>
                    </a:cubicBezTo>
                    <a:cubicBezTo>
                      <a:pt x="4" y="4"/>
                      <a:pt x="4" y="4"/>
                      <a:pt x="4" y="4"/>
                    </a:cubicBezTo>
                    <a:cubicBezTo>
                      <a:pt x="4" y="4"/>
                      <a:pt x="4" y="4"/>
                      <a:pt x="4" y="4"/>
                    </a:cubicBezTo>
                    <a:cubicBezTo>
                      <a:pt x="3" y="4"/>
                      <a:pt x="3" y="4"/>
                      <a:pt x="3" y="4"/>
                    </a:cubicBezTo>
                    <a:cubicBezTo>
                      <a:pt x="4" y="5"/>
                      <a:pt x="4" y="5"/>
                      <a:pt x="4" y="5"/>
                    </a:cubicBezTo>
                    <a:cubicBezTo>
                      <a:pt x="4" y="4"/>
                      <a:pt x="4" y="4"/>
                      <a:pt x="4" y="4"/>
                    </a:cubicBezTo>
                    <a:cubicBezTo>
                      <a:pt x="3" y="4"/>
                      <a:pt x="3" y="4"/>
                      <a:pt x="3" y="4"/>
                    </a:cubicBezTo>
                    <a:cubicBezTo>
                      <a:pt x="4" y="5"/>
                      <a:pt x="4" y="5"/>
                      <a:pt x="4" y="5"/>
                    </a:cubicBezTo>
                    <a:cubicBezTo>
                      <a:pt x="3" y="4"/>
                      <a:pt x="3" y="4"/>
                      <a:pt x="3" y="4"/>
                    </a:cubicBezTo>
                    <a:cubicBezTo>
                      <a:pt x="4" y="5"/>
                      <a:pt x="4" y="5"/>
                      <a:pt x="4" y="5"/>
                    </a:cubicBezTo>
                    <a:cubicBezTo>
                      <a:pt x="4" y="5"/>
                      <a:pt x="4" y="5"/>
                      <a:pt x="4" y="5"/>
                    </a:cubicBezTo>
                    <a:cubicBezTo>
                      <a:pt x="3" y="4"/>
                      <a:pt x="3" y="4"/>
                      <a:pt x="3" y="4"/>
                    </a:cubicBezTo>
                    <a:cubicBezTo>
                      <a:pt x="4" y="5"/>
                      <a:pt x="4" y="5"/>
                      <a:pt x="4" y="5"/>
                    </a:cubicBezTo>
                    <a:cubicBezTo>
                      <a:pt x="4" y="5"/>
                      <a:pt x="4" y="5"/>
                      <a:pt x="4" y="5"/>
                    </a:cubicBezTo>
                    <a:cubicBezTo>
                      <a:pt x="4" y="5"/>
                      <a:pt x="4" y="5"/>
                      <a:pt x="4" y="5"/>
                    </a:cubicBezTo>
                    <a:cubicBezTo>
                      <a:pt x="15" y="6"/>
                      <a:pt x="15" y="6"/>
                      <a:pt x="15" y="6"/>
                    </a:cubicBezTo>
                    <a:cubicBezTo>
                      <a:pt x="16" y="7"/>
                      <a:pt x="17" y="7"/>
                      <a:pt x="18" y="8"/>
                    </a:cubicBezTo>
                    <a:cubicBezTo>
                      <a:pt x="20" y="9"/>
                      <a:pt x="21" y="10"/>
                      <a:pt x="22" y="11"/>
                    </a:cubicBezTo>
                    <a:cubicBezTo>
                      <a:pt x="26" y="17"/>
                      <a:pt x="26" y="17"/>
                      <a:pt x="26" y="17"/>
                    </a:cubicBezTo>
                    <a:cubicBezTo>
                      <a:pt x="27" y="18"/>
                      <a:pt x="27" y="18"/>
                      <a:pt x="27" y="19"/>
                    </a:cubicBezTo>
                    <a:cubicBezTo>
                      <a:pt x="27" y="20"/>
                      <a:pt x="27" y="21"/>
                      <a:pt x="26" y="21"/>
                    </a:cubicBezTo>
                    <a:cubicBezTo>
                      <a:pt x="25" y="22"/>
                      <a:pt x="25" y="22"/>
                      <a:pt x="25" y="22"/>
                    </a:cubicBezTo>
                    <a:cubicBezTo>
                      <a:pt x="23" y="22"/>
                      <a:pt x="22" y="21"/>
                      <a:pt x="21" y="20"/>
                    </a:cubicBezTo>
                    <a:cubicBezTo>
                      <a:pt x="5" y="4"/>
                      <a:pt x="5" y="4"/>
                      <a:pt x="5" y="4"/>
                    </a:cubicBezTo>
                    <a:cubicBezTo>
                      <a:pt x="4" y="6"/>
                      <a:pt x="4" y="6"/>
                      <a:pt x="4" y="6"/>
                    </a:cubicBezTo>
                    <a:cubicBezTo>
                      <a:pt x="2" y="7"/>
                      <a:pt x="2" y="7"/>
                      <a:pt x="2" y="7"/>
                    </a:cubicBezTo>
                    <a:cubicBezTo>
                      <a:pt x="18" y="23"/>
                      <a:pt x="18" y="23"/>
                      <a:pt x="18" y="23"/>
                    </a:cubicBezTo>
                    <a:cubicBezTo>
                      <a:pt x="20" y="25"/>
                      <a:pt x="22" y="26"/>
                      <a:pt x="25" y="26"/>
                    </a:cubicBezTo>
                    <a:cubicBezTo>
                      <a:pt x="26" y="26"/>
                      <a:pt x="28" y="25"/>
                      <a:pt x="29" y="25"/>
                    </a:cubicBezTo>
                    <a:cubicBezTo>
                      <a:pt x="31" y="23"/>
                      <a:pt x="31" y="21"/>
                      <a:pt x="31" y="19"/>
                    </a:cubicBezTo>
                    <a:cubicBezTo>
                      <a:pt x="31" y="17"/>
                      <a:pt x="31" y="16"/>
                      <a:pt x="30" y="14"/>
                    </a:cubicBezTo>
                    <a:cubicBezTo>
                      <a:pt x="25" y="9"/>
                      <a:pt x="25" y="9"/>
                      <a:pt x="25" y="9"/>
                    </a:cubicBezTo>
                    <a:cubicBezTo>
                      <a:pt x="24" y="7"/>
                      <a:pt x="23" y="6"/>
                      <a:pt x="21" y="4"/>
                    </a:cubicBezTo>
                    <a:cubicBezTo>
                      <a:pt x="19" y="3"/>
                      <a:pt x="17" y="2"/>
                      <a:pt x="15" y="2"/>
                    </a:cubicBezTo>
                    <a:cubicBezTo>
                      <a:pt x="5" y="1"/>
                      <a:pt x="5" y="1"/>
                      <a:pt x="5" y="1"/>
                    </a:cubicBezTo>
                    <a:cubicBezTo>
                      <a:pt x="4" y="0"/>
                      <a:pt x="4" y="0"/>
                      <a:pt x="4" y="0"/>
                    </a:cubicBezTo>
                    <a:cubicBezTo>
                      <a:pt x="3" y="0"/>
                      <a:pt x="2" y="1"/>
                      <a:pt x="1" y="1"/>
                    </a:cubicBezTo>
                    <a:cubicBezTo>
                      <a:pt x="1" y="2"/>
                      <a:pt x="0" y="3"/>
                      <a:pt x="0" y="4"/>
                    </a:cubicBezTo>
                    <a:cubicBezTo>
                      <a:pt x="0" y="4"/>
                      <a:pt x="0" y="5"/>
                      <a:pt x="1" y="6"/>
                    </a:cubicBezTo>
                    <a:cubicBezTo>
                      <a:pt x="2" y="7"/>
                      <a:pt x="2" y="7"/>
                      <a:pt x="2" y="7"/>
                    </a:cubicBezTo>
                    <a:lnTo>
                      <a:pt x="4" y="6"/>
                    </a:lnTo>
                    <a:close/>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139" name="Freeform 295"/>
              <p:cNvSpPr>
                <a:spLocks/>
              </p:cNvSpPr>
              <p:nvPr/>
            </p:nvSpPr>
            <p:spPr bwMode="auto">
              <a:xfrm>
                <a:off x="-4454828" y="2664594"/>
                <a:ext cx="96285" cy="56576"/>
              </a:xfrm>
              <a:custGeom>
                <a:avLst/>
                <a:gdLst/>
                <a:ahLst/>
                <a:cxnLst>
                  <a:cxn ang="0">
                    <a:pos x="3" y="7"/>
                  </a:cxn>
                  <a:cxn ang="0">
                    <a:pos x="5" y="7"/>
                  </a:cxn>
                  <a:cxn ang="0">
                    <a:pos x="5" y="6"/>
                  </a:cxn>
                  <a:cxn ang="0">
                    <a:pos x="5" y="4"/>
                  </a:cxn>
                  <a:cxn ang="0">
                    <a:pos x="7" y="4"/>
                  </a:cxn>
                  <a:cxn ang="0">
                    <a:pos x="17" y="4"/>
                  </a:cxn>
                  <a:cxn ang="0">
                    <a:pos x="19" y="5"/>
                  </a:cxn>
                  <a:cxn ang="0">
                    <a:pos x="20" y="7"/>
                  </a:cxn>
                  <a:cxn ang="0">
                    <a:pos x="20" y="8"/>
                  </a:cxn>
                  <a:cxn ang="0">
                    <a:pos x="20" y="10"/>
                  </a:cxn>
                  <a:cxn ang="0">
                    <a:pos x="18" y="11"/>
                  </a:cxn>
                  <a:cxn ang="0">
                    <a:pos x="9" y="11"/>
                  </a:cxn>
                  <a:cxn ang="0">
                    <a:pos x="6" y="10"/>
                  </a:cxn>
                  <a:cxn ang="0">
                    <a:pos x="5" y="7"/>
                  </a:cxn>
                  <a:cxn ang="0">
                    <a:pos x="3" y="7"/>
                  </a:cxn>
                  <a:cxn ang="0">
                    <a:pos x="1" y="8"/>
                  </a:cxn>
                  <a:cxn ang="0">
                    <a:pos x="4" y="13"/>
                  </a:cxn>
                  <a:cxn ang="0">
                    <a:pos x="9" y="15"/>
                  </a:cxn>
                  <a:cxn ang="0">
                    <a:pos x="18" y="15"/>
                  </a:cxn>
                  <a:cxn ang="0">
                    <a:pos x="23" y="13"/>
                  </a:cxn>
                  <a:cxn ang="0">
                    <a:pos x="25" y="8"/>
                  </a:cxn>
                  <a:cxn ang="0">
                    <a:pos x="25" y="7"/>
                  </a:cxn>
                  <a:cxn ang="0">
                    <a:pos x="22" y="2"/>
                  </a:cxn>
                  <a:cxn ang="0">
                    <a:pos x="17" y="0"/>
                  </a:cxn>
                  <a:cxn ang="0">
                    <a:pos x="7" y="0"/>
                  </a:cxn>
                  <a:cxn ang="0">
                    <a:pos x="2" y="1"/>
                  </a:cxn>
                  <a:cxn ang="0">
                    <a:pos x="0" y="6"/>
                  </a:cxn>
                  <a:cxn ang="0">
                    <a:pos x="1" y="8"/>
                  </a:cxn>
                  <a:cxn ang="0">
                    <a:pos x="3" y="7"/>
                  </a:cxn>
                </a:cxnLst>
                <a:rect l="0" t="0" r="r" b="b"/>
                <a:pathLst>
                  <a:path w="25" h="15">
                    <a:moveTo>
                      <a:pt x="3" y="7"/>
                    </a:moveTo>
                    <a:cubicBezTo>
                      <a:pt x="5" y="7"/>
                      <a:pt x="5" y="7"/>
                      <a:pt x="5" y="7"/>
                    </a:cubicBezTo>
                    <a:cubicBezTo>
                      <a:pt x="5" y="6"/>
                      <a:pt x="5" y="6"/>
                      <a:pt x="5" y="6"/>
                    </a:cubicBezTo>
                    <a:cubicBezTo>
                      <a:pt x="5" y="5"/>
                      <a:pt x="5" y="5"/>
                      <a:pt x="5" y="4"/>
                    </a:cubicBezTo>
                    <a:cubicBezTo>
                      <a:pt x="6" y="4"/>
                      <a:pt x="6" y="4"/>
                      <a:pt x="7" y="4"/>
                    </a:cubicBezTo>
                    <a:cubicBezTo>
                      <a:pt x="17" y="4"/>
                      <a:pt x="17" y="4"/>
                      <a:pt x="17" y="4"/>
                    </a:cubicBezTo>
                    <a:cubicBezTo>
                      <a:pt x="18" y="4"/>
                      <a:pt x="18" y="4"/>
                      <a:pt x="19" y="5"/>
                    </a:cubicBezTo>
                    <a:cubicBezTo>
                      <a:pt x="20" y="6"/>
                      <a:pt x="20" y="6"/>
                      <a:pt x="20" y="7"/>
                    </a:cubicBezTo>
                    <a:cubicBezTo>
                      <a:pt x="20" y="8"/>
                      <a:pt x="20" y="8"/>
                      <a:pt x="20" y="8"/>
                    </a:cubicBezTo>
                    <a:cubicBezTo>
                      <a:pt x="20" y="9"/>
                      <a:pt x="20" y="9"/>
                      <a:pt x="20" y="10"/>
                    </a:cubicBezTo>
                    <a:cubicBezTo>
                      <a:pt x="19" y="10"/>
                      <a:pt x="19" y="11"/>
                      <a:pt x="18" y="11"/>
                    </a:cubicBezTo>
                    <a:cubicBezTo>
                      <a:pt x="9" y="11"/>
                      <a:pt x="9" y="11"/>
                      <a:pt x="9" y="11"/>
                    </a:cubicBezTo>
                    <a:cubicBezTo>
                      <a:pt x="8" y="11"/>
                      <a:pt x="7" y="10"/>
                      <a:pt x="6" y="10"/>
                    </a:cubicBezTo>
                    <a:cubicBezTo>
                      <a:pt x="6" y="9"/>
                      <a:pt x="5" y="8"/>
                      <a:pt x="5" y="7"/>
                    </a:cubicBezTo>
                    <a:cubicBezTo>
                      <a:pt x="3" y="7"/>
                      <a:pt x="3" y="7"/>
                      <a:pt x="3" y="7"/>
                    </a:cubicBezTo>
                    <a:cubicBezTo>
                      <a:pt x="1" y="8"/>
                      <a:pt x="1" y="8"/>
                      <a:pt x="1" y="8"/>
                    </a:cubicBezTo>
                    <a:cubicBezTo>
                      <a:pt x="1" y="10"/>
                      <a:pt x="2" y="11"/>
                      <a:pt x="4" y="13"/>
                    </a:cubicBezTo>
                    <a:cubicBezTo>
                      <a:pt x="5" y="14"/>
                      <a:pt x="7" y="15"/>
                      <a:pt x="9" y="15"/>
                    </a:cubicBezTo>
                    <a:cubicBezTo>
                      <a:pt x="18" y="15"/>
                      <a:pt x="18" y="15"/>
                      <a:pt x="18" y="15"/>
                    </a:cubicBezTo>
                    <a:cubicBezTo>
                      <a:pt x="20" y="15"/>
                      <a:pt x="22" y="14"/>
                      <a:pt x="23" y="13"/>
                    </a:cubicBezTo>
                    <a:cubicBezTo>
                      <a:pt x="24" y="12"/>
                      <a:pt x="25" y="10"/>
                      <a:pt x="25" y="8"/>
                    </a:cubicBezTo>
                    <a:cubicBezTo>
                      <a:pt x="25" y="7"/>
                      <a:pt x="25" y="7"/>
                      <a:pt x="25" y="7"/>
                    </a:cubicBezTo>
                    <a:cubicBezTo>
                      <a:pt x="24" y="5"/>
                      <a:pt x="24" y="3"/>
                      <a:pt x="22" y="2"/>
                    </a:cubicBezTo>
                    <a:cubicBezTo>
                      <a:pt x="21" y="0"/>
                      <a:pt x="19" y="0"/>
                      <a:pt x="17" y="0"/>
                    </a:cubicBezTo>
                    <a:cubicBezTo>
                      <a:pt x="7" y="0"/>
                      <a:pt x="7" y="0"/>
                      <a:pt x="7" y="0"/>
                    </a:cubicBezTo>
                    <a:cubicBezTo>
                      <a:pt x="5" y="0"/>
                      <a:pt x="3" y="0"/>
                      <a:pt x="2" y="1"/>
                    </a:cubicBezTo>
                    <a:cubicBezTo>
                      <a:pt x="1" y="3"/>
                      <a:pt x="0" y="4"/>
                      <a:pt x="0" y="6"/>
                    </a:cubicBezTo>
                    <a:cubicBezTo>
                      <a:pt x="0" y="7"/>
                      <a:pt x="0" y="7"/>
                      <a:pt x="1" y="8"/>
                    </a:cubicBezTo>
                    <a:lnTo>
                      <a:pt x="3" y="7"/>
                    </a:lnTo>
                    <a:close/>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140" name="Freeform 296"/>
              <p:cNvSpPr>
                <a:spLocks/>
              </p:cNvSpPr>
              <p:nvPr/>
            </p:nvSpPr>
            <p:spPr bwMode="auto">
              <a:xfrm>
                <a:off x="-3431802" y="2822020"/>
                <a:ext cx="86656" cy="164807"/>
              </a:xfrm>
              <a:custGeom>
                <a:avLst/>
                <a:gdLst/>
                <a:ahLst/>
                <a:cxnLst>
                  <a:cxn ang="0">
                    <a:pos x="3" y="9"/>
                  </a:cxn>
                  <a:cxn ang="0">
                    <a:pos x="1" y="15"/>
                  </a:cxn>
                  <a:cxn ang="0">
                    <a:pos x="6" y="21"/>
                  </a:cxn>
                  <a:cxn ang="0">
                    <a:pos x="6" y="23"/>
                  </a:cxn>
                  <a:cxn ang="0">
                    <a:pos x="2" y="34"/>
                  </a:cxn>
                  <a:cxn ang="0">
                    <a:pos x="0" y="40"/>
                  </a:cxn>
                  <a:cxn ang="0">
                    <a:pos x="0" y="42"/>
                  </a:cxn>
                  <a:cxn ang="0">
                    <a:pos x="2" y="44"/>
                  </a:cxn>
                  <a:cxn ang="0">
                    <a:pos x="4" y="43"/>
                  </a:cxn>
                  <a:cxn ang="0">
                    <a:pos x="15" y="37"/>
                  </a:cxn>
                  <a:cxn ang="0">
                    <a:pos x="23" y="24"/>
                  </a:cxn>
                  <a:cxn ang="0">
                    <a:pos x="14" y="7"/>
                  </a:cxn>
                  <a:cxn ang="0">
                    <a:pos x="12" y="4"/>
                  </a:cxn>
                  <a:cxn ang="0">
                    <a:pos x="12" y="4"/>
                  </a:cxn>
                  <a:cxn ang="0">
                    <a:pos x="12" y="4"/>
                  </a:cxn>
                  <a:cxn ang="0">
                    <a:pos x="12" y="4"/>
                  </a:cxn>
                  <a:cxn ang="0">
                    <a:pos x="12" y="4"/>
                  </a:cxn>
                  <a:cxn ang="0">
                    <a:pos x="12" y="3"/>
                  </a:cxn>
                  <a:cxn ang="0">
                    <a:pos x="10" y="0"/>
                  </a:cxn>
                  <a:cxn ang="0">
                    <a:pos x="4" y="4"/>
                  </a:cxn>
                  <a:cxn ang="0">
                    <a:pos x="5" y="9"/>
                  </a:cxn>
                  <a:cxn ang="0">
                    <a:pos x="8" y="6"/>
                  </a:cxn>
                  <a:cxn ang="0">
                    <a:pos x="10" y="5"/>
                  </a:cxn>
                  <a:cxn ang="0">
                    <a:pos x="10" y="4"/>
                  </a:cxn>
                  <a:cxn ang="0">
                    <a:pos x="10" y="5"/>
                  </a:cxn>
                  <a:cxn ang="0">
                    <a:pos x="10" y="5"/>
                  </a:cxn>
                  <a:cxn ang="0">
                    <a:pos x="9" y="4"/>
                  </a:cxn>
                  <a:cxn ang="0">
                    <a:pos x="10" y="3"/>
                  </a:cxn>
                  <a:cxn ang="0">
                    <a:pos x="10" y="3"/>
                  </a:cxn>
                  <a:cxn ang="0">
                    <a:pos x="9" y="4"/>
                  </a:cxn>
                  <a:cxn ang="0">
                    <a:pos x="8" y="3"/>
                  </a:cxn>
                  <a:cxn ang="0">
                    <a:pos x="8" y="3"/>
                  </a:cxn>
                  <a:cxn ang="0">
                    <a:pos x="9" y="3"/>
                  </a:cxn>
                  <a:cxn ang="0">
                    <a:pos x="8" y="3"/>
                  </a:cxn>
                  <a:cxn ang="0">
                    <a:pos x="9" y="7"/>
                  </a:cxn>
                  <a:cxn ang="0">
                    <a:pos x="19" y="24"/>
                  </a:cxn>
                  <a:cxn ang="0">
                    <a:pos x="10" y="35"/>
                  </a:cxn>
                  <a:cxn ang="0">
                    <a:pos x="2" y="40"/>
                  </a:cxn>
                  <a:cxn ang="0">
                    <a:pos x="2" y="41"/>
                  </a:cxn>
                  <a:cxn ang="0">
                    <a:pos x="2" y="40"/>
                  </a:cxn>
                  <a:cxn ang="0">
                    <a:pos x="2" y="40"/>
                  </a:cxn>
                  <a:cxn ang="0">
                    <a:pos x="4" y="41"/>
                  </a:cxn>
                  <a:cxn ang="0">
                    <a:pos x="2" y="42"/>
                  </a:cxn>
                  <a:cxn ang="0">
                    <a:pos x="2" y="42"/>
                  </a:cxn>
                  <a:cxn ang="0">
                    <a:pos x="4" y="41"/>
                  </a:cxn>
                  <a:cxn ang="0">
                    <a:pos x="4" y="42"/>
                  </a:cxn>
                  <a:cxn ang="0">
                    <a:pos x="4" y="42"/>
                  </a:cxn>
                  <a:cxn ang="0">
                    <a:pos x="3" y="42"/>
                  </a:cxn>
                  <a:cxn ang="0">
                    <a:pos x="5" y="41"/>
                  </a:cxn>
                  <a:cxn ang="0">
                    <a:pos x="7" y="34"/>
                  </a:cxn>
                  <a:cxn ang="0">
                    <a:pos x="10" y="23"/>
                  </a:cxn>
                  <a:cxn ang="0">
                    <a:pos x="9" y="18"/>
                  </a:cxn>
                  <a:cxn ang="0">
                    <a:pos x="6" y="16"/>
                  </a:cxn>
                  <a:cxn ang="0">
                    <a:pos x="6" y="13"/>
                  </a:cxn>
                  <a:cxn ang="0">
                    <a:pos x="5" y="9"/>
                  </a:cxn>
                </a:cxnLst>
                <a:rect l="0" t="0" r="r" b="b"/>
                <a:pathLst>
                  <a:path w="23" h="44">
                    <a:moveTo>
                      <a:pt x="5" y="9"/>
                    </a:moveTo>
                    <a:cubicBezTo>
                      <a:pt x="3" y="9"/>
                      <a:pt x="3" y="9"/>
                      <a:pt x="3" y="9"/>
                    </a:cubicBezTo>
                    <a:cubicBezTo>
                      <a:pt x="3" y="10"/>
                      <a:pt x="2" y="11"/>
                      <a:pt x="2" y="11"/>
                    </a:cubicBezTo>
                    <a:cubicBezTo>
                      <a:pt x="2" y="12"/>
                      <a:pt x="1" y="13"/>
                      <a:pt x="1" y="15"/>
                    </a:cubicBezTo>
                    <a:cubicBezTo>
                      <a:pt x="1" y="16"/>
                      <a:pt x="2" y="18"/>
                      <a:pt x="3" y="19"/>
                    </a:cubicBezTo>
                    <a:cubicBezTo>
                      <a:pt x="4" y="20"/>
                      <a:pt x="5" y="21"/>
                      <a:pt x="6" y="21"/>
                    </a:cubicBezTo>
                    <a:cubicBezTo>
                      <a:pt x="6" y="21"/>
                      <a:pt x="6" y="21"/>
                      <a:pt x="6" y="21"/>
                    </a:cubicBezTo>
                    <a:cubicBezTo>
                      <a:pt x="6" y="22"/>
                      <a:pt x="6" y="22"/>
                      <a:pt x="6" y="23"/>
                    </a:cubicBezTo>
                    <a:cubicBezTo>
                      <a:pt x="6" y="24"/>
                      <a:pt x="5" y="26"/>
                      <a:pt x="4" y="28"/>
                    </a:cubicBezTo>
                    <a:cubicBezTo>
                      <a:pt x="3" y="30"/>
                      <a:pt x="2" y="32"/>
                      <a:pt x="2" y="34"/>
                    </a:cubicBezTo>
                    <a:cubicBezTo>
                      <a:pt x="2" y="35"/>
                      <a:pt x="2" y="36"/>
                      <a:pt x="1" y="38"/>
                    </a:cubicBezTo>
                    <a:cubicBezTo>
                      <a:pt x="1" y="38"/>
                      <a:pt x="1" y="39"/>
                      <a:pt x="0" y="40"/>
                    </a:cubicBezTo>
                    <a:cubicBezTo>
                      <a:pt x="0" y="41"/>
                      <a:pt x="0" y="41"/>
                      <a:pt x="0" y="41"/>
                    </a:cubicBezTo>
                    <a:cubicBezTo>
                      <a:pt x="0" y="41"/>
                      <a:pt x="0" y="41"/>
                      <a:pt x="0" y="42"/>
                    </a:cubicBezTo>
                    <a:cubicBezTo>
                      <a:pt x="0" y="43"/>
                      <a:pt x="0" y="43"/>
                      <a:pt x="0" y="43"/>
                    </a:cubicBezTo>
                    <a:cubicBezTo>
                      <a:pt x="1" y="44"/>
                      <a:pt x="2" y="44"/>
                      <a:pt x="2" y="44"/>
                    </a:cubicBezTo>
                    <a:cubicBezTo>
                      <a:pt x="3" y="44"/>
                      <a:pt x="3" y="44"/>
                      <a:pt x="3" y="44"/>
                    </a:cubicBezTo>
                    <a:cubicBezTo>
                      <a:pt x="4" y="43"/>
                      <a:pt x="4" y="43"/>
                      <a:pt x="4" y="43"/>
                    </a:cubicBezTo>
                    <a:cubicBezTo>
                      <a:pt x="5" y="43"/>
                      <a:pt x="6" y="42"/>
                      <a:pt x="7" y="41"/>
                    </a:cubicBezTo>
                    <a:cubicBezTo>
                      <a:pt x="10" y="40"/>
                      <a:pt x="12" y="39"/>
                      <a:pt x="15" y="37"/>
                    </a:cubicBezTo>
                    <a:cubicBezTo>
                      <a:pt x="18" y="35"/>
                      <a:pt x="20" y="33"/>
                      <a:pt x="21" y="31"/>
                    </a:cubicBezTo>
                    <a:cubicBezTo>
                      <a:pt x="23" y="29"/>
                      <a:pt x="23" y="26"/>
                      <a:pt x="23" y="24"/>
                    </a:cubicBezTo>
                    <a:cubicBezTo>
                      <a:pt x="23" y="19"/>
                      <a:pt x="22" y="15"/>
                      <a:pt x="19" y="12"/>
                    </a:cubicBezTo>
                    <a:cubicBezTo>
                      <a:pt x="17" y="10"/>
                      <a:pt x="16" y="9"/>
                      <a:pt x="14" y="7"/>
                    </a:cubicBezTo>
                    <a:cubicBezTo>
                      <a:pt x="14" y="6"/>
                      <a:pt x="13" y="5"/>
                      <a:pt x="13" y="5"/>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3"/>
                      <a:pt x="12" y="3"/>
                      <a:pt x="12" y="3"/>
                    </a:cubicBezTo>
                    <a:cubicBezTo>
                      <a:pt x="12" y="2"/>
                      <a:pt x="12" y="2"/>
                      <a:pt x="12" y="1"/>
                    </a:cubicBezTo>
                    <a:cubicBezTo>
                      <a:pt x="11" y="1"/>
                      <a:pt x="10" y="0"/>
                      <a:pt x="10" y="0"/>
                    </a:cubicBezTo>
                    <a:cubicBezTo>
                      <a:pt x="9" y="1"/>
                      <a:pt x="8" y="1"/>
                      <a:pt x="7" y="1"/>
                    </a:cubicBezTo>
                    <a:cubicBezTo>
                      <a:pt x="6" y="2"/>
                      <a:pt x="5" y="3"/>
                      <a:pt x="4" y="4"/>
                    </a:cubicBezTo>
                    <a:cubicBezTo>
                      <a:pt x="3" y="6"/>
                      <a:pt x="3" y="7"/>
                      <a:pt x="3" y="9"/>
                    </a:cubicBezTo>
                    <a:cubicBezTo>
                      <a:pt x="5" y="9"/>
                      <a:pt x="5" y="9"/>
                      <a:pt x="5" y="9"/>
                    </a:cubicBezTo>
                    <a:cubicBezTo>
                      <a:pt x="7" y="9"/>
                      <a:pt x="7" y="9"/>
                      <a:pt x="7" y="9"/>
                    </a:cubicBezTo>
                    <a:cubicBezTo>
                      <a:pt x="7" y="8"/>
                      <a:pt x="8" y="7"/>
                      <a:pt x="8" y="6"/>
                    </a:cubicBezTo>
                    <a:cubicBezTo>
                      <a:pt x="9" y="6"/>
                      <a:pt x="9" y="5"/>
                      <a:pt x="10" y="5"/>
                    </a:cubicBezTo>
                    <a:cubicBezTo>
                      <a:pt x="10" y="5"/>
                      <a:pt x="10" y="5"/>
                      <a:pt x="10" y="5"/>
                    </a:cubicBezTo>
                    <a:cubicBezTo>
                      <a:pt x="10" y="5"/>
                      <a:pt x="10" y="5"/>
                      <a:pt x="10" y="5"/>
                    </a:cubicBezTo>
                    <a:cubicBezTo>
                      <a:pt x="10" y="4"/>
                      <a:pt x="10" y="4"/>
                      <a:pt x="10" y="4"/>
                    </a:cubicBezTo>
                    <a:cubicBezTo>
                      <a:pt x="10" y="5"/>
                      <a:pt x="10" y="5"/>
                      <a:pt x="10" y="5"/>
                    </a:cubicBezTo>
                    <a:cubicBezTo>
                      <a:pt x="10" y="5"/>
                      <a:pt x="10" y="5"/>
                      <a:pt x="10" y="5"/>
                    </a:cubicBezTo>
                    <a:cubicBezTo>
                      <a:pt x="10" y="4"/>
                      <a:pt x="10" y="4"/>
                      <a:pt x="10" y="4"/>
                    </a:cubicBezTo>
                    <a:cubicBezTo>
                      <a:pt x="10" y="5"/>
                      <a:pt x="10" y="5"/>
                      <a:pt x="10" y="5"/>
                    </a:cubicBezTo>
                    <a:cubicBezTo>
                      <a:pt x="10" y="3"/>
                      <a:pt x="10" y="3"/>
                      <a:pt x="10" y="3"/>
                    </a:cubicBezTo>
                    <a:cubicBezTo>
                      <a:pt x="9" y="4"/>
                      <a:pt x="9" y="4"/>
                      <a:pt x="9" y="4"/>
                    </a:cubicBezTo>
                    <a:cubicBezTo>
                      <a:pt x="9" y="5"/>
                      <a:pt x="10" y="5"/>
                      <a:pt x="10" y="5"/>
                    </a:cubicBezTo>
                    <a:cubicBezTo>
                      <a:pt x="10" y="3"/>
                      <a:pt x="10" y="3"/>
                      <a:pt x="10" y="3"/>
                    </a:cubicBezTo>
                    <a:cubicBezTo>
                      <a:pt x="9" y="4"/>
                      <a:pt x="9" y="4"/>
                      <a:pt x="9" y="4"/>
                    </a:cubicBezTo>
                    <a:cubicBezTo>
                      <a:pt x="10" y="3"/>
                      <a:pt x="10" y="3"/>
                      <a:pt x="10" y="3"/>
                    </a:cubicBezTo>
                    <a:cubicBezTo>
                      <a:pt x="8" y="3"/>
                      <a:pt x="8" y="3"/>
                      <a:pt x="8" y="3"/>
                    </a:cubicBezTo>
                    <a:cubicBezTo>
                      <a:pt x="8" y="3"/>
                      <a:pt x="8" y="4"/>
                      <a:pt x="9" y="4"/>
                    </a:cubicBezTo>
                    <a:cubicBezTo>
                      <a:pt x="10" y="3"/>
                      <a:pt x="10" y="3"/>
                      <a:pt x="10" y="3"/>
                    </a:cubicBezTo>
                    <a:cubicBezTo>
                      <a:pt x="8" y="3"/>
                      <a:pt x="8" y="3"/>
                      <a:pt x="8" y="3"/>
                    </a:cubicBezTo>
                    <a:cubicBezTo>
                      <a:pt x="9" y="3"/>
                      <a:pt x="9" y="3"/>
                      <a:pt x="9" y="3"/>
                    </a:cubicBezTo>
                    <a:cubicBezTo>
                      <a:pt x="8" y="3"/>
                      <a:pt x="8" y="3"/>
                      <a:pt x="8" y="3"/>
                    </a:cubicBezTo>
                    <a:cubicBezTo>
                      <a:pt x="8" y="3"/>
                      <a:pt x="8" y="3"/>
                      <a:pt x="8" y="3"/>
                    </a:cubicBezTo>
                    <a:cubicBezTo>
                      <a:pt x="9" y="3"/>
                      <a:pt x="9" y="3"/>
                      <a:pt x="9" y="3"/>
                    </a:cubicBezTo>
                    <a:cubicBezTo>
                      <a:pt x="8" y="3"/>
                      <a:pt x="8" y="3"/>
                      <a:pt x="8" y="3"/>
                    </a:cubicBezTo>
                    <a:cubicBezTo>
                      <a:pt x="8" y="3"/>
                      <a:pt x="8" y="3"/>
                      <a:pt x="8" y="3"/>
                    </a:cubicBezTo>
                    <a:cubicBezTo>
                      <a:pt x="8" y="4"/>
                      <a:pt x="8" y="4"/>
                      <a:pt x="8" y="4"/>
                    </a:cubicBezTo>
                    <a:cubicBezTo>
                      <a:pt x="8" y="5"/>
                      <a:pt x="8" y="6"/>
                      <a:pt x="9" y="7"/>
                    </a:cubicBezTo>
                    <a:cubicBezTo>
                      <a:pt x="10" y="9"/>
                      <a:pt x="13" y="12"/>
                      <a:pt x="16" y="15"/>
                    </a:cubicBezTo>
                    <a:cubicBezTo>
                      <a:pt x="18" y="17"/>
                      <a:pt x="19" y="20"/>
                      <a:pt x="19" y="24"/>
                    </a:cubicBezTo>
                    <a:cubicBezTo>
                      <a:pt x="19" y="26"/>
                      <a:pt x="19" y="27"/>
                      <a:pt x="18" y="29"/>
                    </a:cubicBezTo>
                    <a:cubicBezTo>
                      <a:pt x="17" y="30"/>
                      <a:pt x="13" y="33"/>
                      <a:pt x="10" y="35"/>
                    </a:cubicBezTo>
                    <a:cubicBezTo>
                      <a:pt x="9" y="36"/>
                      <a:pt x="7" y="37"/>
                      <a:pt x="5" y="38"/>
                    </a:cubicBezTo>
                    <a:cubicBezTo>
                      <a:pt x="4" y="39"/>
                      <a:pt x="3" y="39"/>
                      <a:pt x="2" y="40"/>
                    </a:cubicBezTo>
                    <a:cubicBezTo>
                      <a:pt x="2" y="40"/>
                      <a:pt x="2" y="40"/>
                      <a:pt x="2" y="40"/>
                    </a:cubicBezTo>
                    <a:cubicBezTo>
                      <a:pt x="2" y="41"/>
                      <a:pt x="2" y="41"/>
                      <a:pt x="2" y="41"/>
                    </a:cubicBezTo>
                    <a:cubicBezTo>
                      <a:pt x="2" y="40"/>
                      <a:pt x="2" y="40"/>
                      <a:pt x="2" y="40"/>
                    </a:cubicBezTo>
                    <a:cubicBezTo>
                      <a:pt x="2" y="40"/>
                      <a:pt x="2" y="40"/>
                      <a:pt x="2" y="40"/>
                    </a:cubicBezTo>
                    <a:cubicBezTo>
                      <a:pt x="2" y="41"/>
                      <a:pt x="2" y="41"/>
                      <a:pt x="2" y="41"/>
                    </a:cubicBezTo>
                    <a:cubicBezTo>
                      <a:pt x="2" y="40"/>
                      <a:pt x="2" y="40"/>
                      <a:pt x="2" y="40"/>
                    </a:cubicBezTo>
                    <a:cubicBezTo>
                      <a:pt x="2" y="42"/>
                      <a:pt x="2" y="42"/>
                      <a:pt x="2" y="42"/>
                    </a:cubicBezTo>
                    <a:cubicBezTo>
                      <a:pt x="4" y="41"/>
                      <a:pt x="4" y="41"/>
                      <a:pt x="4" y="41"/>
                    </a:cubicBezTo>
                    <a:cubicBezTo>
                      <a:pt x="3" y="40"/>
                      <a:pt x="3" y="40"/>
                      <a:pt x="2" y="40"/>
                    </a:cubicBezTo>
                    <a:cubicBezTo>
                      <a:pt x="2" y="42"/>
                      <a:pt x="2" y="42"/>
                      <a:pt x="2" y="42"/>
                    </a:cubicBezTo>
                    <a:cubicBezTo>
                      <a:pt x="4" y="41"/>
                      <a:pt x="4" y="41"/>
                      <a:pt x="4" y="41"/>
                    </a:cubicBezTo>
                    <a:cubicBezTo>
                      <a:pt x="2" y="42"/>
                      <a:pt x="2" y="42"/>
                      <a:pt x="2" y="42"/>
                    </a:cubicBezTo>
                    <a:cubicBezTo>
                      <a:pt x="4" y="42"/>
                      <a:pt x="4" y="42"/>
                      <a:pt x="4" y="42"/>
                    </a:cubicBezTo>
                    <a:cubicBezTo>
                      <a:pt x="4" y="41"/>
                      <a:pt x="4" y="41"/>
                      <a:pt x="4" y="41"/>
                    </a:cubicBezTo>
                    <a:cubicBezTo>
                      <a:pt x="2" y="42"/>
                      <a:pt x="2" y="42"/>
                      <a:pt x="2" y="42"/>
                    </a:cubicBezTo>
                    <a:cubicBezTo>
                      <a:pt x="4" y="42"/>
                      <a:pt x="4" y="42"/>
                      <a:pt x="4" y="42"/>
                    </a:cubicBezTo>
                    <a:cubicBezTo>
                      <a:pt x="3" y="42"/>
                      <a:pt x="3" y="42"/>
                      <a:pt x="3" y="42"/>
                    </a:cubicBezTo>
                    <a:cubicBezTo>
                      <a:pt x="4" y="42"/>
                      <a:pt x="4" y="42"/>
                      <a:pt x="4" y="42"/>
                    </a:cubicBezTo>
                    <a:cubicBezTo>
                      <a:pt x="4" y="42"/>
                      <a:pt x="4" y="42"/>
                      <a:pt x="4" y="42"/>
                    </a:cubicBezTo>
                    <a:cubicBezTo>
                      <a:pt x="3" y="42"/>
                      <a:pt x="3" y="42"/>
                      <a:pt x="3" y="42"/>
                    </a:cubicBezTo>
                    <a:cubicBezTo>
                      <a:pt x="4" y="42"/>
                      <a:pt x="4" y="42"/>
                      <a:pt x="4" y="42"/>
                    </a:cubicBezTo>
                    <a:cubicBezTo>
                      <a:pt x="4" y="42"/>
                      <a:pt x="4" y="42"/>
                      <a:pt x="5" y="41"/>
                    </a:cubicBezTo>
                    <a:cubicBezTo>
                      <a:pt x="5" y="40"/>
                      <a:pt x="5" y="39"/>
                      <a:pt x="6" y="38"/>
                    </a:cubicBezTo>
                    <a:cubicBezTo>
                      <a:pt x="6" y="37"/>
                      <a:pt x="7" y="36"/>
                      <a:pt x="7" y="34"/>
                    </a:cubicBezTo>
                    <a:cubicBezTo>
                      <a:pt x="7" y="33"/>
                      <a:pt x="7" y="32"/>
                      <a:pt x="8" y="30"/>
                    </a:cubicBezTo>
                    <a:cubicBezTo>
                      <a:pt x="9" y="28"/>
                      <a:pt x="10" y="26"/>
                      <a:pt x="10" y="23"/>
                    </a:cubicBezTo>
                    <a:cubicBezTo>
                      <a:pt x="10" y="22"/>
                      <a:pt x="10" y="21"/>
                      <a:pt x="10" y="20"/>
                    </a:cubicBezTo>
                    <a:cubicBezTo>
                      <a:pt x="10" y="20"/>
                      <a:pt x="9" y="19"/>
                      <a:pt x="9" y="18"/>
                    </a:cubicBezTo>
                    <a:cubicBezTo>
                      <a:pt x="8" y="18"/>
                      <a:pt x="8" y="17"/>
                      <a:pt x="7" y="17"/>
                    </a:cubicBezTo>
                    <a:cubicBezTo>
                      <a:pt x="6" y="16"/>
                      <a:pt x="6" y="16"/>
                      <a:pt x="6" y="16"/>
                    </a:cubicBezTo>
                    <a:cubicBezTo>
                      <a:pt x="5" y="15"/>
                      <a:pt x="5" y="15"/>
                      <a:pt x="5" y="15"/>
                    </a:cubicBezTo>
                    <a:cubicBezTo>
                      <a:pt x="5" y="15"/>
                      <a:pt x="5" y="14"/>
                      <a:pt x="6" y="13"/>
                    </a:cubicBezTo>
                    <a:cubicBezTo>
                      <a:pt x="6" y="12"/>
                      <a:pt x="7" y="11"/>
                      <a:pt x="7" y="9"/>
                    </a:cubicBezTo>
                    <a:lnTo>
                      <a:pt x="5" y="9"/>
                    </a:lnTo>
                    <a:close/>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141" name="Freeform 297"/>
              <p:cNvSpPr>
                <a:spLocks/>
              </p:cNvSpPr>
              <p:nvPr/>
            </p:nvSpPr>
            <p:spPr bwMode="auto">
              <a:xfrm>
                <a:off x="-3487167" y="2888436"/>
                <a:ext cx="64993" cy="66414"/>
              </a:xfrm>
              <a:custGeom>
                <a:avLst/>
                <a:gdLst/>
                <a:ahLst/>
                <a:cxnLst>
                  <a:cxn ang="0">
                    <a:pos x="10" y="2"/>
                  </a:cxn>
                  <a:cxn ang="0">
                    <a:pos x="10" y="4"/>
                  </a:cxn>
                  <a:cxn ang="0">
                    <a:pos x="13" y="5"/>
                  </a:cxn>
                  <a:cxn ang="0">
                    <a:pos x="14" y="6"/>
                  </a:cxn>
                  <a:cxn ang="0">
                    <a:pos x="14" y="6"/>
                  </a:cxn>
                  <a:cxn ang="0">
                    <a:pos x="14" y="6"/>
                  </a:cxn>
                  <a:cxn ang="0">
                    <a:pos x="14" y="6"/>
                  </a:cxn>
                  <a:cxn ang="0">
                    <a:pos x="14" y="6"/>
                  </a:cxn>
                  <a:cxn ang="0">
                    <a:pos x="14" y="6"/>
                  </a:cxn>
                  <a:cxn ang="0">
                    <a:pos x="14" y="6"/>
                  </a:cxn>
                  <a:cxn ang="0">
                    <a:pos x="14" y="6"/>
                  </a:cxn>
                  <a:cxn ang="0">
                    <a:pos x="12" y="10"/>
                  </a:cxn>
                  <a:cxn ang="0">
                    <a:pos x="11" y="11"/>
                  </a:cxn>
                  <a:cxn ang="0">
                    <a:pos x="10" y="12"/>
                  </a:cxn>
                  <a:cxn ang="0">
                    <a:pos x="6" y="12"/>
                  </a:cxn>
                  <a:cxn ang="0">
                    <a:pos x="4" y="12"/>
                  </a:cxn>
                  <a:cxn ang="0">
                    <a:pos x="4" y="12"/>
                  </a:cxn>
                  <a:cxn ang="0">
                    <a:pos x="4" y="11"/>
                  </a:cxn>
                  <a:cxn ang="0">
                    <a:pos x="7" y="6"/>
                  </a:cxn>
                  <a:cxn ang="0">
                    <a:pos x="10" y="4"/>
                  </a:cxn>
                  <a:cxn ang="0">
                    <a:pos x="10" y="2"/>
                  </a:cxn>
                  <a:cxn ang="0">
                    <a:pos x="10" y="0"/>
                  </a:cxn>
                  <a:cxn ang="0">
                    <a:pos x="4" y="3"/>
                  </a:cxn>
                  <a:cxn ang="0">
                    <a:pos x="0" y="10"/>
                  </a:cxn>
                  <a:cxn ang="0">
                    <a:pos x="0" y="12"/>
                  </a:cxn>
                  <a:cxn ang="0">
                    <a:pos x="2" y="16"/>
                  </a:cxn>
                  <a:cxn ang="0">
                    <a:pos x="6" y="17"/>
                  </a:cxn>
                  <a:cxn ang="0">
                    <a:pos x="11" y="16"/>
                  </a:cxn>
                  <a:cxn ang="0">
                    <a:pos x="14" y="14"/>
                  </a:cxn>
                  <a:cxn ang="0">
                    <a:pos x="16" y="11"/>
                  </a:cxn>
                  <a:cxn ang="0">
                    <a:pos x="18" y="8"/>
                  </a:cxn>
                  <a:cxn ang="0">
                    <a:pos x="18" y="6"/>
                  </a:cxn>
                  <a:cxn ang="0">
                    <a:pos x="17" y="3"/>
                  </a:cxn>
                  <a:cxn ang="0">
                    <a:pos x="13" y="1"/>
                  </a:cxn>
                  <a:cxn ang="0">
                    <a:pos x="10" y="0"/>
                  </a:cxn>
                  <a:cxn ang="0">
                    <a:pos x="10" y="2"/>
                  </a:cxn>
                </a:cxnLst>
                <a:rect l="0" t="0" r="r" b="b"/>
                <a:pathLst>
                  <a:path w="18" h="17">
                    <a:moveTo>
                      <a:pt x="10" y="2"/>
                    </a:moveTo>
                    <a:cubicBezTo>
                      <a:pt x="10" y="4"/>
                      <a:pt x="10" y="4"/>
                      <a:pt x="10" y="4"/>
                    </a:cubicBezTo>
                    <a:cubicBezTo>
                      <a:pt x="10" y="4"/>
                      <a:pt x="12" y="4"/>
                      <a:pt x="13" y="5"/>
                    </a:cubicBezTo>
                    <a:cubicBezTo>
                      <a:pt x="13" y="5"/>
                      <a:pt x="14" y="5"/>
                      <a:pt x="14" y="6"/>
                    </a:cubicBezTo>
                    <a:cubicBezTo>
                      <a:pt x="14" y="6"/>
                      <a:pt x="14" y="6"/>
                      <a:pt x="14" y="6"/>
                    </a:cubicBezTo>
                    <a:cubicBezTo>
                      <a:pt x="14" y="6"/>
                      <a:pt x="14" y="6"/>
                      <a:pt x="14" y="6"/>
                    </a:cubicBezTo>
                    <a:cubicBezTo>
                      <a:pt x="14" y="6"/>
                      <a:pt x="14" y="6"/>
                      <a:pt x="14" y="6"/>
                    </a:cubicBezTo>
                    <a:cubicBezTo>
                      <a:pt x="14" y="6"/>
                      <a:pt x="14" y="6"/>
                      <a:pt x="14" y="6"/>
                    </a:cubicBezTo>
                    <a:cubicBezTo>
                      <a:pt x="14" y="6"/>
                      <a:pt x="14" y="6"/>
                      <a:pt x="14" y="6"/>
                    </a:cubicBezTo>
                    <a:cubicBezTo>
                      <a:pt x="14" y="6"/>
                      <a:pt x="14" y="6"/>
                      <a:pt x="14" y="6"/>
                    </a:cubicBezTo>
                    <a:cubicBezTo>
                      <a:pt x="14" y="6"/>
                      <a:pt x="14" y="6"/>
                      <a:pt x="14" y="6"/>
                    </a:cubicBezTo>
                    <a:cubicBezTo>
                      <a:pt x="13" y="8"/>
                      <a:pt x="12" y="9"/>
                      <a:pt x="12" y="10"/>
                    </a:cubicBezTo>
                    <a:cubicBezTo>
                      <a:pt x="12" y="10"/>
                      <a:pt x="12" y="11"/>
                      <a:pt x="11" y="11"/>
                    </a:cubicBezTo>
                    <a:cubicBezTo>
                      <a:pt x="11" y="11"/>
                      <a:pt x="11" y="11"/>
                      <a:pt x="10" y="12"/>
                    </a:cubicBezTo>
                    <a:cubicBezTo>
                      <a:pt x="8" y="12"/>
                      <a:pt x="7" y="12"/>
                      <a:pt x="6" y="12"/>
                    </a:cubicBezTo>
                    <a:cubicBezTo>
                      <a:pt x="5" y="12"/>
                      <a:pt x="4" y="12"/>
                      <a:pt x="4" y="12"/>
                    </a:cubicBezTo>
                    <a:cubicBezTo>
                      <a:pt x="4" y="12"/>
                      <a:pt x="4" y="12"/>
                      <a:pt x="4" y="12"/>
                    </a:cubicBezTo>
                    <a:cubicBezTo>
                      <a:pt x="4" y="11"/>
                      <a:pt x="4" y="11"/>
                      <a:pt x="4" y="11"/>
                    </a:cubicBezTo>
                    <a:cubicBezTo>
                      <a:pt x="5" y="9"/>
                      <a:pt x="6" y="7"/>
                      <a:pt x="7" y="6"/>
                    </a:cubicBezTo>
                    <a:cubicBezTo>
                      <a:pt x="8" y="5"/>
                      <a:pt x="9" y="4"/>
                      <a:pt x="10" y="4"/>
                    </a:cubicBezTo>
                    <a:cubicBezTo>
                      <a:pt x="10" y="2"/>
                      <a:pt x="10" y="2"/>
                      <a:pt x="10" y="2"/>
                    </a:cubicBezTo>
                    <a:cubicBezTo>
                      <a:pt x="10" y="0"/>
                      <a:pt x="10" y="0"/>
                      <a:pt x="10" y="0"/>
                    </a:cubicBezTo>
                    <a:cubicBezTo>
                      <a:pt x="8" y="0"/>
                      <a:pt x="6" y="1"/>
                      <a:pt x="4" y="3"/>
                    </a:cubicBezTo>
                    <a:cubicBezTo>
                      <a:pt x="2" y="4"/>
                      <a:pt x="1" y="7"/>
                      <a:pt x="0" y="10"/>
                    </a:cubicBezTo>
                    <a:cubicBezTo>
                      <a:pt x="0" y="10"/>
                      <a:pt x="0" y="11"/>
                      <a:pt x="0" y="12"/>
                    </a:cubicBezTo>
                    <a:cubicBezTo>
                      <a:pt x="0" y="13"/>
                      <a:pt x="1" y="15"/>
                      <a:pt x="2" y="16"/>
                    </a:cubicBezTo>
                    <a:cubicBezTo>
                      <a:pt x="3" y="17"/>
                      <a:pt x="5" y="17"/>
                      <a:pt x="6" y="17"/>
                    </a:cubicBezTo>
                    <a:cubicBezTo>
                      <a:pt x="8" y="17"/>
                      <a:pt x="9" y="16"/>
                      <a:pt x="11" y="16"/>
                    </a:cubicBezTo>
                    <a:cubicBezTo>
                      <a:pt x="12" y="15"/>
                      <a:pt x="13" y="15"/>
                      <a:pt x="14" y="14"/>
                    </a:cubicBezTo>
                    <a:cubicBezTo>
                      <a:pt x="15" y="13"/>
                      <a:pt x="16" y="12"/>
                      <a:pt x="16" y="11"/>
                    </a:cubicBezTo>
                    <a:cubicBezTo>
                      <a:pt x="17" y="10"/>
                      <a:pt x="17" y="9"/>
                      <a:pt x="18" y="8"/>
                    </a:cubicBezTo>
                    <a:cubicBezTo>
                      <a:pt x="18" y="7"/>
                      <a:pt x="18" y="7"/>
                      <a:pt x="18" y="6"/>
                    </a:cubicBezTo>
                    <a:cubicBezTo>
                      <a:pt x="18" y="5"/>
                      <a:pt x="18" y="3"/>
                      <a:pt x="17" y="3"/>
                    </a:cubicBezTo>
                    <a:cubicBezTo>
                      <a:pt x="16" y="2"/>
                      <a:pt x="15" y="1"/>
                      <a:pt x="13" y="1"/>
                    </a:cubicBezTo>
                    <a:cubicBezTo>
                      <a:pt x="12" y="0"/>
                      <a:pt x="11" y="0"/>
                      <a:pt x="10" y="0"/>
                    </a:cubicBezTo>
                    <a:lnTo>
                      <a:pt x="10" y="2"/>
                    </a:lnTo>
                    <a:close/>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142" name="Freeform 298"/>
              <p:cNvSpPr>
                <a:spLocks/>
              </p:cNvSpPr>
              <p:nvPr/>
            </p:nvSpPr>
            <p:spPr bwMode="auto">
              <a:xfrm>
                <a:off x="-5085493" y="2418615"/>
                <a:ext cx="9628" cy="1584105"/>
              </a:xfrm>
              <a:custGeom>
                <a:avLst/>
                <a:gdLst/>
                <a:ahLst/>
                <a:cxnLst>
                  <a:cxn ang="0">
                    <a:pos x="2" y="421"/>
                  </a:cxn>
                  <a:cxn ang="0">
                    <a:pos x="0" y="0"/>
                  </a:cxn>
                </a:cxnLst>
                <a:rect l="0" t="0" r="r" b="b"/>
                <a:pathLst>
                  <a:path w="2" h="421">
                    <a:moveTo>
                      <a:pt x="2" y="421"/>
                    </a:moveTo>
                    <a:cubicBezTo>
                      <a:pt x="0" y="340"/>
                      <a:pt x="0" y="0"/>
                      <a:pt x="0" y="0"/>
                    </a:cubicBezTo>
                  </a:path>
                </a:pathLst>
              </a:custGeom>
              <a:noFill/>
              <a:ln w="6350" cap="flat">
                <a:solidFill>
                  <a:srgbClr val="FFFFFF"/>
                </a:solidFill>
                <a:prstDash val="solid"/>
                <a:miter lim="800000"/>
                <a:headEnd/>
                <a:tailEnd/>
              </a:ln>
            </p:spPr>
            <p:txBody>
              <a:bodyPr/>
              <a:lstStyle/>
              <a:p>
                <a:pPr defTabSz="957756" fontAlgn="auto">
                  <a:spcBef>
                    <a:spcPts val="0"/>
                  </a:spcBef>
                  <a:spcAft>
                    <a:spcPts val="0"/>
                  </a:spcAft>
                  <a:defRPr/>
                </a:pPr>
                <a:endParaRPr lang="en-US" dirty="0">
                  <a:latin typeface="+mn-lt"/>
                  <a:cs typeface="+mn-cs"/>
                </a:endParaRPr>
              </a:p>
            </p:txBody>
          </p:sp>
          <p:sp>
            <p:nvSpPr>
              <p:cNvPr id="143" name="Freeform 299"/>
              <p:cNvSpPr>
                <a:spLocks/>
              </p:cNvSpPr>
              <p:nvPr/>
            </p:nvSpPr>
            <p:spPr bwMode="auto">
              <a:xfrm>
                <a:off x="-2902237" y="2418615"/>
                <a:ext cx="647514" cy="1648059"/>
              </a:xfrm>
              <a:custGeom>
                <a:avLst/>
                <a:gdLst/>
                <a:ahLst/>
                <a:cxnLst>
                  <a:cxn ang="0">
                    <a:pos x="0" y="0"/>
                  </a:cxn>
                  <a:cxn ang="0">
                    <a:pos x="136" y="198"/>
                  </a:cxn>
                  <a:cxn ang="0">
                    <a:pos x="170" y="438"/>
                  </a:cxn>
                </a:cxnLst>
                <a:rect l="0" t="0" r="r" b="b"/>
                <a:pathLst>
                  <a:path w="172" h="438">
                    <a:moveTo>
                      <a:pt x="0" y="0"/>
                    </a:moveTo>
                    <a:cubicBezTo>
                      <a:pt x="73" y="63"/>
                      <a:pt x="120" y="122"/>
                      <a:pt x="136" y="198"/>
                    </a:cubicBezTo>
                    <a:cubicBezTo>
                      <a:pt x="152" y="274"/>
                      <a:pt x="172" y="418"/>
                      <a:pt x="170" y="438"/>
                    </a:cubicBezTo>
                  </a:path>
                </a:pathLst>
              </a:custGeom>
              <a:noFill/>
              <a:ln w="6350" cap="flat">
                <a:solidFill>
                  <a:srgbClr val="FFFFFF"/>
                </a:solidFill>
                <a:prstDash val="solid"/>
                <a:miter lim="800000"/>
                <a:headEnd/>
                <a:tailEnd/>
              </a:ln>
            </p:spPr>
            <p:txBody>
              <a:bodyPr/>
              <a:lstStyle/>
              <a:p>
                <a:pPr defTabSz="957756" fontAlgn="auto">
                  <a:spcBef>
                    <a:spcPts val="0"/>
                  </a:spcBef>
                  <a:spcAft>
                    <a:spcPts val="0"/>
                  </a:spcAft>
                  <a:defRPr/>
                </a:pPr>
                <a:endParaRPr lang="en-US" dirty="0">
                  <a:latin typeface="+mn-lt"/>
                  <a:cs typeface="+mn-cs"/>
                </a:endParaRPr>
              </a:p>
            </p:txBody>
          </p:sp>
        </p:grpSp>
        <p:grpSp>
          <p:nvGrpSpPr>
            <p:cNvPr id="16" name="Group 21"/>
            <p:cNvGrpSpPr>
              <a:grpSpLocks/>
            </p:cNvGrpSpPr>
            <p:nvPr userDrawn="1">
              <p:custDataLst>
                <p:tags r:id="rId17"/>
              </p:custDataLst>
            </p:nvPr>
          </p:nvGrpSpPr>
          <p:grpSpPr bwMode="auto">
            <a:xfrm>
              <a:off x="6450012" y="3926681"/>
              <a:ext cx="3425033" cy="1653383"/>
              <a:chOff x="6450011" y="3926681"/>
              <a:chExt cx="3425034" cy="1653383"/>
            </a:xfrm>
          </p:grpSpPr>
          <p:sp>
            <p:nvSpPr>
              <p:cNvPr id="17" name="Oval 22"/>
              <p:cNvSpPr/>
              <p:nvPr/>
            </p:nvSpPr>
            <p:spPr>
              <a:xfrm>
                <a:off x="6821694" y="4042484"/>
                <a:ext cx="55785" cy="57006"/>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57756" fontAlgn="auto">
                  <a:spcBef>
                    <a:spcPts val="0"/>
                  </a:spcBef>
                  <a:spcAft>
                    <a:spcPts val="0"/>
                  </a:spcAft>
                  <a:defRPr/>
                </a:pPr>
                <a:endParaRPr lang="en-US" sz="1300" dirty="0"/>
              </a:p>
            </p:txBody>
          </p:sp>
          <p:sp>
            <p:nvSpPr>
              <p:cNvPr id="18" name="Oval 23"/>
              <p:cNvSpPr/>
              <p:nvPr/>
            </p:nvSpPr>
            <p:spPr>
              <a:xfrm>
                <a:off x="6449799" y="4283171"/>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57756" fontAlgn="auto">
                  <a:spcBef>
                    <a:spcPts val="0"/>
                  </a:spcBef>
                  <a:spcAft>
                    <a:spcPts val="0"/>
                  </a:spcAft>
                  <a:defRPr/>
                </a:pPr>
                <a:endParaRPr lang="en-US" sz="1300" dirty="0"/>
              </a:p>
            </p:txBody>
          </p:sp>
          <p:sp>
            <p:nvSpPr>
              <p:cNvPr id="19" name="Oval 24"/>
              <p:cNvSpPr/>
              <p:nvPr/>
            </p:nvSpPr>
            <p:spPr>
              <a:xfrm>
                <a:off x="6528310" y="4500635"/>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57756" fontAlgn="auto">
                  <a:spcBef>
                    <a:spcPts val="0"/>
                  </a:spcBef>
                  <a:spcAft>
                    <a:spcPts val="0"/>
                  </a:spcAft>
                  <a:defRPr/>
                </a:pPr>
                <a:endParaRPr lang="en-US" sz="1300" dirty="0"/>
              </a:p>
            </p:txBody>
          </p:sp>
          <p:sp>
            <p:nvSpPr>
              <p:cNvPr id="20" name="Oval 25"/>
              <p:cNvSpPr/>
              <p:nvPr/>
            </p:nvSpPr>
            <p:spPr>
              <a:xfrm>
                <a:off x="6685332" y="4680095"/>
                <a:ext cx="55785" cy="57006"/>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57756" fontAlgn="auto">
                  <a:spcBef>
                    <a:spcPts val="0"/>
                  </a:spcBef>
                  <a:spcAft>
                    <a:spcPts val="0"/>
                  </a:spcAft>
                  <a:defRPr/>
                </a:pPr>
                <a:endParaRPr lang="en-US" sz="1300" dirty="0"/>
              </a:p>
            </p:txBody>
          </p:sp>
          <p:sp>
            <p:nvSpPr>
              <p:cNvPr id="21" name="Oval 26"/>
              <p:cNvSpPr/>
              <p:nvPr/>
            </p:nvSpPr>
            <p:spPr>
              <a:xfrm>
                <a:off x="7234911" y="5150914"/>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57756" fontAlgn="auto">
                  <a:spcBef>
                    <a:spcPts val="0"/>
                  </a:spcBef>
                  <a:spcAft>
                    <a:spcPts val="0"/>
                  </a:spcAft>
                  <a:defRPr/>
                </a:pPr>
                <a:endParaRPr lang="en-US" sz="1300" dirty="0"/>
              </a:p>
            </p:txBody>
          </p:sp>
          <p:sp>
            <p:nvSpPr>
              <p:cNvPr id="22" name="Oval 27"/>
              <p:cNvSpPr/>
              <p:nvPr/>
            </p:nvSpPr>
            <p:spPr>
              <a:xfrm>
                <a:off x="6968386" y="5484499"/>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57756" fontAlgn="auto">
                  <a:spcBef>
                    <a:spcPts val="0"/>
                  </a:spcBef>
                  <a:spcAft>
                    <a:spcPts val="0"/>
                  </a:spcAft>
                  <a:defRPr/>
                </a:pPr>
                <a:endParaRPr lang="en-US" sz="1300" dirty="0"/>
              </a:p>
            </p:txBody>
          </p:sp>
          <p:sp>
            <p:nvSpPr>
              <p:cNvPr id="23" name="Oval 28"/>
              <p:cNvSpPr/>
              <p:nvPr/>
            </p:nvSpPr>
            <p:spPr>
              <a:xfrm>
                <a:off x="7121277" y="5524613"/>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57756" fontAlgn="auto">
                  <a:spcBef>
                    <a:spcPts val="0"/>
                  </a:spcBef>
                  <a:spcAft>
                    <a:spcPts val="0"/>
                  </a:spcAft>
                  <a:defRPr/>
                </a:pPr>
                <a:endParaRPr lang="en-US" sz="1300" dirty="0"/>
              </a:p>
            </p:txBody>
          </p:sp>
          <p:sp>
            <p:nvSpPr>
              <p:cNvPr id="24" name="Oval 29"/>
              <p:cNvSpPr/>
              <p:nvPr/>
            </p:nvSpPr>
            <p:spPr>
              <a:xfrm>
                <a:off x="9819582" y="5476054"/>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57756" fontAlgn="auto">
                  <a:spcBef>
                    <a:spcPts val="0"/>
                  </a:spcBef>
                  <a:spcAft>
                    <a:spcPts val="0"/>
                  </a:spcAft>
                  <a:defRPr/>
                </a:pPr>
                <a:endParaRPr lang="en-US" sz="1300" dirty="0"/>
              </a:p>
            </p:txBody>
          </p:sp>
          <p:sp>
            <p:nvSpPr>
              <p:cNvPr id="25" name="Oval 30"/>
              <p:cNvSpPr/>
              <p:nvPr/>
            </p:nvSpPr>
            <p:spPr>
              <a:xfrm>
                <a:off x="9272069" y="4965120"/>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57756" fontAlgn="auto">
                  <a:spcBef>
                    <a:spcPts val="0"/>
                  </a:spcBef>
                  <a:spcAft>
                    <a:spcPts val="0"/>
                  </a:spcAft>
                  <a:defRPr/>
                </a:pPr>
                <a:endParaRPr lang="en-US" sz="1300" dirty="0"/>
              </a:p>
            </p:txBody>
          </p:sp>
          <p:sp>
            <p:nvSpPr>
              <p:cNvPr id="26" name="Oval 31"/>
              <p:cNvSpPr/>
              <p:nvPr/>
            </p:nvSpPr>
            <p:spPr>
              <a:xfrm>
                <a:off x="9323722" y="4696985"/>
                <a:ext cx="55784" cy="57006"/>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57756" fontAlgn="auto">
                  <a:spcBef>
                    <a:spcPts val="0"/>
                  </a:spcBef>
                  <a:spcAft>
                    <a:spcPts val="0"/>
                  </a:spcAft>
                  <a:defRPr/>
                </a:pPr>
                <a:endParaRPr lang="en-US" sz="1300" dirty="0"/>
              </a:p>
            </p:txBody>
          </p:sp>
          <p:sp>
            <p:nvSpPr>
              <p:cNvPr id="27" name="Oval 32"/>
              <p:cNvSpPr/>
              <p:nvPr/>
            </p:nvSpPr>
            <p:spPr>
              <a:xfrm>
                <a:off x="9410497" y="4726543"/>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57756" fontAlgn="auto">
                  <a:spcBef>
                    <a:spcPts val="0"/>
                  </a:spcBef>
                  <a:spcAft>
                    <a:spcPts val="0"/>
                  </a:spcAft>
                  <a:defRPr/>
                </a:pPr>
                <a:endParaRPr lang="en-US" sz="1300" dirty="0"/>
              </a:p>
            </p:txBody>
          </p:sp>
          <p:sp>
            <p:nvSpPr>
              <p:cNvPr id="28" name="Oval 33"/>
              <p:cNvSpPr/>
              <p:nvPr/>
            </p:nvSpPr>
            <p:spPr>
              <a:xfrm>
                <a:off x="9418761" y="4589310"/>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57756" fontAlgn="auto">
                  <a:spcBef>
                    <a:spcPts val="0"/>
                  </a:spcBef>
                  <a:spcAft>
                    <a:spcPts val="0"/>
                  </a:spcAft>
                  <a:defRPr/>
                </a:pPr>
                <a:endParaRPr lang="en-US" sz="1300" dirty="0"/>
              </a:p>
            </p:txBody>
          </p:sp>
          <p:sp>
            <p:nvSpPr>
              <p:cNvPr id="29" name="Oval 34"/>
              <p:cNvSpPr/>
              <p:nvPr/>
            </p:nvSpPr>
            <p:spPr>
              <a:xfrm>
                <a:off x="9096452" y="4399293"/>
                <a:ext cx="55784" cy="5700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57756" fontAlgn="auto">
                  <a:spcBef>
                    <a:spcPts val="0"/>
                  </a:spcBef>
                  <a:spcAft>
                    <a:spcPts val="0"/>
                  </a:spcAft>
                  <a:defRPr/>
                </a:pPr>
                <a:endParaRPr lang="en-US" sz="1300" dirty="0"/>
              </a:p>
            </p:txBody>
          </p:sp>
          <p:sp>
            <p:nvSpPr>
              <p:cNvPr id="30" name="Oval 35"/>
              <p:cNvSpPr/>
              <p:nvPr/>
            </p:nvSpPr>
            <p:spPr>
              <a:xfrm>
                <a:off x="8933231" y="4684318"/>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57756" fontAlgn="auto">
                  <a:spcBef>
                    <a:spcPts val="0"/>
                  </a:spcBef>
                  <a:spcAft>
                    <a:spcPts val="0"/>
                  </a:spcAft>
                  <a:defRPr/>
                </a:pPr>
                <a:endParaRPr lang="en-US" sz="1300" dirty="0"/>
              </a:p>
            </p:txBody>
          </p:sp>
          <p:sp>
            <p:nvSpPr>
              <p:cNvPr id="31" name="Oval 36"/>
              <p:cNvSpPr/>
              <p:nvPr/>
            </p:nvSpPr>
            <p:spPr>
              <a:xfrm>
                <a:off x="8600592" y="4547084"/>
                <a:ext cx="55784" cy="5700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57756" fontAlgn="auto">
                  <a:spcBef>
                    <a:spcPts val="0"/>
                  </a:spcBef>
                  <a:spcAft>
                    <a:spcPts val="0"/>
                  </a:spcAft>
                  <a:defRPr/>
                </a:pPr>
                <a:endParaRPr lang="en-US" sz="1300" dirty="0"/>
              </a:p>
            </p:txBody>
          </p:sp>
          <p:sp>
            <p:nvSpPr>
              <p:cNvPr id="32" name="Oval 37"/>
              <p:cNvSpPr/>
              <p:nvPr/>
            </p:nvSpPr>
            <p:spPr>
              <a:xfrm>
                <a:off x="8612989" y="4673762"/>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57756" fontAlgn="auto">
                  <a:spcBef>
                    <a:spcPts val="0"/>
                  </a:spcBef>
                  <a:spcAft>
                    <a:spcPts val="0"/>
                  </a:spcAft>
                  <a:defRPr/>
                </a:pPr>
                <a:endParaRPr lang="en-US" sz="1300" dirty="0"/>
              </a:p>
            </p:txBody>
          </p:sp>
          <p:sp>
            <p:nvSpPr>
              <p:cNvPr id="33" name="Oval 38"/>
              <p:cNvSpPr/>
              <p:nvPr/>
            </p:nvSpPr>
            <p:spPr>
              <a:xfrm>
                <a:off x="8369191" y="4378180"/>
                <a:ext cx="55784" cy="5700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57756" fontAlgn="auto">
                  <a:spcBef>
                    <a:spcPts val="0"/>
                  </a:spcBef>
                  <a:spcAft>
                    <a:spcPts val="0"/>
                  </a:spcAft>
                  <a:defRPr/>
                </a:pPr>
                <a:endParaRPr lang="en-US" sz="1300" dirty="0"/>
              </a:p>
            </p:txBody>
          </p:sp>
          <p:sp>
            <p:nvSpPr>
              <p:cNvPr id="34" name="Oval 39"/>
              <p:cNvSpPr/>
              <p:nvPr/>
            </p:nvSpPr>
            <p:spPr>
              <a:xfrm>
                <a:off x="7844406" y="4437297"/>
                <a:ext cx="55784" cy="5700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57756" fontAlgn="auto">
                  <a:spcBef>
                    <a:spcPts val="0"/>
                  </a:spcBef>
                  <a:spcAft>
                    <a:spcPts val="0"/>
                  </a:spcAft>
                  <a:defRPr/>
                </a:pPr>
                <a:endParaRPr lang="en-US" sz="1300" dirty="0"/>
              </a:p>
            </p:txBody>
          </p:sp>
          <p:sp>
            <p:nvSpPr>
              <p:cNvPr id="35" name="Oval 40"/>
              <p:cNvSpPr/>
              <p:nvPr/>
            </p:nvSpPr>
            <p:spPr>
              <a:xfrm>
                <a:off x="7914653" y="4259948"/>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57756" fontAlgn="auto">
                  <a:spcBef>
                    <a:spcPts val="0"/>
                  </a:spcBef>
                  <a:spcAft>
                    <a:spcPts val="0"/>
                  </a:spcAft>
                  <a:defRPr/>
                </a:pPr>
                <a:endParaRPr lang="en-US" sz="1300" dirty="0"/>
              </a:p>
            </p:txBody>
          </p:sp>
          <p:sp>
            <p:nvSpPr>
              <p:cNvPr id="36" name="Oval 41"/>
              <p:cNvSpPr/>
              <p:nvPr/>
            </p:nvSpPr>
            <p:spPr>
              <a:xfrm>
                <a:off x="7982833" y="4259948"/>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57756" fontAlgn="auto">
                  <a:spcBef>
                    <a:spcPts val="0"/>
                  </a:spcBef>
                  <a:spcAft>
                    <a:spcPts val="0"/>
                  </a:spcAft>
                  <a:defRPr/>
                </a:pPr>
                <a:endParaRPr lang="en-US" sz="1300" dirty="0"/>
              </a:p>
            </p:txBody>
          </p:sp>
          <p:sp>
            <p:nvSpPr>
              <p:cNvPr id="37" name="Oval 42"/>
              <p:cNvSpPr/>
              <p:nvPr/>
            </p:nvSpPr>
            <p:spPr>
              <a:xfrm>
                <a:off x="8053080" y="4173384"/>
                <a:ext cx="55785" cy="57006"/>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57756" fontAlgn="auto">
                  <a:spcBef>
                    <a:spcPts val="0"/>
                  </a:spcBef>
                  <a:spcAft>
                    <a:spcPts val="0"/>
                  </a:spcAft>
                  <a:defRPr/>
                </a:pPr>
                <a:endParaRPr lang="en-US" sz="1300" dirty="0"/>
              </a:p>
            </p:txBody>
          </p:sp>
          <p:sp>
            <p:nvSpPr>
              <p:cNvPr id="38" name="Oval 43"/>
              <p:cNvSpPr/>
              <p:nvPr/>
            </p:nvSpPr>
            <p:spPr>
              <a:xfrm>
                <a:off x="8030353" y="4048818"/>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57756" fontAlgn="auto">
                  <a:spcBef>
                    <a:spcPts val="0"/>
                  </a:spcBef>
                  <a:spcAft>
                    <a:spcPts val="0"/>
                  </a:spcAft>
                  <a:defRPr/>
                </a:pPr>
                <a:endParaRPr lang="en-US" sz="1300" dirty="0"/>
              </a:p>
            </p:txBody>
          </p:sp>
          <p:sp>
            <p:nvSpPr>
              <p:cNvPr id="39" name="Oval 44"/>
              <p:cNvSpPr/>
              <p:nvPr/>
            </p:nvSpPr>
            <p:spPr>
              <a:xfrm>
                <a:off x="8137790" y="3926363"/>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57756" fontAlgn="auto">
                  <a:spcBef>
                    <a:spcPts val="0"/>
                  </a:spcBef>
                  <a:spcAft>
                    <a:spcPts val="0"/>
                  </a:spcAft>
                  <a:defRPr/>
                </a:pPr>
                <a:endParaRPr lang="en-US" sz="1300" dirty="0"/>
              </a:p>
            </p:txBody>
          </p:sp>
          <p:sp>
            <p:nvSpPr>
              <p:cNvPr id="40" name="Oval 45"/>
              <p:cNvSpPr/>
              <p:nvPr/>
            </p:nvSpPr>
            <p:spPr>
              <a:xfrm>
                <a:off x="8212169" y="3966477"/>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57756" fontAlgn="auto">
                  <a:spcBef>
                    <a:spcPts val="0"/>
                  </a:spcBef>
                  <a:spcAft>
                    <a:spcPts val="0"/>
                  </a:spcAft>
                  <a:defRPr/>
                </a:pPr>
                <a:endParaRPr lang="en-US" sz="1300" dirty="0"/>
              </a:p>
            </p:txBody>
          </p:sp>
          <p:sp>
            <p:nvSpPr>
              <p:cNvPr id="41" name="Oval 46"/>
              <p:cNvSpPr/>
              <p:nvPr/>
            </p:nvSpPr>
            <p:spPr>
              <a:xfrm>
                <a:off x="8146054" y="4034039"/>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57756" fontAlgn="auto">
                  <a:spcBef>
                    <a:spcPts val="0"/>
                  </a:spcBef>
                  <a:spcAft>
                    <a:spcPts val="0"/>
                  </a:spcAft>
                  <a:defRPr/>
                </a:pPr>
                <a:endParaRPr lang="en-US" sz="1300" dirty="0"/>
              </a:p>
            </p:txBody>
          </p:sp>
          <p:sp>
            <p:nvSpPr>
              <p:cNvPr id="42" name="Oval 47"/>
              <p:cNvSpPr/>
              <p:nvPr/>
            </p:nvSpPr>
            <p:spPr>
              <a:xfrm>
                <a:off x="8086137" y="4124825"/>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57756" fontAlgn="auto">
                  <a:spcBef>
                    <a:spcPts val="0"/>
                  </a:spcBef>
                  <a:spcAft>
                    <a:spcPts val="0"/>
                  </a:spcAft>
                  <a:defRPr/>
                </a:pPr>
                <a:endParaRPr lang="en-US" sz="1300" dirty="0"/>
              </a:p>
            </p:txBody>
          </p:sp>
          <p:sp>
            <p:nvSpPr>
              <p:cNvPr id="43" name="Oval 48"/>
              <p:cNvSpPr/>
              <p:nvPr/>
            </p:nvSpPr>
            <p:spPr>
              <a:xfrm>
                <a:off x="8150186" y="4116380"/>
                <a:ext cx="55784" cy="5700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57756" fontAlgn="auto">
                  <a:spcBef>
                    <a:spcPts val="0"/>
                  </a:spcBef>
                  <a:spcAft>
                    <a:spcPts val="0"/>
                  </a:spcAft>
                  <a:defRPr/>
                </a:pPr>
                <a:endParaRPr lang="en-US" sz="1300" dirty="0"/>
              </a:p>
            </p:txBody>
          </p:sp>
          <p:sp>
            <p:nvSpPr>
              <p:cNvPr id="44" name="Oval 49"/>
              <p:cNvSpPr/>
              <p:nvPr/>
            </p:nvSpPr>
            <p:spPr>
              <a:xfrm>
                <a:off x="8205970" y="4148048"/>
                <a:ext cx="53718"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57756" fontAlgn="auto">
                  <a:spcBef>
                    <a:spcPts val="0"/>
                  </a:spcBef>
                  <a:spcAft>
                    <a:spcPts val="0"/>
                  </a:spcAft>
                  <a:defRPr/>
                </a:pPr>
                <a:endParaRPr lang="en-US" sz="1300" dirty="0"/>
              </a:p>
            </p:txBody>
          </p:sp>
          <p:sp>
            <p:nvSpPr>
              <p:cNvPr id="45" name="Oval 50"/>
              <p:cNvSpPr/>
              <p:nvPr/>
            </p:nvSpPr>
            <p:spPr>
              <a:xfrm>
                <a:off x="8241094" y="4198720"/>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57756" fontAlgn="auto">
                  <a:spcBef>
                    <a:spcPts val="0"/>
                  </a:spcBef>
                  <a:spcAft>
                    <a:spcPts val="0"/>
                  </a:spcAft>
                  <a:defRPr/>
                </a:pPr>
                <a:endParaRPr lang="en-US" sz="1300" dirty="0"/>
              </a:p>
            </p:txBody>
          </p:sp>
          <p:sp>
            <p:nvSpPr>
              <p:cNvPr id="46" name="Oval 51"/>
              <p:cNvSpPr/>
              <p:nvPr/>
            </p:nvSpPr>
            <p:spPr>
              <a:xfrm>
                <a:off x="8243159" y="4259948"/>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57756" fontAlgn="auto">
                  <a:spcBef>
                    <a:spcPts val="0"/>
                  </a:spcBef>
                  <a:spcAft>
                    <a:spcPts val="0"/>
                  </a:spcAft>
                  <a:defRPr/>
                </a:pPr>
                <a:endParaRPr lang="en-US" sz="1300" dirty="0"/>
              </a:p>
            </p:txBody>
          </p:sp>
          <p:sp>
            <p:nvSpPr>
              <p:cNvPr id="47" name="Oval 52"/>
              <p:cNvSpPr/>
              <p:nvPr/>
            </p:nvSpPr>
            <p:spPr>
              <a:xfrm>
                <a:off x="8170847" y="4276838"/>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57756" fontAlgn="auto">
                  <a:spcBef>
                    <a:spcPts val="0"/>
                  </a:spcBef>
                  <a:spcAft>
                    <a:spcPts val="0"/>
                  </a:spcAft>
                  <a:defRPr/>
                </a:pPr>
                <a:endParaRPr lang="en-US" sz="1300" dirty="0"/>
              </a:p>
            </p:txBody>
          </p:sp>
          <p:sp>
            <p:nvSpPr>
              <p:cNvPr id="48" name="Oval 53"/>
              <p:cNvSpPr/>
              <p:nvPr/>
            </p:nvSpPr>
            <p:spPr>
              <a:xfrm>
                <a:off x="8129525" y="4202942"/>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57756" fontAlgn="auto">
                  <a:spcBef>
                    <a:spcPts val="0"/>
                  </a:spcBef>
                  <a:spcAft>
                    <a:spcPts val="0"/>
                  </a:spcAft>
                  <a:defRPr/>
                </a:pPr>
                <a:endParaRPr lang="en-US" sz="1300" dirty="0"/>
              </a:p>
            </p:txBody>
          </p:sp>
        </p:grpSp>
      </p:grpSp>
      <p:sp>
        <p:nvSpPr>
          <p:cNvPr id="344" name="Rectangle 9"/>
          <p:cNvSpPr>
            <a:spLocks noChangeArrowheads="1"/>
          </p:cNvSpPr>
          <p:nvPr userDrawn="1">
            <p:custDataLst>
              <p:tags r:id="rId15"/>
            </p:custDataLst>
          </p:nvPr>
        </p:nvSpPr>
        <p:spPr bwMode="gray">
          <a:xfrm>
            <a:off x="1117963" y="3617149"/>
            <a:ext cx="4259840" cy="2376667"/>
          </a:xfrm>
          <a:custGeom>
            <a:avLst/>
            <a:gdLst>
              <a:gd name="connsiteX0" fmla="*/ 0 w 4423977"/>
              <a:gd name="connsiteY0" fmla="*/ 164137 h 2296914"/>
              <a:gd name="connsiteX1" fmla="*/ 48075 w 4423977"/>
              <a:gd name="connsiteY1" fmla="*/ 48075 h 2296914"/>
              <a:gd name="connsiteX2" fmla="*/ 164138 w 4423977"/>
              <a:gd name="connsiteY2" fmla="*/ 1 h 2296914"/>
              <a:gd name="connsiteX3" fmla="*/ 4259840 w 4423977"/>
              <a:gd name="connsiteY3" fmla="*/ 0 h 2296914"/>
              <a:gd name="connsiteX4" fmla="*/ 4375902 w 4423977"/>
              <a:gd name="connsiteY4" fmla="*/ 48075 h 2296914"/>
              <a:gd name="connsiteX5" fmla="*/ 4423976 w 4423977"/>
              <a:gd name="connsiteY5" fmla="*/ 164138 h 2296914"/>
              <a:gd name="connsiteX6" fmla="*/ 4423977 w 4423977"/>
              <a:gd name="connsiteY6" fmla="*/ 2132777 h 2296914"/>
              <a:gd name="connsiteX7" fmla="*/ 4375902 w 4423977"/>
              <a:gd name="connsiteY7" fmla="*/ 2248839 h 2296914"/>
              <a:gd name="connsiteX8" fmla="*/ 4259840 w 4423977"/>
              <a:gd name="connsiteY8" fmla="*/ 2296914 h 2296914"/>
              <a:gd name="connsiteX9" fmla="*/ 164137 w 4423977"/>
              <a:gd name="connsiteY9" fmla="*/ 2296914 h 2296914"/>
              <a:gd name="connsiteX10" fmla="*/ 48075 w 4423977"/>
              <a:gd name="connsiteY10" fmla="*/ 2248839 h 2296914"/>
              <a:gd name="connsiteX11" fmla="*/ 0 w 4423977"/>
              <a:gd name="connsiteY11" fmla="*/ 2132777 h 2296914"/>
              <a:gd name="connsiteX12" fmla="*/ 0 w 4423977"/>
              <a:gd name="connsiteY12" fmla="*/ 164137 h 2296914"/>
              <a:gd name="connsiteX0" fmla="*/ 0 w 4969813"/>
              <a:gd name="connsiteY0" fmla="*/ 164137 h 2488240"/>
              <a:gd name="connsiteX1" fmla="*/ 48075 w 4969813"/>
              <a:gd name="connsiteY1" fmla="*/ 48075 h 2488240"/>
              <a:gd name="connsiteX2" fmla="*/ 164138 w 4969813"/>
              <a:gd name="connsiteY2" fmla="*/ 1 h 2488240"/>
              <a:gd name="connsiteX3" fmla="*/ 4259840 w 4969813"/>
              <a:gd name="connsiteY3" fmla="*/ 0 h 2488240"/>
              <a:gd name="connsiteX4" fmla="*/ 4375902 w 4969813"/>
              <a:gd name="connsiteY4" fmla="*/ 48075 h 2488240"/>
              <a:gd name="connsiteX5" fmla="*/ 4423976 w 4969813"/>
              <a:gd name="connsiteY5" fmla="*/ 164138 h 2488240"/>
              <a:gd name="connsiteX6" fmla="*/ 4423977 w 4969813"/>
              <a:gd name="connsiteY6" fmla="*/ 2132777 h 2488240"/>
              <a:gd name="connsiteX7" fmla="*/ 4259840 w 4969813"/>
              <a:gd name="connsiteY7" fmla="*/ 2296914 h 2488240"/>
              <a:gd name="connsiteX8" fmla="*/ 164137 w 4969813"/>
              <a:gd name="connsiteY8" fmla="*/ 2296914 h 2488240"/>
              <a:gd name="connsiteX9" fmla="*/ 48075 w 4969813"/>
              <a:gd name="connsiteY9" fmla="*/ 2248839 h 2488240"/>
              <a:gd name="connsiteX10" fmla="*/ 0 w 4969813"/>
              <a:gd name="connsiteY10" fmla="*/ 2132777 h 2488240"/>
              <a:gd name="connsiteX11" fmla="*/ 0 w 4969813"/>
              <a:gd name="connsiteY11" fmla="*/ 164137 h 2488240"/>
              <a:gd name="connsiteX0" fmla="*/ 0 w 4969813"/>
              <a:gd name="connsiteY0" fmla="*/ 164137 h 2296914"/>
              <a:gd name="connsiteX1" fmla="*/ 48075 w 4969813"/>
              <a:gd name="connsiteY1" fmla="*/ 48075 h 2296914"/>
              <a:gd name="connsiteX2" fmla="*/ 164138 w 4969813"/>
              <a:gd name="connsiteY2" fmla="*/ 1 h 2296914"/>
              <a:gd name="connsiteX3" fmla="*/ 4259840 w 4969813"/>
              <a:gd name="connsiteY3" fmla="*/ 0 h 2296914"/>
              <a:gd name="connsiteX4" fmla="*/ 4375902 w 4969813"/>
              <a:gd name="connsiteY4" fmla="*/ 48075 h 2296914"/>
              <a:gd name="connsiteX5" fmla="*/ 4423976 w 4969813"/>
              <a:gd name="connsiteY5" fmla="*/ 164138 h 2296914"/>
              <a:gd name="connsiteX6" fmla="*/ 4259840 w 4969813"/>
              <a:gd name="connsiteY6" fmla="*/ 2296914 h 2296914"/>
              <a:gd name="connsiteX7" fmla="*/ 164137 w 4969813"/>
              <a:gd name="connsiteY7" fmla="*/ 2296914 h 2296914"/>
              <a:gd name="connsiteX8" fmla="*/ 48075 w 4969813"/>
              <a:gd name="connsiteY8" fmla="*/ 2248839 h 2296914"/>
              <a:gd name="connsiteX9" fmla="*/ 0 w 4969813"/>
              <a:gd name="connsiteY9" fmla="*/ 2132777 h 2296914"/>
              <a:gd name="connsiteX10" fmla="*/ 0 w 4969813"/>
              <a:gd name="connsiteY10" fmla="*/ 164137 h 2296914"/>
              <a:gd name="connsiteX0" fmla="*/ 0 w 4961801"/>
              <a:gd name="connsiteY0" fmla="*/ 498881 h 2631658"/>
              <a:gd name="connsiteX1" fmla="*/ 48075 w 4961801"/>
              <a:gd name="connsiteY1" fmla="*/ 382819 h 2631658"/>
              <a:gd name="connsiteX2" fmla="*/ 164138 w 4961801"/>
              <a:gd name="connsiteY2" fmla="*/ 334745 h 2631658"/>
              <a:gd name="connsiteX3" fmla="*/ 4259840 w 4961801"/>
              <a:gd name="connsiteY3" fmla="*/ 334744 h 2631658"/>
              <a:gd name="connsiteX4" fmla="*/ 4375902 w 4961801"/>
              <a:gd name="connsiteY4" fmla="*/ 382819 h 2631658"/>
              <a:gd name="connsiteX5" fmla="*/ 4259840 w 4961801"/>
              <a:gd name="connsiteY5" fmla="*/ 2631658 h 2631658"/>
              <a:gd name="connsiteX6" fmla="*/ 164137 w 4961801"/>
              <a:gd name="connsiteY6" fmla="*/ 2631658 h 2631658"/>
              <a:gd name="connsiteX7" fmla="*/ 48075 w 4961801"/>
              <a:gd name="connsiteY7" fmla="*/ 2583583 h 2631658"/>
              <a:gd name="connsiteX8" fmla="*/ 0 w 4961801"/>
              <a:gd name="connsiteY8" fmla="*/ 2467521 h 2631658"/>
              <a:gd name="connsiteX9" fmla="*/ 0 w 4961801"/>
              <a:gd name="connsiteY9" fmla="*/ 498881 h 2631658"/>
              <a:gd name="connsiteX0" fmla="*/ 0 w 4942457"/>
              <a:gd name="connsiteY0" fmla="*/ 164137 h 2296914"/>
              <a:gd name="connsiteX1" fmla="*/ 48075 w 4942457"/>
              <a:gd name="connsiteY1" fmla="*/ 48075 h 2296914"/>
              <a:gd name="connsiteX2" fmla="*/ 164138 w 4942457"/>
              <a:gd name="connsiteY2" fmla="*/ 1 h 2296914"/>
              <a:gd name="connsiteX3" fmla="*/ 4259840 w 4942457"/>
              <a:gd name="connsiteY3" fmla="*/ 0 h 2296914"/>
              <a:gd name="connsiteX4" fmla="*/ 4259840 w 4942457"/>
              <a:gd name="connsiteY4" fmla="*/ 2296914 h 2296914"/>
              <a:gd name="connsiteX5" fmla="*/ 164137 w 4942457"/>
              <a:gd name="connsiteY5" fmla="*/ 2296914 h 2296914"/>
              <a:gd name="connsiteX6" fmla="*/ 48075 w 4942457"/>
              <a:gd name="connsiteY6" fmla="*/ 2248839 h 2296914"/>
              <a:gd name="connsiteX7" fmla="*/ 0 w 4942457"/>
              <a:gd name="connsiteY7" fmla="*/ 2132777 h 2296914"/>
              <a:gd name="connsiteX8" fmla="*/ 0 w 4942457"/>
              <a:gd name="connsiteY8" fmla="*/ 164137 h 2296914"/>
              <a:gd name="connsiteX0" fmla="*/ 4259840 w 4942457"/>
              <a:gd name="connsiteY0" fmla="*/ 0 h 2296914"/>
              <a:gd name="connsiteX1" fmla="*/ 4259840 w 4942457"/>
              <a:gd name="connsiteY1" fmla="*/ 2296914 h 2296914"/>
              <a:gd name="connsiteX2" fmla="*/ 164137 w 4942457"/>
              <a:gd name="connsiteY2" fmla="*/ 2296914 h 2296914"/>
              <a:gd name="connsiteX3" fmla="*/ 48075 w 4942457"/>
              <a:gd name="connsiteY3" fmla="*/ 2248839 h 2296914"/>
              <a:gd name="connsiteX4" fmla="*/ 0 w 4942457"/>
              <a:gd name="connsiteY4" fmla="*/ 2132777 h 2296914"/>
              <a:gd name="connsiteX5" fmla="*/ 0 w 4942457"/>
              <a:gd name="connsiteY5" fmla="*/ 164137 h 2296914"/>
              <a:gd name="connsiteX6" fmla="*/ 48075 w 4942457"/>
              <a:gd name="connsiteY6" fmla="*/ 48075 h 2296914"/>
              <a:gd name="connsiteX7" fmla="*/ 164138 w 4942457"/>
              <a:gd name="connsiteY7" fmla="*/ 1 h 2296914"/>
              <a:gd name="connsiteX8" fmla="*/ 4351280 w 4942457"/>
              <a:gd name="connsiteY8" fmla="*/ 91440 h 2296914"/>
              <a:gd name="connsiteX0" fmla="*/ 4259840 w 4351280"/>
              <a:gd name="connsiteY0" fmla="*/ 2296914 h 2296914"/>
              <a:gd name="connsiteX1" fmla="*/ 164137 w 4351280"/>
              <a:gd name="connsiteY1" fmla="*/ 2296914 h 2296914"/>
              <a:gd name="connsiteX2" fmla="*/ 48075 w 4351280"/>
              <a:gd name="connsiteY2" fmla="*/ 2248839 h 2296914"/>
              <a:gd name="connsiteX3" fmla="*/ 0 w 4351280"/>
              <a:gd name="connsiteY3" fmla="*/ 2132777 h 2296914"/>
              <a:gd name="connsiteX4" fmla="*/ 0 w 4351280"/>
              <a:gd name="connsiteY4" fmla="*/ 164137 h 2296914"/>
              <a:gd name="connsiteX5" fmla="*/ 48075 w 4351280"/>
              <a:gd name="connsiteY5" fmla="*/ 48075 h 2296914"/>
              <a:gd name="connsiteX6" fmla="*/ 164138 w 4351280"/>
              <a:gd name="connsiteY6" fmla="*/ 1 h 2296914"/>
              <a:gd name="connsiteX7" fmla="*/ 4351280 w 4351280"/>
              <a:gd name="connsiteY7" fmla="*/ 91440 h 2296914"/>
              <a:gd name="connsiteX0" fmla="*/ 4259840 w 4330731"/>
              <a:gd name="connsiteY0" fmla="*/ 2297942 h 2297942"/>
              <a:gd name="connsiteX1" fmla="*/ 164137 w 4330731"/>
              <a:gd name="connsiteY1" fmla="*/ 2297942 h 2297942"/>
              <a:gd name="connsiteX2" fmla="*/ 48075 w 4330731"/>
              <a:gd name="connsiteY2" fmla="*/ 2249867 h 2297942"/>
              <a:gd name="connsiteX3" fmla="*/ 0 w 4330731"/>
              <a:gd name="connsiteY3" fmla="*/ 2133805 h 2297942"/>
              <a:gd name="connsiteX4" fmla="*/ 0 w 4330731"/>
              <a:gd name="connsiteY4" fmla="*/ 165165 h 2297942"/>
              <a:gd name="connsiteX5" fmla="*/ 48075 w 4330731"/>
              <a:gd name="connsiteY5" fmla="*/ 49103 h 2297942"/>
              <a:gd name="connsiteX6" fmla="*/ 164138 w 4330731"/>
              <a:gd name="connsiteY6" fmla="*/ 1029 h 2297942"/>
              <a:gd name="connsiteX7" fmla="*/ 4330731 w 4330731"/>
              <a:gd name="connsiteY7" fmla="*/ 0 h 2297942"/>
              <a:gd name="connsiteX0" fmla="*/ 4259840 w 4259840"/>
              <a:gd name="connsiteY0" fmla="*/ 2296914 h 2296914"/>
              <a:gd name="connsiteX1" fmla="*/ 164137 w 4259840"/>
              <a:gd name="connsiteY1" fmla="*/ 2296914 h 2296914"/>
              <a:gd name="connsiteX2" fmla="*/ 48075 w 4259840"/>
              <a:gd name="connsiteY2" fmla="*/ 2248839 h 2296914"/>
              <a:gd name="connsiteX3" fmla="*/ 0 w 4259840"/>
              <a:gd name="connsiteY3" fmla="*/ 2132777 h 2296914"/>
              <a:gd name="connsiteX4" fmla="*/ 0 w 4259840"/>
              <a:gd name="connsiteY4" fmla="*/ 164137 h 2296914"/>
              <a:gd name="connsiteX5" fmla="*/ 48075 w 4259840"/>
              <a:gd name="connsiteY5" fmla="*/ 48075 h 2296914"/>
              <a:gd name="connsiteX6" fmla="*/ 164138 w 4259840"/>
              <a:gd name="connsiteY6" fmla="*/ 1 h 2296914"/>
              <a:gd name="connsiteX0" fmla="*/ 4259840 w 4259840"/>
              <a:gd name="connsiteY0" fmla="*/ 2248839 h 2248839"/>
              <a:gd name="connsiteX1" fmla="*/ 164137 w 4259840"/>
              <a:gd name="connsiteY1" fmla="*/ 2248839 h 2248839"/>
              <a:gd name="connsiteX2" fmla="*/ 48075 w 4259840"/>
              <a:gd name="connsiteY2" fmla="*/ 2200764 h 2248839"/>
              <a:gd name="connsiteX3" fmla="*/ 0 w 4259840"/>
              <a:gd name="connsiteY3" fmla="*/ 2084702 h 2248839"/>
              <a:gd name="connsiteX4" fmla="*/ 0 w 4259840"/>
              <a:gd name="connsiteY4" fmla="*/ 116062 h 2248839"/>
              <a:gd name="connsiteX5" fmla="*/ 48075 w 4259840"/>
              <a:gd name="connsiteY5" fmla="*/ 0 h 2248839"/>
              <a:gd name="connsiteX0" fmla="*/ 4259840 w 4259840"/>
              <a:gd name="connsiteY0" fmla="*/ 2132777 h 2132777"/>
              <a:gd name="connsiteX1" fmla="*/ 164137 w 4259840"/>
              <a:gd name="connsiteY1" fmla="*/ 2132777 h 2132777"/>
              <a:gd name="connsiteX2" fmla="*/ 48075 w 4259840"/>
              <a:gd name="connsiteY2" fmla="*/ 2084702 h 2132777"/>
              <a:gd name="connsiteX3" fmla="*/ 0 w 4259840"/>
              <a:gd name="connsiteY3" fmla="*/ 1968640 h 2132777"/>
              <a:gd name="connsiteX4" fmla="*/ 0 w 4259840"/>
              <a:gd name="connsiteY4" fmla="*/ 0 h 2132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59840" h="2132777">
                <a:moveTo>
                  <a:pt x="4259840" y="2132777"/>
                </a:moveTo>
                <a:lnTo>
                  <a:pt x="164137" y="2132777"/>
                </a:lnTo>
                <a:cubicBezTo>
                  <a:pt x="120605" y="2132777"/>
                  <a:pt x="78856" y="2115484"/>
                  <a:pt x="48075" y="2084702"/>
                </a:cubicBezTo>
                <a:cubicBezTo>
                  <a:pt x="17293" y="2053920"/>
                  <a:pt x="0" y="2012171"/>
                  <a:pt x="0" y="1968640"/>
                </a:cubicBezTo>
                <a:lnTo>
                  <a:pt x="0" y="0"/>
                </a:lnTo>
              </a:path>
            </a:pathLst>
          </a:custGeom>
          <a:noFill/>
          <a:ln w="19050" cap="flat" cmpd="sng" algn="ctr">
            <a:gradFill flip="none" rotWithShape="1">
              <a:gsLst>
                <a:gs pos="0">
                  <a:schemeClr val="accent5"/>
                </a:gs>
                <a:gs pos="100000">
                  <a:schemeClr val="accent5">
                    <a:lumMod val="20000"/>
                    <a:lumOff val="80000"/>
                  </a:schemeClr>
                </a:gs>
              </a:gsLst>
              <a:lin ang="240000" scaled="0"/>
              <a:tileRect/>
            </a:gradFill>
            <a:prstDash val="solid"/>
            <a:round/>
          </a:ln>
          <a:effectLst/>
        </p:spPr>
        <p:txBody>
          <a:bodyPr lIns="360000" tIns="50951" rIns="216000" bIns="144000" anchor="b"/>
          <a:lstStyle/>
          <a:p>
            <a:pPr algn="just" defTabSz="1042966" fontAlgn="auto">
              <a:spcBef>
                <a:spcPts val="0"/>
              </a:spcBef>
              <a:spcAft>
                <a:spcPts val="0"/>
              </a:spcAft>
              <a:defRPr/>
            </a:pPr>
            <a:r>
              <a:rPr lang="en-US" sz="1800" b="1" dirty="0">
                <a:solidFill>
                  <a:schemeClr val="bg1"/>
                </a:solidFill>
                <a:latin typeface="Arial"/>
                <a:cs typeface="Arial"/>
              </a:rPr>
              <a:t>About Capgemini</a:t>
            </a:r>
            <a:endParaRPr lang="en-US" sz="1000" dirty="0">
              <a:solidFill>
                <a:schemeClr val="bg1"/>
              </a:solidFill>
            </a:endParaRPr>
          </a:p>
          <a:p>
            <a:pPr algn="just" defTabSz="957756" fontAlgn="auto">
              <a:spcBef>
                <a:spcPts val="0"/>
              </a:spcBef>
              <a:spcAft>
                <a:spcPts val="0"/>
              </a:spcAft>
              <a:defRPr/>
            </a:pPr>
            <a:endParaRPr lang="en-US" sz="1000" dirty="0">
              <a:solidFill>
                <a:schemeClr val="bg1"/>
              </a:solidFill>
            </a:endParaRPr>
          </a:p>
          <a:p>
            <a:pPr algn="just" defTabSz="957756" fontAlgn="auto">
              <a:spcBef>
                <a:spcPts val="0"/>
              </a:spcBef>
              <a:spcAft>
                <a:spcPts val="0"/>
              </a:spcAft>
              <a:defRPr/>
            </a:pPr>
            <a:r>
              <a:rPr lang="en-US" sz="1000" dirty="0">
                <a:solidFill>
                  <a:schemeClr val="bg1"/>
                </a:solidFill>
              </a:rPr>
              <a:t>With more than 120,000 people in 40 countries, Capgemini is one of the world's foremost providers of consulting, technology and outsourcing services. The Group reported 2011 global revenues of EUR 9.7 billion.</a:t>
            </a:r>
          </a:p>
          <a:p>
            <a:pPr algn="just" defTabSz="957756" fontAlgn="auto">
              <a:spcBef>
                <a:spcPts val="0"/>
              </a:spcBef>
              <a:spcAft>
                <a:spcPts val="0"/>
              </a:spcAft>
              <a:defRPr/>
            </a:pPr>
            <a:r>
              <a:rPr lang="en-US" sz="1000" dirty="0">
                <a:solidFill>
                  <a:schemeClr val="bg1"/>
                </a:solidFill>
              </a:rPr>
              <a:t>Together with its clients, Capgemini creates and delivers business and technology solutions that fit their needs and drive the results they want. A deeply multicultural organization, Capgemini has developed its own way of working, the Collaborative Business Experience</a:t>
            </a:r>
            <a:r>
              <a:rPr lang="en-US" sz="1000" baseline="30000" dirty="0">
                <a:solidFill>
                  <a:schemeClr val="bg1"/>
                </a:solidFill>
              </a:rPr>
              <a:t>TM</a:t>
            </a:r>
            <a:r>
              <a:rPr lang="en-US" sz="1000" dirty="0">
                <a:solidFill>
                  <a:schemeClr val="bg1"/>
                </a:solidFill>
              </a:rPr>
              <a:t>, and draws on Rightshore</a:t>
            </a:r>
            <a:r>
              <a:rPr lang="en-US" sz="1000" b="1" baseline="30000" dirty="0">
                <a:solidFill>
                  <a:schemeClr val="bg1"/>
                </a:solidFill>
              </a:rPr>
              <a:t> ®</a:t>
            </a:r>
            <a:r>
              <a:rPr lang="en-US" sz="1000" dirty="0">
                <a:solidFill>
                  <a:schemeClr val="bg1"/>
                </a:solidFill>
              </a:rPr>
              <a:t>, its worldwide delivery model.</a:t>
            </a:r>
          </a:p>
          <a:p>
            <a:pPr algn="just" defTabSz="957756" fontAlgn="auto">
              <a:spcBef>
                <a:spcPts val="0"/>
              </a:spcBef>
              <a:spcAft>
                <a:spcPts val="0"/>
              </a:spcAft>
              <a:defRPr/>
            </a:pPr>
            <a:endParaRPr lang="en-US" sz="1050" dirty="0">
              <a:solidFill>
                <a:schemeClr val="bg1"/>
              </a:solidFill>
            </a:endParaRPr>
          </a:p>
          <a:p>
            <a:pPr algn="just" defTabSz="957756" fontAlgn="auto">
              <a:spcBef>
                <a:spcPts val="0"/>
              </a:spcBef>
              <a:spcAft>
                <a:spcPts val="0"/>
              </a:spcAft>
              <a:defRPr/>
            </a:pPr>
            <a:r>
              <a:rPr lang="en-US" sz="900" i="1" dirty="0">
                <a:solidFill>
                  <a:schemeClr val="bg1"/>
                </a:solidFill>
              </a:rPr>
              <a:t>Rightshore</a:t>
            </a:r>
            <a:r>
              <a:rPr lang="en-US" sz="900" i="1" baseline="30000" dirty="0">
                <a:solidFill>
                  <a:schemeClr val="bg1"/>
                </a:solidFill>
              </a:rPr>
              <a:t>®</a:t>
            </a:r>
            <a:r>
              <a:rPr lang="en-US" sz="900" i="1" dirty="0">
                <a:solidFill>
                  <a:schemeClr val="bg1"/>
                </a:solidFill>
              </a:rPr>
              <a:t> is a trademark belonging to Capgemini</a:t>
            </a:r>
            <a:endParaRPr lang="en-US" sz="900" b="1" kern="0" noProof="1">
              <a:solidFill>
                <a:schemeClr val="bg1"/>
              </a:solidFill>
            </a:endParaRPr>
          </a:p>
        </p:txBody>
      </p:sp>
      <p:pic>
        <p:nvPicPr>
          <p:cNvPr id="345" name="Image 337" descr="CBE_Label_ppt.png"/>
          <p:cNvPicPr>
            <a:picLocks noChangeAspect="1"/>
          </p:cNvPicPr>
          <p:nvPr userDrawn="1"/>
        </p:nvPicPr>
        <p:blipFill>
          <a:blip r:embed="rId34" cstate="print"/>
          <a:srcRect/>
          <a:stretch>
            <a:fillRect/>
          </a:stretch>
        </p:blipFill>
        <p:spPr bwMode="auto">
          <a:xfrm>
            <a:off x="868363" y="3468688"/>
            <a:ext cx="519112" cy="522287"/>
          </a:xfrm>
          <a:prstGeom prst="rect">
            <a:avLst/>
          </a:prstGeom>
          <a:noFill/>
          <a:ln w="9525">
            <a:noFill/>
            <a:miter lim="800000"/>
            <a:headEnd/>
            <a:tailEnd/>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Closing 2">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83114" name="think-cell Slide" r:id="rId16" imgW="360" imgH="360" progId="">
                  <p:embed/>
                </p:oleObj>
              </mc:Choice>
              <mc:Fallback>
                <p:oleObj name="think-cell Slide" r:id="rId16" imgW="360" imgH="360" progId="">
                  <p:embed/>
                  <p:pic>
                    <p:nvPicPr>
                      <p:cNvPr id="0" name="Picture 144"/>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0" y="0"/>
                        <a:ext cx="158750"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Rectangle 7"/>
          <p:cNvSpPr/>
          <p:nvPr>
            <p:custDataLst>
              <p:tags r:id="rId3"/>
            </p:custDataLst>
          </p:nvPr>
        </p:nvSpPr>
        <p:spPr bwMode="auto">
          <a:xfrm flipV="1">
            <a:off x="-1588" y="1677988"/>
            <a:ext cx="9907588" cy="5180012"/>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411"/>
              <a:gd name="connsiteY0" fmla="*/ 2791 h 3881172"/>
              <a:gd name="connsiteX1" fmla="*/ 10561655 w 10562411"/>
              <a:gd name="connsiteY1" fmla="*/ 0 h 3881172"/>
              <a:gd name="connsiteX2" fmla="*/ 10561157 w 10562411"/>
              <a:gd name="connsiteY2" fmla="*/ 1476338 h 3881172"/>
              <a:gd name="connsiteX3" fmla="*/ 9288594 w 10562411"/>
              <a:gd name="connsiteY3" fmla="*/ 2153103 h 3881172"/>
              <a:gd name="connsiteX4" fmla="*/ 2317558 w 10562411"/>
              <a:gd name="connsiteY4" fmla="*/ 2159512 h 3881172"/>
              <a:gd name="connsiteX5" fmla="*/ 1180889 w 10562411"/>
              <a:gd name="connsiteY5" fmla="*/ 2958168 h 3881172"/>
              <a:gd name="connsiteX6" fmla="*/ 0 w 10562411"/>
              <a:gd name="connsiteY6" fmla="*/ 2174065 h 3881172"/>
              <a:gd name="connsiteX7" fmla="*/ 1331 w 10562411"/>
              <a:gd name="connsiteY7" fmla="*/ 2791 h 3881172"/>
              <a:gd name="connsiteX0" fmla="*/ 1331 w 10562411"/>
              <a:gd name="connsiteY0" fmla="*/ 2791 h 4143392"/>
              <a:gd name="connsiteX1" fmla="*/ 10561655 w 10562411"/>
              <a:gd name="connsiteY1" fmla="*/ 0 h 4143392"/>
              <a:gd name="connsiteX2" fmla="*/ 10561157 w 10562411"/>
              <a:gd name="connsiteY2" fmla="*/ 1476338 h 4143392"/>
              <a:gd name="connsiteX3" fmla="*/ 9288594 w 10562411"/>
              <a:gd name="connsiteY3" fmla="*/ 2153103 h 4143392"/>
              <a:gd name="connsiteX4" fmla="*/ 2317558 w 10562411"/>
              <a:gd name="connsiteY4" fmla="*/ 2159512 h 4143392"/>
              <a:gd name="connsiteX5" fmla="*/ 1180889 w 10562411"/>
              <a:gd name="connsiteY5" fmla="*/ 2958168 h 4143392"/>
              <a:gd name="connsiteX6" fmla="*/ 0 w 10562411"/>
              <a:gd name="connsiteY6" fmla="*/ 2174065 h 4143392"/>
              <a:gd name="connsiteX7" fmla="*/ 1331 w 10562411"/>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336031 w 10580884"/>
              <a:gd name="connsiteY4" fmla="*/ 2159512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013072 w 10580884"/>
              <a:gd name="connsiteY3" fmla="*/ 3716089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641"/>
              <a:gd name="connsiteY0" fmla="*/ 2791 h 4143392"/>
              <a:gd name="connsiteX1" fmla="*/ 10580128 w 10580641"/>
              <a:gd name="connsiteY1" fmla="*/ 0 h 4143392"/>
              <a:gd name="connsiteX2" fmla="*/ 10559884 w 10580641"/>
              <a:gd name="connsiteY2" fmla="*/ 3400831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625733"/>
              <a:gd name="connsiteX1" fmla="*/ 10580128 w 10580641"/>
              <a:gd name="connsiteY1" fmla="*/ 0 h 4625733"/>
              <a:gd name="connsiteX2" fmla="*/ 10559883 w 10580641"/>
              <a:gd name="connsiteY2" fmla="*/ 3953724 h 4625733"/>
              <a:gd name="connsiteX3" fmla="*/ 9013072 w 10580641"/>
              <a:gd name="connsiteY3" fmla="*/ 3716089 h 4625733"/>
              <a:gd name="connsiteX4" fmla="*/ 2283533 w 10580641"/>
              <a:gd name="connsiteY4" fmla="*/ 3711866 h 4625733"/>
              <a:gd name="connsiteX5" fmla="*/ 1199362 w 10580641"/>
              <a:gd name="connsiteY5" fmla="*/ 2958168 h 4625733"/>
              <a:gd name="connsiteX6" fmla="*/ 0 w 10580641"/>
              <a:gd name="connsiteY6" fmla="*/ 3726419 h 4625733"/>
              <a:gd name="connsiteX7" fmla="*/ 19804 w 10580641"/>
              <a:gd name="connsiteY7" fmla="*/ 2791 h 4625733"/>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37052 h 3953724"/>
              <a:gd name="connsiteX7" fmla="*/ 19804 w 10580641"/>
              <a:gd name="connsiteY7" fmla="*/ 2791 h 3953724"/>
              <a:gd name="connsiteX0" fmla="*/ 0 w 10581837"/>
              <a:gd name="connsiteY0" fmla="*/ 13424 h 3953724"/>
              <a:gd name="connsiteX1" fmla="*/ 10581324 w 10581837"/>
              <a:gd name="connsiteY1" fmla="*/ 0 h 3953724"/>
              <a:gd name="connsiteX2" fmla="*/ 10561079 w 10581837"/>
              <a:gd name="connsiteY2" fmla="*/ 3953724 h 3953724"/>
              <a:gd name="connsiteX3" fmla="*/ 9014268 w 10581837"/>
              <a:gd name="connsiteY3" fmla="*/ 3716089 h 3953724"/>
              <a:gd name="connsiteX4" fmla="*/ 2284729 w 10581837"/>
              <a:gd name="connsiteY4" fmla="*/ 3711866 h 3953724"/>
              <a:gd name="connsiteX5" fmla="*/ 1200558 w 10581837"/>
              <a:gd name="connsiteY5" fmla="*/ 2958168 h 3953724"/>
              <a:gd name="connsiteX6" fmla="*/ 1196 w 10581837"/>
              <a:gd name="connsiteY6" fmla="*/ 3737052 h 3953724"/>
              <a:gd name="connsiteX7" fmla="*/ 0 w 10581837"/>
              <a:gd name="connsiteY7" fmla="*/ 13424 h 3953724"/>
              <a:gd name="connsiteX0" fmla="*/ 0 w 10562333"/>
              <a:gd name="connsiteY0" fmla="*/ 24056 h 3964356"/>
              <a:gd name="connsiteX1" fmla="*/ 10549824 w 10562333"/>
              <a:gd name="connsiteY1" fmla="*/ 0 h 3964356"/>
              <a:gd name="connsiteX2" fmla="*/ 10561079 w 10562333"/>
              <a:gd name="connsiteY2" fmla="*/ 3964356 h 3964356"/>
              <a:gd name="connsiteX3" fmla="*/ 9014268 w 10562333"/>
              <a:gd name="connsiteY3" fmla="*/ 3726721 h 3964356"/>
              <a:gd name="connsiteX4" fmla="*/ 2284729 w 10562333"/>
              <a:gd name="connsiteY4" fmla="*/ 3722498 h 3964356"/>
              <a:gd name="connsiteX5" fmla="*/ 1200558 w 10562333"/>
              <a:gd name="connsiteY5" fmla="*/ 2968800 h 3964356"/>
              <a:gd name="connsiteX6" fmla="*/ 1196 w 10562333"/>
              <a:gd name="connsiteY6" fmla="*/ 3747684 h 3964356"/>
              <a:gd name="connsiteX7" fmla="*/ 0 w 10562333"/>
              <a:gd name="connsiteY7" fmla="*/ 24056 h 3964356"/>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10559884 w 10650182"/>
              <a:gd name="connsiteY0" fmla="*/ 18474 h 3993463"/>
              <a:gd name="connsiteX1" fmla="*/ 10561079 w 10650182"/>
              <a:gd name="connsiteY1" fmla="*/ 3993463 h 3993463"/>
              <a:gd name="connsiteX2" fmla="*/ 9024769 w 10650182"/>
              <a:gd name="connsiteY2" fmla="*/ 3734563 h 3993463"/>
              <a:gd name="connsiteX3" fmla="*/ 2295230 w 10650182"/>
              <a:gd name="connsiteY3" fmla="*/ 3719707 h 3993463"/>
              <a:gd name="connsiteX4" fmla="*/ 1200558 w 10650182"/>
              <a:gd name="connsiteY4" fmla="*/ 2997907 h 3993463"/>
              <a:gd name="connsiteX5" fmla="*/ 0 w 10650182"/>
              <a:gd name="connsiteY5" fmla="*/ 3712996 h 3993463"/>
              <a:gd name="connsiteX6" fmla="*/ 0 w 10650182"/>
              <a:gd name="connsiteY6" fmla="*/ 0 h 3993463"/>
              <a:gd name="connsiteX7" fmla="*/ 10650182 w 10650182"/>
              <a:gd name="connsiteY7" fmla="*/ 109914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10285606 w 10562333"/>
              <a:gd name="connsiteY7" fmla="*/ 418258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9991611 w 10562333"/>
              <a:gd name="connsiteY7" fmla="*/ 56751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0 w 10562846"/>
              <a:gd name="connsiteY5" fmla="*/ 3712996 h 3993463"/>
              <a:gd name="connsiteX6" fmla="*/ 0 w 10562846"/>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2449 w 10562846"/>
              <a:gd name="connsiteY5" fmla="*/ 3734261 h 3993463"/>
              <a:gd name="connsiteX6" fmla="*/ 0 w 10562846"/>
              <a:gd name="connsiteY6" fmla="*/ 0 h 3993463"/>
              <a:gd name="connsiteX0" fmla="*/ 10562334 w 10562847"/>
              <a:gd name="connsiteY0" fmla="*/ 1074357 h 5067820"/>
              <a:gd name="connsiteX1" fmla="*/ 10561080 w 10562847"/>
              <a:gd name="connsiteY1" fmla="*/ 5067820 h 5067820"/>
              <a:gd name="connsiteX2" fmla="*/ 9024770 w 10562847"/>
              <a:gd name="connsiteY2" fmla="*/ 4808920 h 5067820"/>
              <a:gd name="connsiteX3" fmla="*/ 2295231 w 10562847"/>
              <a:gd name="connsiteY3" fmla="*/ 4794064 h 5067820"/>
              <a:gd name="connsiteX4" fmla="*/ 1200559 w 10562847"/>
              <a:gd name="connsiteY4" fmla="*/ 4072264 h 5067820"/>
              <a:gd name="connsiteX5" fmla="*/ 2450 w 10562847"/>
              <a:gd name="connsiteY5" fmla="*/ 4808618 h 5067820"/>
              <a:gd name="connsiteX6" fmla="*/ 0 w 10562847"/>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2450 w 10563360"/>
              <a:gd name="connsiteY5" fmla="*/ 4808618 h 5067820"/>
              <a:gd name="connsiteX6" fmla="*/ 0 w 10563360"/>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514 w 10563360"/>
              <a:gd name="connsiteY5" fmla="*/ 4819150 h 5067820"/>
              <a:gd name="connsiteX6" fmla="*/ 0 w 10563360"/>
              <a:gd name="connsiteY6" fmla="*/ 0 h 5067820"/>
              <a:gd name="connsiteX0" fmla="*/ 10562847 w 10564614"/>
              <a:gd name="connsiteY0" fmla="*/ 0 h 5152083"/>
              <a:gd name="connsiteX1" fmla="*/ 10563360 w 10564614"/>
              <a:gd name="connsiteY1" fmla="*/ 5152083 h 5152083"/>
              <a:gd name="connsiteX2" fmla="*/ 9024770 w 10564614"/>
              <a:gd name="connsiteY2" fmla="*/ 4808920 h 5152083"/>
              <a:gd name="connsiteX3" fmla="*/ 2295231 w 10564614"/>
              <a:gd name="connsiteY3" fmla="*/ 4794064 h 5152083"/>
              <a:gd name="connsiteX4" fmla="*/ 1200559 w 10564614"/>
              <a:gd name="connsiteY4" fmla="*/ 4072264 h 5152083"/>
              <a:gd name="connsiteX5" fmla="*/ 514 w 10564614"/>
              <a:gd name="connsiteY5" fmla="*/ 4819150 h 5152083"/>
              <a:gd name="connsiteX6" fmla="*/ 0 w 10564614"/>
              <a:gd name="connsiteY6" fmla="*/ 0 h 5152083"/>
              <a:gd name="connsiteX0" fmla="*/ 10562847 w 10564614"/>
              <a:gd name="connsiteY0" fmla="*/ 0 h 5183681"/>
              <a:gd name="connsiteX1" fmla="*/ 10563360 w 10564614"/>
              <a:gd name="connsiteY1" fmla="*/ 5183681 h 5183681"/>
              <a:gd name="connsiteX2" fmla="*/ 9024770 w 10564614"/>
              <a:gd name="connsiteY2" fmla="*/ 4808920 h 5183681"/>
              <a:gd name="connsiteX3" fmla="*/ 2295231 w 10564614"/>
              <a:gd name="connsiteY3" fmla="*/ 4794064 h 5183681"/>
              <a:gd name="connsiteX4" fmla="*/ 1200559 w 10564614"/>
              <a:gd name="connsiteY4" fmla="*/ 4072264 h 5183681"/>
              <a:gd name="connsiteX5" fmla="*/ 514 w 10564614"/>
              <a:gd name="connsiteY5" fmla="*/ 4819150 h 5183681"/>
              <a:gd name="connsiteX6" fmla="*/ 0 w 10564614"/>
              <a:gd name="connsiteY6" fmla="*/ 0 h 518368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87552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64614" h="5657661">
                <a:moveTo>
                  <a:pt x="10562847" y="0"/>
                </a:moveTo>
                <a:cubicBezTo>
                  <a:pt x="10563360" y="67600"/>
                  <a:pt x="10564614" y="5614246"/>
                  <a:pt x="10563360" y="5657661"/>
                </a:cubicBezTo>
                <a:cubicBezTo>
                  <a:pt x="10190941" y="4920324"/>
                  <a:pt x="9462356" y="4792975"/>
                  <a:pt x="9024770" y="4808920"/>
                </a:cubicBezTo>
                <a:lnTo>
                  <a:pt x="2295231" y="4794064"/>
                </a:lnTo>
                <a:cubicBezTo>
                  <a:pt x="1854598" y="4794612"/>
                  <a:pt x="1423669" y="4544310"/>
                  <a:pt x="1200559" y="4072264"/>
                </a:cubicBezTo>
                <a:cubicBezTo>
                  <a:pt x="965203" y="4750718"/>
                  <a:pt x="279154" y="4797207"/>
                  <a:pt x="514" y="4798085"/>
                </a:cubicBezTo>
                <a:cubicBezTo>
                  <a:pt x="2581" y="4762572"/>
                  <a:pt x="1272" y="95582"/>
                  <a:pt x="0" y="0"/>
                </a:cubicBezTo>
              </a:path>
            </a:pathLst>
          </a:custGeom>
          <a:gradFill flip="none" rotWithShape="1">
            <a:gsLst>
              <a:gs pos="0">
                <a:srgbClr val="005B7C"/>
              </a:gs>
              <a:gs pos="50000">
                <a:srgbClr val="0085B3"/>
              </a:gs>
              <a:gs pos="100000">
                <a:srgbClr val="00A0D6"/>
              </a:gs>
            </a:gsLst>
            <a:lin ang="18900000" scaled="1"/>
            <a:tileRect/>
          </a:gradFill>
          <a:ln w="12700" cmpd="sng" algn="ctr">
            <a:noFill/>
            <a:miter lim="800000"/>
            <a:headEnd/>
            <a:tailEnd/>
          </a:ln>
          <a:effectLst>
            <a:outerShdw blurRad="41275" dist="38100" dir="5400000" algn="t" rotWithShape="0">
              <a:schemeClr val="bg1">
                <a:lumMod val="65000"/>
                <a:alpha val="25000"/>
              </a:schemeClr>
            </a:outerShdw>
          </a:effectLst>
        </p:spPr>
        <p:txBody>
          <a:bodyPr lIns="33059" tIns="42976" rIns="33059" bIns="42976" anchor="ctr"/>
          <a:lstStyle/>
          <a:p>
            <a:pPr algn="ctr" defTabSz="957756" fontAlgn="auto">
              <a:spcBef>
                <a:spcPts val="0"/>
              </a:spcBef>
              <a:spcAft>
                <a:spcPts val="0"/>
              </a:spcAft>
              <a:defRPr/>
            </a:pPr>
            <a:endParaRPr lang="en-US" sz="1000" dirty="0">
              <a:solidFill>
                <a:schemeClr val="bg1"/>
              </a:solidFill>
              <a:latin typeface="Arial"/>
              <a:cs typeface="Arial"/>
            </a:endParaRPr>
          </a:p>
        </p:txBody>
      </p:sp>
      <p:pic>
        <p:nvPicPr>
          <p:cNvPr id="4" name="Image 10" descr="Capgemini_logo_lr.tif"/>
          <p:cNvPicPr>
            <a:picLocks noChangeAspect="1"/>
          </p:cNvPicPr>
          <p:nvPr>
            <p:custDataLst>
              <p:tags r:id="rId4"/>
            </p:custDataLst>
          </p:nvPr>
        </p:nvPicPr>
        <p:blipFill>
          <a:blip r:embed="rId18" cstate="print"/>
          <a:srcRect/>
          <a:stretch>
            <a:fillRect/>
          </a:stretch>
        </p:blipFill>
        <p:spPr bwMode="auto">
          <a:xfrm>
            <a:off x="690563" y="930275"/>
            <a:ext cx="3154362" cy="776288"/>
          </a:xfrm>
          <a:prstGeom prst="rect">
            <a:avLst/>
          </a:prstGeom>
          <a:noFill/>
          <a:ln w="9525">
            <a:noFill/>
            <a:miter lim="800000"/>
            <a:headEnd/>
            <a:tailEnd/>
          </a:ln>
        </p:spPr>
      </p:pic>
      <p:pic>
        <p:nvPicPr>
          <p:cNvPr id="5" name="Picture 104" descr="C:\Users\UserSim\Desktop\Capgemini\moto.emf"/>
          <p:cNvPicPr>
            <a:picLocks noChangeAspect="1" noChangeArrowheads="1"/>
          </p:cNvPicPr>
          <p:nvPr>
            <p:custDataLst>
              <p:tags r:id="rId5"/>
            </p:custDataLst>
          </p:nvPr>
        </p:nvPicPr>
        <p:blipFill>
          <a:blip r:embed="rId19" cstate="print"/>
          <a:srcRect/>
          <a:stretch>
            <a:fillRect/>
          </a:stretch>
        </p:blipFill>
        <p:spPr bwMode="auto">
          <a:xfrm>
            <a:off x="5491163" y="1173163"/>
            <a:ext cx="3646487" cy="290512"/>
          </a:xfrm>
          <a:prstGeom prst="rect">
            <a:avLst/>
          </a:prstGeom>
          <a:noFill/>
          <a:ln w="9525">
            <a:noFill/>
            <a:miter lim="800000"/>
            <a:headEnd/>
            <a:tailEnd/>
          </a:ln>
        </p:spPr>
      </p:pic>
      <p:sp>
        <p:nvSpPr>
          <p:cNvPr id="6" name="Rectangle 5"/>
          <p:cNvSpPr/>
          <p:nvPr>
            <p:custDataLst>
              <p:tags r:id="rId6"/>
            </p:custDataLst>
          </p:nvPr>
        </p:nvSpPr>
        <p:spPr>
          <a:xfrm>
            <a:off x="5524500" y="6380163"/>
            <a:ext cx="4381500" cy="280987"/>
          </a:xfrm>
          <a:prstGeom prst="rect">
            <a:avLst/>
          </a:prstGeom>
        </p:spPr>
        <p:txBody>
          <a:bodyPr lIns="33059" tIns="33059" rIns="330588" bIns="33059" anchor="b">
            <a:spAutoFit/>
          </a:bodyPr>
          <a:lstStyle/>
          <a:p>
            <a:pPr algn="r" defTabSz="957756" fontAlgn="auto">
              <a:spcBef>
                <a:spcPts val="0"/>
              </a:spcBef>
              <a:spcAft>
                <a:spcPts val="0"/>
              </a:spcAft>
              <a:defRPr/>
            </a:pPr>
            <a:r>
              <a:rPr lang="en-US" sz="700" dirty="0">
                <a:solidFill>
                  <a:schemeClr val="bg1"/>
                </a:solidFill>
                <a:latin typeface="Arial"/>
                <a:cs typeface="Arial"/>
              </a:rPr>
              <a:t>The information contained in this presentation is proprietary.</a:t>
            </a:r>
          </a:p>
          <a:p>
            <a:pPr algn="r" defTabSz="957756" fontAlgn="auto">
              <a:spcBef>
                <a:spcPts val="0"/>
              </a:spcBef>
              <a:spcAft>
                <a:spcPts val="0"/>
              </a:spcAft>
              <a:defRPr/>
            </a:pPr>
            <a:r>
              <a:rPr lang="en-US" sz="700" dirty="0">
                <a:solidFill>
                  <a:schemeClr val="bg1"/>
                </a:solidFill>
                <a:latin typeface="Arial"/>
                <a:cs typeface="Arial"/>
              </a:rPr>
              <a:t>© 2012 Capgemini. All rights reserved.</a:t>
            </a:r>
          </a:p>
        </p:txBody>
      </p:sp>
      <p:sp>
        <p:nvSpPr>
          <p:cNvPr id="7" name="Rectangle 6"/>
          <p:cNvSpPr/>
          <p:nvPr userDrawn="1">
            <p:custDataLst>
              <p:tags r:id="rId7"/>
            </p:custDataLst>
          </p:nvPr>
        </p:nvSpPr>
        <p:spPr>
          <a:xfrm>
            <a:off x="6983413" y="5457825"/>
            <a:ext cx="2922587" cy="381000"/>
          </a:xfrm>
          <a:prstGeom prst="rect">
            <a:avLst/>
          </a:prstGeom>
        </p:spPr>
        <p:txBody>
          <a:bodyPr wrap="none" lIns="36000" tIns="36000" rIns="360000" bIns="36000" anchor="b">
            <a:spAutoFit/>
          </a:bodyPr>
          <a:lstStyle/>
          <a:p>
            <a:pPr algn="r" defTabSz="957756" fontAlgn="auto">
              <a:spcBef>
                <a:spcPts val="0"/>
              </a:spcBef>
              <a:spcAft>
                <a:spcPts val="0"/>
              </a:spcAft>
              <a:defRPr/>
            </a:pPr>
            <a:r>
              <a:rPr lang="en-US" sz="2000" b="1" dirty="0">
                <a:solidFill>
                  <a:schemeClr val="bg1"/>
                </a:solidFill>
              </a:rPr>
              <a:t>www.capgemini.com</a:t>
            </a:r>
          </a:p>
        </p:txBody>
      </p:sp>
      <p:pic>
        <p:nvPicPr>
          <p:cNvPr id="8" name="Picture 3" descr="C:\Users\UserSim\Desktop\DS_icons\128x128 shadows\facebook.png">
            <a:hlinkClick r:id="rId20"/>
          </p:cNvPr>
          <p:cNvPicPr>
            <a:picLocks noChangeAspect="1" noChangeArrowheads="1"/>
          </p:cNvPicPr>
          <p:nvPr userDrawn="1">
            <p:custDataLst>
              <p:tags r:id="rId8"/>
            </p:custDataLst>
          </p:nvPr>
        </p:nvPicPr>
        <p:blipFill>
          <a:blip r:embed="rId21" cstate="print"/>
          <a:srcRect/>
          <a:stretch>
            <a:fillRect/>
          </a:stretch>
        </p:blipFill>
        <p:spPr bwMode="auto">
          <a:xfrm>
            <a:off x="7939088" y="5932488"/>
            <a:ext cx="277812" cy="263525"/>
          </a:xfrm>
          <a:prstGeom prst="rect">
            <a:avLst/>
          </a:prstGeom>
          <a:noFill/>
          <a:ln w="9525">
            <a:noFill/>
            <a:miter lim="800000"/>
            <a:headEnd/>
            <a:tailEnd/>
          </a:ln>
        </p:spPr>
      </p:pic>
      <p:pic>
        <p:nvPicPr>
          <p:cNvPr id="9" name="Picture 4" descr="C:\Users\UserSim\Desktop\DS_icons\128x128 shadows\linkedin.png">
            <a:hlinkClick r:id="rId22"/>
          </p:cNvPr>
          <p:cNvPicPr>
            <a:picLocks noChangeAspect="1" noChangeArrowheads="1"/>
          </p:cNvPicPr>
          <p:nvPr userDrawn="1">
            <p:custDataLst>
              <p:tags r:id="rId9"/>
            </p:custDataLst>
          </p:nvPr>
        </p:nvPicPr>
        <p:blipFill>
          <a:blip r:embed="rId23" cstate="print"/>
          <a:srcRect/>
          <a:stretch>
            <a:fillRect/>
          </a:stretch>
        </p:blipFill>
        <p:spPr bwMode="auto">
          <a:xfrm>
            <a:off x="8274050" y="5932488"/>
            <a:ext cx="282575" cy="266700"/>
          </a:xfrm>
          <a:prstGeom prst="rect">
            <a:avLst/>
          </a:prstGeom>
          <a:noFill/>
          <a:ln w="9525">
            <a:noFill/>
            <a:miter lim="800000"/>
            <a:headEnd/>
            <a:tailEnd/>
          </a:ln>
        </p:spPr>
      </p:pic>
      <p:pic>
        <p:nvPicPr>
          <p:cNvPr id="10" name="Picture 5" descr="C:\Users\UserSim\Desktop\DS_icons\128x128 shadows\twitter.png">
            <a:hlinkClick r:id="rId24"/>
          </p:cNvPr>
          <p:cNvPicPr>
            <a:picLocks noChangeAspect="1" noChangeArrowheads="1"/>
          </p:cNvPicPr>
          <p:nvPr userDrawn="1">
            <p:custDataLst>
              <p:tags r:id="rId10"/>
            </p:custDataLst>
          </p:nvPr>
        </p:nvPicPr>
        <p:blipFill>
          <a:blip r:embed="rId25" cstate="print"/>
          <a:srcRect/>
          <a:stretch>
            <a:fillRect/>
          </a:stretch>
        </p:blipFill>
        <p:spPr bwMode="auto">
          <a:xfrm>
            <a:off x="8904288" y="5932488"/>
            <a:ext cx="280987" cy="266700"/>
          </a:xfrm>
          <a:prstGeom prst="rect">
            <a:avLst/>
          </a:prstGeom>
          <a:noFill/>
          <a:ln w="9525">
            <a:noFill/>
            <a:miter lim="800000"/>
            <a:headEnd/>
            <a:tailEnd/>
          </a:ln>
        </p:spPr>
      </p:pic>
      <p:pic>
        <p:nvPicPr>
          <p:cNvPr id="11" name="Picture 6" descr="C:\Users\UserSim\Desktop\DS_icons\128x128 shadows\youtube.png">
            <a:hlinkClick r:id="rId26"/>
          </p:cNvPr>
          <p:cNvPicPr>
            <a:picLocks noChangeAspect="1" noChangeArrowheads="1"/>
          </p:cNvPicPr>
          <p:nvPr userDrawn="1">
            <p:custDataLst>
              <p:tags r:id="rId11"/>
            </p:custDataLst>
          </p:nvPr>
        </p:nvPicPr>
        <p:blipFill>
          <a:blip r:embed="rId27" cstate="print"/>
          <a:srcRect/>
          <a:stretch>
            <a:fillRect/>
          </a:stretch>
        </p:blipFill>
        <p:spPr bwMode="auto">
          <a:xfrm>
            <a:off x="9242425" y="5932488"/>
            <a:ext cx="280988" cy="266700"/>
          </a:xfrm>
          <a:prstGeom prst="rect">
            <a:avLst/>
          </a:prstGeom>
          <a:noFill/>
          <a:ln w="9525">
            <a:noFill/>
            <a:miter lim="800000"/>
            <a:headEnd/>
            <a:tailEnd/>
          </a:ln>
        </p:spPr>
      </p:pic>
      <p:pic>
        <p:nvPicPr>
          <p:cNvPr id="12" name="Image 22" descr="Picto_Slideshare.gif">
            <a:hlinkClick r:id="rId28"/>
          </p:cNvPr>
          <p:cNvPicPr preferRelativeResize="0">
            <a:picLocks/>
          </p:cNvPicPr>
          <p:nvPr userDrawn="1">
            <p:custDataLst>
              <p:tags r:id="rId12"/>
            </p:custDataLst>
          </p:nvPr>
        </p:nvPicPr>
        <p:blipFill>
          <a:blip r:embed="rId29" cstate="email"/>
          <a:srcRect l="4793" t="6316" r="5718" b="7969"/>
          <a:stretch>
            <a:fillRect/>
          </a:stretch>
        </p:blipFill>
        <p:spPr>
          <a:xfrm>
            <a:off x="8613168" y="5932547"/>
            <a:ext cx="233362" cy="238125"/>
          </a:xfrm>
          <a:prstGeom prst="roundRect">
            <a:avLst/>
          </a:prstGeom>
          <a:effectLst>
            <a:outerShdw blurRad="38100" dist="25400" dir="5400000" sx="98000" sy="98000" algn="t" rotWithShape="0">
              <a:schemeClr val="tx2">
                <a:alpha val="51000"/>
              </a:schemeClr>
            </a:outerShdw>
          </a:effectLst>
        </p:spPr>
      </p:pic>
      <p:graphicFrame>
        <p:nvGraphicFramePr>
          <p:cNvPr id="13" name="Object 3" hidden="1"/>
          <p:cNvGraphicFramePr>
            <a:graphicFrameLocks noChangeAspect="1"/>
          </p:cNvGraphicFramePr>
          <p:nvPr>
            <p:custDataLst>
              <p:tags r:id="rId13"/>
            </p:custDataLst>
          </p:nvPr>
        </p:nvGraphicFramePr>
        <p:xfrm>
          <a:off x="0" y="0"/>
          <a:ext cx="147638" cy="144463"/>
        </p:xfrm>
        <a:graphic>
          <a:graphicData uri="http://schemas.openxmlformats.org/presentationml/2006/ole">
            <mc:AlternateContent xmlns:mc="http://schemas.openxmlformats.org/markup-compatibility/2006">
              <mc:Choice xmlns:v="urn:schemas-microsoft-com:vml" Requires="v">
                <p:oleObj spid="_x0000_s83115" name="think-cell Slide" r:id="rId30" imgW="360" imgH="360" progId="">
                  <p:embed/>
                </p:oleObj>
              </mc:Choice>
              <mc:Fallback>
                <p:oleObj name="think-cell Slide" r:id="rId30" imgW="360" imgH="360" progId="">
                  <p:embed/>
                  <p:pic>
                    <p:nvPicPr>
                      <p:cNvPr id="0" name="Picture 145"/>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0" y="0"/>
                        <a:ext cx="147638" cy="1444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 name="Rectangle 9"/>
          <p:cNvSpPr>
            <a:spLocks noChangeArrowheads="1"/>
          </p:cNvSpPr>
          <p:nvPr userDrawn="1">
            <p:custDataLst>
              <p:tags r:id="rId14"/>
            </p:custDataLst>
          </p:nvPr>
        </p:nvSpPr>
        <p:spPr bwMode="gray">
          <a:xfrm>
            <a:off x="5286202" y="2940255"/>
            <a:ext cx="4259840" cy="2376667"/>
          </a:xfrm>
          <a:custGeom>
            <a:avLst/>
            <a:gdLst>
              <a:gd name="connsiteX0" fmla="*/ 0 w 4423977"/>
              <a:gd name="connsiteY0" fmla="*/ 164137 h 2296914"/>
              <a:gd name="connsiteX1" fmla="*/ 48075 w 4423977"/>
              <a:gd name="connsiteY1" fmla="*/ 48075 h 2296914"/>
              <a:gd name="connsiteX2" fmla="*/ 164138 w 4423977"/>
              <a:gd name="connsiteY2" fmla="*/ 1 h 2296914"/>
              <a:gd name="connsiteX3" fmla="*/ 4259840 w 4423977"/>
              <a:gd name="connsiteY3" fmla="*/ 0 h 2296914"/>
              <a:gd name="connsiteX4" fmla="*/ 4375902 w 4423977"/>
              <a:gd name="connsiteY4" fmla="*/ 48075 h 2296914"/>
              <a:gd name="connsiteX5" fmla="*/ 4423976 w 4423977"/>
              <a:gd name="connsiteY5" fmla="*/ 164138 h 2296914"/>
              <a:gd name="connsiteX6" fmla="*/ 4423977 w 4423977"/>
              <a:gd name="connsiteY6" fmla="*/ 2132777 h 2296914"/>
              <a:gd name="connsiteX7" fmla="*/ 4375902 w 4423977"/>
              <a:gd name="connsiteY7" fmla="*/ 2248839 h 2296914"/>
              <a:gd name="connsiteX8" fmla="*/ 4259840 w 4423977"/>
              <a:gd name="connsiteY8" fmla="*/ 2296914 h 2296914"/>
              <a:gd name="connsiteX9" fmla="*/ 164137 w 4423977"/>
              <a:gd name="connsiteY9" fmla="*/ 2296914 h 2296914"/>
              <a:gd name="connsiteX10" fmla="*/ 48075 w 4423977"/>
              <a:gd name="connsiteY10" fmla="*/ 2248839 h 2296914"/>
              <a:gd name="connsiteX11" fmla="*/ 0 w 4423977"/>
              <a:gd name="connsiteY11" fmla="*/ 2132777 h 2296914"/>
              <a:gd name="connsiteX12" fmla="*/ 0 w 4423977"/>
              <a:gd name="connsiteY12" fmla="*/ 164137 h 2296914"/>
              <a:gd name="connsiteX0" fmla="*/ 0 w 4969813"/>
              <a:gd name="connsiteY0" fmla="*/ 164137 h 2488240"/>
              <a:gd name="connsiteX1" fmla="*/ 48075 w 4969813"/>
              <a:gd name="connsiteY1" fmla="*/ 48075 h 2488240"/>
              <a:gd name="connsiteX2" fmla="*/ 164138 w 4969813"/>
              <a:gd name="connsiteY2" fmla="*/ 1 h 2488240"/>
              <a:gd name="connsiteX3" fmla="*/ 4259840 w 4969813"/>
              <a:gd name="connsiteY3" fmla="*/ 0 h 2488240"/>
              <a:gd name="connsiteX4" fmla="*/ 4375902 w 4969813"/>
              <a:gd name="connsiteY4" fmla="*/ 48075 h 2488240"/>
              <a:gd name="connsiteX5" fmla="*/ 4423976 w 4969813"/>
              <a:gd name="connsiteY5" fmla="*/ 164138 h 2488240"/>
              <a:gd name="connsiteX6" fmla="*/ 4423977 w 4969813"/>
              <a:gd name="connsiteY6" fmla="*/ 2132777 h 2488240"/>
              <a:gd name="connsiteX7" fmla="*/ 4259840 w 4969813"/>
              <a:gd name="connsiteY7" fmla="*/ 2296914 h 2488240"/>
              <a:gd name="connsiteX8" fmla="*/ 164137 w 4969813"/>
              <a:gd name="connsiteY8" fmla="*/ 2296914 h 2488240"/>
              <a:gd name="connsiteX9" fmla="*/ 48075 w 4969813"/>
              <a:gd name="connsiteY9" fmla="*/ 2248839 h 2488240"/>
              <a:gd name="connsiteX10" fmla="*/ 0 w 4969813"/>
              <a:gd name="connsiteY10" fmla="*/ 2132777 h 2488240"/>
              <a:gd name="connsiteX11" fmla="*/ 0 w 4969813"/>
              <a:gd name="connsiteY11" fmla="*/ 164137 h 2488240"/>
              <a:gd name="connsiteX0" fmla="*/ 0 w 4969813"/>
              <a:gd name="connsiteY0" fmla="*/ 164137 h 2296914"/>
              <a:gd name="connsiteX1" fmla="*/ 48075 w 4969813"/>
              <a:gd name="connsiteY1" fmla="*/ 48075 h 2296914"/>
              <a:gd name="connsiteX2" fmla="*/ 164138 w 4969813"/>
              <a:gd name="connsiteY2" fmla="*/ 1 h 2296914"/>
              <a:gd name="connsiteX3" fmla="*/ 4259840 w 4969813"/>
              <a:gd name="connsiteY3" fmla="*/ 0 h 2296914"/>
              <a:gd name="connsiteX4" fmla="*/ 4375902 w 4969813"/>
              <a:gd name="connsiteY4" fmla="*/ 48075 h 2296914"/>
              <a:gd name="connsiteX5" fmla="*/ 4423976 w 4969813"/>
              <a:gd name="connsiteY5" fmla="*/ 164138 h 2296914"/>
              <a:gd name="connsiteX6" fmla="*/ 4259840 w 4969813"/>
              <a:gd name="connsiteY6" fmla="*/ 2296914 h 2296914"/>
              <a:gd name="connsiteX7" fmla="*/ 164137 w 4969813"/>
              <a:gd name="connsiteY7" fmla="*/ 2296914 h 2296914"/>
              <a:gd name="connsiteX8" fmla="*/ 48075 w 4969813"/>
              <a:gd name="connsiteY8" fmla="*/ 2248839 h 2296914"/>
              <a:gd name="connsiteX9" fmla="*/ 0 w 4969813"/>
              <a:gd name="connsiteY9" fmla="*/ 2132777 h 2296914"/>
              <a:gd name="connsiteX10" fmla="*/ 0 w 4969813"/>
              <a:gd name="connsiteY10" fmla="*/ 164137 h 2296914"/>
              <a:gd name="connsiteX0" fmla="*/ 0 w 4961801"/>
              <a:gd name="connsiteY0" fmla="*/ 498881 h 2631658"/>
              <a:gd name="connsiteX1" fmla="*/ 48075 w 4961801"/>
              <a:gd name="connsiteY1" fmla="*/ 382819 h 2631658"/>
              <a:gd name="connsiteX2" fmla="*/ 164138 w 4961801"/>
              <a:gd name="connsiteY2" fmla="*/ 334745 h 2631658"/>
              <a:gd name="connsiteX3" fmla="*/ 4259840 w 4961801"/>
              <a:gd name="connsiteY3" fmla="*/ 334744 h 2631658"/>
              <a:gd name="connsiteX4" fmla="*/ 4375902 w 4961801"/>
              <a:gd name="connsiteY4" fmla="*/ 382819 h 2631658"/>
              <a:gd name="connsiteX5" fmla="*/ 4259840 w 4961801"/>
              <a:gd name="connsiteY5" fmla="*/ 2631658 h 2631658"/>
              <a:gd name="connsiteX6" fmla="*/ 164137 w 4961801"/>
              <a:gd name="connsiteY6" fmla="*/ 2631658 h 2631658"/>
              <a:gd name="connsiteX7" fmla="*/ 48075 w 4961801"/>
              <a:gd name="connsiteY7" fmla="*/ 2583583 h 2631658"/>
              <a:gd name="connsiteX8" fmla="*/ 0 w 4961801"/>
              <a:gd name="connsiteY8" fmla="*/ 2467521 h 2631658"/>
              <a:gd name="connsiteX9" fmla="*/ 0 w 4961801"/>
              <a:gd name="connsiteY9" fmla="*/ 498881 h 2631658"/>
              <a:gd name="connsiteX0" fmla="*/ 0 w 4942457"/>
              <a:gd name="connsiteY0" fmla="*/ 164137 h 2296914"/>
              <a:gd name="connsiteX1" fmla="*/ 48075 w 4942457"/>
              <a:gd name="connsiteY1" fmla="*/ 48075 h 2296914"/>
              <a:gd name="connsiteX2" fmla="*/ 164138 w 4942457"/>
              <a:gd name="connsiteY2" fmla="*/ 1 h 2296914"/>
              <a:gd name="connsiteX3" fmla="*/ 4259840 w 4942457"/>
              <a:gd name="connsiteY3" fmla="*/ 0 h 2296914"/>
              <a:gd name="connsiteX4" fmla="*/ 4259840 w 4942457"/>
              <a:gd name="connsiteY4" fmla="*/ 2296914 h 2296914"/>
              <a:gd name="connsiteX5" fmla="*/ 164137 w 4942457"/>
              <a:gd name="connsiteY5" fmla="*/ 2296914 h 2296914"/>
              <a:gd name="connsiteX6" fmla="*/ 48075 w 4942457"/>
              <a:gd name="connsiteY6" fmla="*/ 2248839 h 2296914"/>
              <a:gd name="connsiteX7" fmla="*/ 0 w 4942457"/>
              <a:gd name="connsiteY7" fmla="*/ 2132777 h 2296914"/>
              <a:gd name="connsiteX8" fmla="*/ 0 w 4942457"/>
              <a:gd name="connsiteY8" fmla="*/ 164137 h 2296914"/>
              <a:gd name="connsiteX0" fmla="*/ 4259840 w 4942457"/>
              <a:gd name="connsiteY0" fmla="*/ 0 h 2296914"/>
              <a:gd name="connsiteX1" fmla="*/ 4259840 w 4942457"/>
              <a:gd name="connsiteY1" fmla="*/ 2296914 h 2296914"/>
              <a:gd name="connsiteX2" fmla="*/ 164137 w 4942457"/>
              <a:gd name="connsiteY2" fmla="*/ 2296914 h 2296914"/>
              <a:gd name="connsiteX3" fmla="*/ 48075 w 4942457"/>
              <a:gd name="connsiteY3" fmla="*/ 2248839 h 2296914"/>
              <a:gd name="connsiteX4" fmla="*/ 0 w 4942457"/>
              <a:gd name="connsiteY4" fmla="*/ 2132777 h 2296914"/>
              <a:gd name="connsiteX5" fmla="*/ 0 w 4942457"/>
              <a:gd name="connsiteY5" fmla="*/ 164137 h 2296914"/>
              <a:gd name="connsiteX6" fmla="*/ 48075 w 4942457"/>
              <a:gd name="connsiteY6" fmla="*/ 48075 h 2296914"/>
              <a:gd name="connsiteX7" fmla="*/ 164138 w 4942457"/>
              <a:gd name="connsiteY7" fmla="*/ 1 h 2296914"/>
              <a:gd name="connsiteX8" fmla="*/ 4351280 w 4942457"/>
              <a:gd name="connsiteY8" fmla="*/ 91440 h 2296914"/>
              <a:gd name="connsiteX0" fmla="*/ 4259840 w 4351280"/>
              <a:gd name="connsiteY0" fmla="*/ 2296914 h 2296914"/>
              <a:gd name="connsiteX1" fmla="*/ 164137 w 4351280"/>
              <a:gd name="connsiteY1" fmla="*/ 2296914 h 2296914"/>
              <a:gd name="connsiteX2" fmla="*/ 48075 w 4351280"/>
              <a:gd name="connsiteY2" fmla="*/ 2248839 h 2296914"/>
              <a:gd name="connsiteX3" fmla="*/ 0 w 4351280"/>
              <a:gd name="connsiteY3" fmla="*/ 2132777 h 2296914"/>
              <a:gd name="connsiteX4" fmla="*/ 0 w 4351280"/>
              <a:gd name="connsiteY4" fmla="*/ 164137 h 2296914"/>
              <a:gd name="connsiteX5" fmla="*/ 48075 w 4351280"/>
              <a:gd name="connsiteY5" fmla="*/ 48075 h 2296914"/>
              <a:gd name="connsiteX6" fmla="*/ 164138 w 4351280"/>
              <a:gd name="connsiteY6" fmla="*/ 1 h 2296914"/>
              <a:gd name="connsiteX7" fmla="*/ 4351280 w 4351280"/>
              <a:gd name="connsiteY7" fmla="*/ 91440 h 2296914"/>
              <a:gd name="connsiteX0" fmla="*/ 4259840 w 4330731"/>
              <a:gd name="connsiteY0" fmla="*/ 2297942 h 2297942"/>
              <a:gd name="connsiteX1" fmla="*/ 164137 w 4330731"/>
              <a:gd name="connsiteY1" fmla="*/ 2297942 h 2297942"/>
              <a:gd name="connsiteX2" fmla="*/ 48075 w 4330731"/>
              <a:gd name="connsiteY2" fmla="*/ 2249867 h 2297942"/>
              <a:gd name="connsiteX3" fmla="*/ 0 w 4330731"/>
              <a:gd name="connsiteY3" fmla="*/ 2133805 h 2297942"/>
              <a:gd name="connsiteX4" fmla="*/ 0 w 4330731"/>
              <a:gd name="connsiteY4" fmla="*/ 165165 h 2297942"/>
              <a:gd name="connsiteX5" fmla="*/ 48075 w 4330731"/>
              <a:gd name="connsiteY5" fmla="*/ 49103 h 2297942"/>
              <a:gd name="connsiteX6" fmla="*/ 164138 w 4330731"/>
              <a:gd name="connsiteY6" fmla="*/ 1029 h 2297942"/>
              <a:gd name="connsiteX7" fmla="*/ 4330731 w 4330731"/>
              <a:gd name="connsiteY7" fmla="*/ 0 h 2297942"/>
              <a:gd name="connsiteX0" fmla="*/ 4259840 w 4259840"/>
              <a:gd name="connsiteY0" fmla="*/ 2296914 h 2296914"/>
              <a:gd name="connsiteX1" fmla="*/ 164137 w 4259840"/>
              <a:gd name="connsiteY1" fmla="*/ 2296914 h 2296914"/>
              <a:gd name="connsiteX2" fmla="*/ 48075 w 4259840"/>
              <a:gd name="connsiteY2" fmla="*/ 2248839 h 2296914"/>
              <a:gd name="connsiteX3" fmla="*/ 0 w 4259840"/>
              <a:gd name="connsiteY3" fmla="*/ 2132777 h 2296914"/>
              <a:gd name="connsiteX4" fmla="*/ 0 w 4259840"/>
              <a:gd name="connsiteY4" fmla="*/ 164137 h 2296914"/>
              <a:gd name="connsiteX5" fmla="*/ 48075 w 4259840"/>
              <a:gd name="connsiteY5" fmla="*/ 48075 h 2296914"/>
              <a:gd name="connsiteX6" fmla="*/ 164138 w 4259840"/>
              <a:gd name="connsiteY6" fmla="*/ 1 h 2296914"/>
              <a:gd name="connsiteX0" fmla="*/ 4259840 w 4259840"/>
              <a:gd name="connsiteY0" fmla="*/ 2248839 h 2248839"/>
              <a:gd name="connsiteX1" fmla="*/ 164137 w 4259840"/>
              <a:gd name="connsiteY1" fmla="*/ 2248839 h 2248839"/>
              <a:gd name="connsiteX2" fmla="*/ 48075 w 4259840"/>
              <a:gd name="connsiteY2" fmla="*/ 2200764 h 2248839"/>
              <a:gd name="connsiteX3" fmla="*/ 0 w 4259840"/>
              <a:gd name="connsiteY3" fmla="*/ 2084702 h 2248839"/>
              <a:gd name="connsiteX4" fmla="*/ 0 w 4259840"/>
              <a:gd name="connsiteY4" fmla="*/ 116062 h 2248839"/>
              <a:gd name="connsiteX5" fmla="*/ 48075 w 4259840"/>
              <a:gd name="connsiteY5" fmla="*/ 0 h 2248839"/>
              <a:gd name="connsiteX0" fmla="*/ 4259840 w 4259840"/>
              <a:gd name="connsiteY0" fmla="*/ 2132777 h 2132777"/>
              <a:gd name="connsiteX1" fmla="*/ 164137 w 4259840"/>
              <a:gd name="connsiteY1" fmla="*/ 2132777 h 2132777"/>
              <a:gd name="connsiteX2" fmla="*/ 48075 w 4259840"/>
              <a:gd name="connsiteY2" fmla="*/ 2084702 h 2132777"/>
              <a:gd name="connsiteX3" fmla="*/ 0 w 4259840"/>
              <a:gd name="connsiteY3" fmla="*/ 1968640 h 2132777"/>
              <a:gd name="connsiteX4" fmla="*/ 0 w 4259840"/>
              <a:gd name="connsiteY4" fmla="*/ 0 h 2132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59840" h="2132777">
                <a:moveTo>
                  <a:pt x="4259840" y="2132777"/>
                </a:moveTo>
                <a:lnTo>
                  <a:pt x="164137" y="2132777"/>
                </a:lnTo>
                <a:cubicBezTo>
                  <a:pt x="120605" y="2132777"/>
                  <a:pt x="78856" y="2115484"/>
                  <a:pt x="48075" y="2084702"/>
                </a:cubicBezTo>
                <a:cubicBezTo>
                  <a:pt x="17293" y="2053920"/>
                  <a:pt x="0" y="2012171"/>
                  <a:pt x="0" y="1968640"/>
                </a:cubicBezTo>
                <a:lnTo>
                  <a:pt x="0" y="0"/>
                </a:lnTo>
              </a:path>
            </a:pathLst>
          </a:custGeom>
          <a:noFill/>
          <a:ln w="19050" cap="flat" cmpd="sng" algn="ctr">
            <a:gradFill flip="none" rotWithShape="1">
              <a:gsLst>
                <a:gs pos="0">
                  <a:schemeClr val="accent5"/>
                </a:gs>
                <a:gs pos="100000">
                  <a:schemeClr val="accent5">
                    <a:lumMod val="20000"/>
                    <a:lumOff val="80000"/>
                  </a:schemeClr>
                </a:gs>
              </a:gsLst>
              <a:lin ang="240000" scaled="0"/>
              <a:tileRect/>
            </a:gradFill>
            <a:prstDash val="solid"/>
            <a:round/>
          </a:ln>
          <a:effectLst/>
        </p:spPr>
        <p:txBody>
          <a:bodyPr lIns="360000" tIns="50951" rIns="216000" bIns="144000" anchor="b"/>
          <a:lstStyle/>
          <a:p>
            <a:pPr algn="just" defTabSz="1042966" fontAlgn="auto">
              <a:spcBef>
                <a:spcPts val="0"/>
              </a:spcBef>
              <a:spcAft>
                <a:spcPts val="0"/>
              </a:spcAft>
              <a:defRPr/>
            </a:pPr>
            <a:r>
              <a:rPr lang="en-US" sz="1800" b="1" dirty="0">
                <a:solidFill>
                  <a:schemeClr val="bg1"/>
                </a:solidFill>
                <a:latin typeface="Arial"/>
                <a:cs typeface="Arial"/>
              </a:rPr>
              <a:t>About Capgemini</a:t>
            </a:r>
            <a:endParaRPr lang="en-US" sz="1000" dirty="0">
              <a:solidFill>
                <a:schemeClr val="bg1"/>
              </a:solidFill>
            </a:endParaRPr>
          </a:p>
          <a:p>
            <a:pPr algn="just" defTabSz="957756" fontAlgn="auto">
              <a:spcBef>
                <a:spcPts val="0"/>
              </a:spcBef>
              <a:spcAft>
                <a:spcPts val="0"/>
              </a:spcAft>
              <a:defRPr/>
            </a:pPr>
            <a:endParaRPr lang="en-US" sz="1000" dirty="0">
              <a:solidFill>
                <a:schemeClr val="bg1"/>
              </a:solidFill>
            </a:endParaRPr>
          </a:p>
          <a:p>
            <a:pPr algn="just" defTabSz="957756" fontAlgn="auto">
              <a:spcBef>
                <a:spcPts val="0"/>
              </a:spcBef>
              <a:spcAft>
                <a:spcPts val="0"/>
              </a:spcAft>
              <a:defRPr/>
            </a:pPr>
            <a:r>
              <a:rPr lang="en-US" sz="1000" dirty="0">
                <a:solidFill>
                  <a:schemeClr val="bg1"/>
                </a:solidFill>
              </a:rPr>
              <a:t>With more than 120,000 people in 40 countries, Capgemini is one of the world's foremost providers of consulting, technology and outsourcing services. The Group reported 2011 global revenues of EUR 9.7 billion.</a:t>
            </a:r>
          </a:p>
          <a:p>
            <a:pPr algn="just" defTabSz="957756" fontAlgn="auto">
              <a:spcBef>
                <a:spcPts val="0"/>
              </a:spcBef>
              <a:spcAft>
                <a:spcPts val="0"/>
              </a:spcAft>
              <a:defRPr/>
            </a:pPr>
            <a:r>
              <a:rPr lang="en-US" sz="1000" dirty="0">
                <a:solidFill>
                  <a:schemeClr val="bg1"/>
                </a:solidFill>
              </a:rPr>
              <a:t>Together with its clients, Capgemini creates and delivers business and technology solutions that fit their needs and drive the results they want. A deeply multicultural organization, Capgemini has developed its own way of working, the Collaborative Business Experience</a:t>
            </a:r>
            <a:r>
              <a:rPr lang="en-US" sz="1000" baseline="30000" dirty="0">
                <a:solidFill>
                  <a:schemeClr val="bg1"/>
                </a:solidFill>
              </a:rPr>
              <a:t>TM</a:t>
            </a:r>
            <a:r>
              <a:rPr lang="en-US" sz="1000" dirty="0">
                <a:solidFill>
                  <a:schemeClr val="bg1"/>
                </a:solidFill>
              </a:rPr>
              <a:t>, and draws on Rightshore</a:t>
            </a:r>
            <a:r>
              <a:rPr lang="en-US" sz="1000" b="1" baseline="30000" dirty="0">
                <a:solidFill>
                  <a:schemeClr val="bg1"/>
                </a:solidFill>
              </a:rPr>
              <a:t> ®</a:t>
            </a:r>
            <a:r>
              <a:rPr lang="en-US" sz="1000" dirty="0">
                <a:solidFill>
                  <a:schemeClr val="bg1"/>
                </a:solidFill>
              </a:rPr>
              <a:t>, its worldwide delivery model.</a:t>
            </a:r>
          </a:p>
          <a:p>
            <a:pPr algn="just" defTabSz="957756" fontAlgn="auto">
              <a:spcBef>
                <a:spcPts val="0"/>
              </a:spcBef>
              <a:spcAft>
                <a:spcPts val="0"/>
              </a:spcAft>
              <a:defRPr/>
            </a:pPr>
            <a:endParaRPr lang="en-US" sz="1050" dirty="0">
              <a:solidFill>
                <a:schemeClr val="bg1"/>
              </a:solidFill>
            </a:endParaRPr>
          </a:p>
          <a:p>
            <a:pPr algn="just" defTabSz="957756" fontAlgn="auto">
              <a:spcBef>
                <a:spcPts val="0"/>
              </a:spcBef>
              <a:spcAft>
                <a:spcPts val="0"/>
              </a:spcAft>
              <a:defRPr/>
            </a:pPr>
            <a:r>
              <a:rPr lang="en-US" sz="900" i="1" dirty="0">
                <a:solidFill>
                  <a:schemeClr val="bg1"/>
                </a:solidFill>
              </a:rPr>
              <a:t>Rightshore</a:t>
            </a:r>
            <a:r>
              <a:rPr lang="en-US" sz="900" i="1" baseline="30000" dirty="0">
                <a:solidFill>
                  <a:schemeClr val="bg1"/>
                </a:solidFill>
              </a:rPr>
              <a:t>®</a:t>
            </a:r>
            <a:r>
              <a:rPr lang="en-US" sz="900" i="1" dirty="0">
                <a:solidFill>
                  <a:schemeClr val="bg1"/>
                </a:solidFill>
              </a:rPr>
              <a:t> is a trademark belonging to Capgemini</a:t>
            </a:r>
            <a:endParaRPr lang="en-US" sz="900" b="1" kern="0" noProof="1">
              <a:solidFill>
                <a:schemeClr val="bg1"/>
              </a:solidFill>
            </a:endParaRPr>
          </a:p>
        </p:txBody>
      </p:sp>
      <p:pic>
        <p:nvPicPr>
          <p:cNvPr id="15" name="Image 6" descr="CBE_Label_ppt.png"/>
          <p:cNvPicPr>
            <a:picLocks noChangeAspect="1"/>
          </p:cNvPicPr>
          <p:nvPr userDrawn="1"/>
        </p:nvPicPr>
        <p:blipFill>
          <a:blip r:embed="rId31" cstate="print"/>
          <a:srcRect/>
          <a:stretch>
            <a:fillRect/>
          </a:stretch>
        </p:blipFill>
        <p:spPr bwMode="auto">
          <a:xfrm>
            <a:off x="5035550" y="2790825"/>
            <a:ext cx="520700" cy="523875"/>
          </a:xfrm>
          <a:prstGeom prst="rect">
            <a:avLst/>
          </a:prstGeom>
          <a:noFill/>
          <a:ln w="9525">
            <a:noFill/>
            <a:miter lim="800000"/>
            <a:headEnd/>
            <a:tailEnd/>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Closing 3">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84138" name="think-cell Slide" r:id="rId15" imgW="360" imgH="360" progId="">
                  <p:embed/>
                </p:oleObj>
              </mc:Choice>
              <mc:Fallback>
                <p:oleObj name="think-cell Slide" r:id="rId15" imgW="360" imgH="360" progId="">
                  <p:embed/>
                  <p:pic>
                    <p:nvPicPr>
                      <p:cNvPr id="0" name="Picture 144"/>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0" y="0"/>
                        <a:ext cx="158750"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Rectangle 7"/>
          <p:cNvSpPr/>
          <p:nvPr>
            <p:custDataLst>
              <p:tags r:id="rId3"/>
            </p:custDataLst>
          </p:nvPr>
        </p:nvSpPr>
        <p:spPr bwMode="auto">
          <a:xfrm flipV="1">
            <a:off x="-1588" y="1677988"/>
            <a:ext cx="9907588" cy="5180012"/>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411"/>
              <a:gd name="connsiteY0" fmla="*/ 2791 h 3881172"/>
              <a:gd name="connsiteX1" fmla="*/ 10561655 w 10562411"/>
              <a:gd name="connsiteY1" fmla="*/ 0 h 3881172"/>
              <a:gd name="connsiteX2" fmla="*/ 10561157 w 10562411"/>
              <a:gd name="connsiteY2" fmla="*/ 1476338 h 3881172"/>
              <a:gd name="connsiteX3" fmla="*/ 9288594 w 10562411"/>
              <a:gd name="connsiteY3" fmla="*/ 2153103 h 3881172"/>
              <a:gd name="connsiteX4" fmla="*/ 2317558 w 10562411"/>
              <a:gd name="connsiteY4" fmla="*/ 2159512 h 3881172"/>
              <a:gd name="connsiteX5" fmla="*/ 1180889 w 10562411"/>
              <a:gd name="connsiteY5" fmla="*/ 2958168 h 3881172"/>
              <a:gd name="connsiteX6" fmla="*/ 0 w 10562411"/>
              <a:gd name="connsiteY6" fmla="*/ 2174065 h 3881172"/>
              <a:gd name="connsiteX7" fmla="*/ 1331 w 10562411"/>
              <a:gd name="connsiteY7" fmla="*/ 2791 h 3881172"/>
              <a:gd name="connsiteX0" fmla="*/ 1331 w 10562411"/>
              <a:gd name="connsiteY0" fmla="*/ 2791 h 4143392"/>
              <a:gd name="connsiteX1" fmla="*/ 10561655 w 10562411"/>
              <a:gd name="connsiteY1" fmla="*/ 0 h 4143392"/>
              <a:gd name="connsiteX2" fmla="*/ 10561157 w 10562411"/>
              <a:gd name="connsiteY2" fmla="*/ 1476338 h 4143392"/>
              <a:gd name="connsiteX3" fmla="*/ 9288594 w 10562411"/>
              <a:gd name="connsiteY3" fmla="*/ 2153103 h 4143392"/>
              <a:gd name="connsiteX4" fmla="*/ 2317558 w 10562411"/>
              <a:gd name="connsiteY4" fmla="*/ 2159512 h 4143392"/>
              <a:gd name="connsiteX5" fmla="*/ 1180889 w 10562411"/>
              <a:gd name="connsiteY5" fmla="*/ 2958168 h 4143392"/>
              <a:gd name="connsiteX6" fmla="*/ 0 w 10562411"/>
              <a:gd name="connsiteY6" fmla="*/ 2174065 h 4143392"/>
              <a:gd name="connsiteX7" fmla="*/ 1331 w 10562411"/>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336031 w 10580884"/>
              <a:gd name="connsiteY4" fmla="*/ 2159512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013072 w 10580884"/>
              <a:gd name="connsiteY3" fmla="*/ 3716089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641"/>
              <a:gd name="connsiteY0" fmla="*/ 2791 h 4143392"/>
              <a:gd name="connsiteX1" fmla="*/ 10580128 w 10580641"/>
              <a:gd name="connsiteY1" fmla="*/ 0 h 4143392"/>
              <a:gd name="connsiteX2" fmla="*/ 10559884 w 10580641"/>
              <a:gd name="connsiteY2" fmla="*/ 3400831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625733"/>
              <a:gd name="connsiteX1" fmla="*/ 10580128 w 10580641"/>
              <a:gd name="connsiteY1" fmla="*/ 0 h 4625733"/>
              <a:gd name="connsiteX2" fmla="*/ 10559883 w 10580641"/>
              <a:gd name="connsiteY2" fmla="*/ 3953724 h 4625733"/>
              <a:gd name="connsiteX3" fmla="*/ 9013072 w 10580641"/>
              <a:gd name="connsiteY3" fmla="*/ 3716089 h 4625733"/>
              <a:gd name="connsiteX4" fmla="*/ 2283533 w 10580641"/>
              <a:gd name="connsiteY4" fmla="*/ 3711866 h 4625733"/>
              <a:gd name="connsiteX5" fmla="*/ 1199362 w 10580641"/>
              <a:gd name="connsiteY5" fmla="*/ 2958168 h 4625733"/>
              <a:gd name="connsiteX6" fmla="*/ 0 w 10580641"/>
              <a:gd name="connsiteY6" fmla="*/ 3726419 h 4625733"/>
              <a:gd name="connsiteX7" fmla="*/ 19804 w 10580641"/>
              <a:gd name="connsiteY7" fmla="*/ 2791 h 4625733"/>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37052 h 3953724"/>
              <a:gd name="connsiteX7" fmla="*/ 19804 w 10580641"/>
              <a:gd name="connsiteY7" fmla="*/ 2791 h 3953724"/>
              <a:gd name="connsiteX0" fmla="*/ 0 w 10581837"/>
              <a:gd name="connsiteY0" fmla="*/ 13424 h 3953724"/>
              <a:gd name="connsiteX1" fmla="*/ 10581324 w 10581837"/>
              <a:gd name="connsiteY1" fmla="*/ 0 h 3953724"/>
              <a:gd name="connsiteX2" fmla="*/ 10561079 w 10581837"/>
              <a:gd name="connsiteY2" fmla="*/ 3953724 h 3953724"/>
              <a:gd name="connsiteX3" fmla="*/ 9014268 w 10581837"/>
              <a:gd name="connsiteY3" fmla="*/ 3716089 h 3953724"/>
              <a:gd name="connsiteX4" fmla="*/ 2284729 w 10581837"/>
              <a:gd name="connsiteY4" fmla="*/ 3711866 h 3953724"/>
              <a:gd name="connsiteX5" fmla="*/ 1200558 w 10581837"/>
              <a:gd name="connsiteY5" fmla="*/ 2958168 h 3953724"/>
              <a:gd name="connsiteX6" fmla="*/ 1196 w 10581837"/>
              <a:gd name="connsiteY6" fmla="*/ 3737052 h 3953724"/>
              <a:gd name="connsiteX7" fmla="*/ 0 w 10581837"/>
              <a:gd name="connsiteY7" fmla="*/ 13424 h 3953724"/>
              <a:gd name="connsiteX0" fmla="*/ 0 w 10562333"/>
              <a:gd name="connsiteY0" fmla="*/ 24056 h 3964356"/>
              <a:gd name="connsiteX1" fmla="*/ 10549824 w 10562333"/>
              <a:gd name="connsiteY1" fmla="*/ 0 h 3964356"/>
              <a:gd name="connsiteX2" fmla="*/ 10561079 w 10562333"/>
              <a:gd name="connsiteY2" fmla="*/ 3964356 h 3964356"/>
              <a:gd name="connsiteX3" fmla="*/ 9014268 w 10562333"/>
              <a:gd name="connsiteY3" fmla="*/ 3726721 h 3964356"/>
              <a:gd name="connsiteX4" fmla="*/ 2284729 w 10562333"/>
              <a:gd name="connsiteY4" fmla="*/ 3722498 h 3964356"/>
              <a:gd name="connsiteX5" fmla="*/ 1200558 w 10562333"/>
              <a:gd name="connsiteY5" fmla="*/ 2968800 h 3964356"/>
              <a:gd name="connsiteX6" fmla="*/ 1196 w 10562333"/>
              <a:gd name="connsiteY6" fmla="*/ 3747684 h 3964356"/>
              <a:gd name="connsiteX7" fmla="*/ 0 w 10562333"/>
              <a:gd name="connsiteY7" fmla="*/ 24056 h 3964356"/>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10559884 w 10650182"/>
              <a:gd name="connsiteY0" fmla="*/ 18474 h 3993463"/>
              <a:gd name="connsiteX1" fmla="*/ 10561079 w 10650182"/>
              <a:gd name="connsiteY1" fmla="*/ 3993463 h 3993463"/>
              <a:gd name="connsiteX2" fmla="*/ 9024769 w 10650182"/>
              <a:gd name="connsiteY2" fmla="*/ 3734563 h 3993463"/>
              <a:gd name="connsiteX3" fmla="*/ 2295230 w 10650182"/>
              <a:gd name="connsiteY3" fmla="*/ 3719707 h 3993463"/>
              <a:gd name="connsiteX4" fmla="*/ 1200558 w 10650182"/>
              <a:gd name="connsiteY4" fmla="*/ 2997907 h 3993463"/>
              <a:gd name="connsiteX5" fmla="*/ 0 w 10650182"/>
              <a:gd name="connsiteY5" fmla="*/ 3712996 h 3993463"/>
              <a:gd name="connsiteX6" fmla="*/ 0 w 10650182"/>
              <a:gd name="connsiteY6" fmla="*/ 0 h 3993463"/>
              <a:gd name="connsiteX7" fmla="*/ 10650182 w 10650182"/>
              <a:gd name="connsiteY7" fmla="*/ 109914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10285606 w 10562333"/>
              <a:gd name="connsiteY7" fmla="*/ 418258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9991611 w 10562333"/>
              <a:gd name="connsiteY7" fmla="*/ 56751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0 w 10562846"/>
              <a:gd name="connsiteY5" fmla="*/ 3712996 h 3993463"/>
              <a:gd name="connsiteX6" fmla="*/ 0 w 10562846"/>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2449 w 10562846"/>
              <a:gd name="connsiteY5" fmla="*/ 3734261 h 3993463"/>
              <a:gd name="connsiteX6" fmla="*/ 0 w 10562846"/>
              <a:gd name="connsiteY6" fmla="*/ 0 h 3993463"/>
              <a:gd name="connsiteX0" fmla="*/ 10562334 w 10562847"/>
              <a:gd name="connsiteY0" fmla="*/ 1074357 h 5067820"/>
              <a:gd name="connsiteX1" fmla="*/ 10561080 w 10562847"/>
              <a:gd name="connsiteY1" fmla="*/ 5067820 h 5067820"/>
              <a:gd name="connsiteX2" fmla="*/ 9024770 w 10562847"/>
              <a:gd name="connsiteY2" fmla="*/ 4808920 h 5067820"/>
              <a:gd name="connsiteX3" fmla="*/ 2295231 w 10562847"/>
              <a:gd name="connsiteY3" fmla="*/ 4794064 h 5067820"/>
              <a:gd name="connsiteX4" fmla="*/ 1200559 w 10562847"/>
              <a:gd name="connsiteY4" fmla="*/ 4072264 h 5067820"/>
              <a:gd name="connsiteX5" fmla="*/ 2450 w 10562847"/>
              <a:gd name="connsiteY5" fmla="*/ 4808618 h 5067820"/>
              <a:gd name="connsiteX6" fmla="*/ 0 w 10562847"/>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2450 w 10563360"/>
              <a:gd name="connsiteY5" fmla="*/ 4808618 h 5067820"/>
              <a:gd name="connsiteX6" fmla="*/ 0 w 10563360"/>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514 w 10563360"/>
              <a:gd name="connsiteY5" fmla="*/ 4819150 h 5067820"/>
              <a:gd name="connsiteX6" fmla="*/ 0 w 10563360"/>
              <a:gd name="connsiteY6" fmla="*/ 0 h 5067820"/>
              <a:gd name="connsiteX0" fmla="*/ 10562847 w 10564614"/>
              <a:gd name="connsiteY0" fmla="*/ 0 h 5152083"/>
              <a:gd name="connsiteX1" fmla="*/ 10563360 w 10564614"/>
              <a:gd name="connsiteY1" fmla="*/ 5152083 h 5152083"/>
              <a:gd name="connsiteX2" fmla="*/ 9024770 w 10564614"/>
              <a:gd name="connsiteY2" fmla="*/ 4808920 h 5152083"/>
              <a:gd name="connsiteX3" fmla="*/ 2295231 w 10564614"/>
              <a:gd name="connsiteY3" fmla="*/ 4794064 h 5152083"/>
              <a:gd name="connsiteX4" fmla="*/ 1200559 w 10564614"/>
              <a:gd name="connsiteY4" fmla="*/ 4072264 h 5152083"/>
              <a:gd name="connsiteX5" fmla="*/ 514 w 10564614"/>
              <a:gd name="connsiteY5" fmla="*/ 4819150 h 5152083"/>
              <a:gd name="connsiteX6" fmla="*/ 0 w 10564614"/>
              <a:gd name="connsiteY6" fmla="*/ 0 h 5152083"/>
              <a:gd name="connsiteX0" fmla="*/ 10562847 w 10564614"/>
              <a:gd name="connsiteY0" fmla="*/ 0 h 5183681"/>
              <a:gd name="connsiteX1" fmla="*/ 10563360 w 10564614"/>
              <a:gd name="connsiteY1" fmla="*/ 5183681 h 5183681"/>
              <a:gd name="connsiteX2" fmla="*/ 9024770 w 10564614"/>
              <a:gd name="connsiteY2" fmla="*/ 4808920 h 5183681"/>
              <a:gd name="connsiteX3" fmla="*/ 2295231 w 10564614"/>
              <a:gd name="connsiteY3" fmla="*/ 4794064 h 5183681"/>
              <a:gd name="connsiteX4" fmla="*/ 1200559 w 10564614"/>
              <a:gd name="connsiteY4" fmla="*/ 4072264 h 5183681"/>
              <a:gd name="connsiteX5" fmla="*/ 514 w 10564614"/>
              <a:gd name="connsiteY5" fmla="*/ 4819150 h 5183681"/>
              <a:gd name="connsiteX6" fmla="*/ 0 w 10564614"/>
              <a:gd name="connsiteY6" fmla="*/ 0 h 518368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87552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64614" h="5657661">
                <a:moveTo>
                  <a:pt x="10562847" y="0"/>
                </a:moveTo>
                <a:cubicBezTo>
                  <a:pt x="10563360" y="67600"/>
                  <a:pt x="10564614" y="5614246"/>
                  <a:pt x="10563360" y="5657661"/>
                </a:cubicBezTo>
                <a:cubicBezTo>
                  <a:pt x="10190941" y="4920324"/>
                  <a:pt x="9462356" y="4792975"/>
                  <a:pt x="9024770" y="4808920"/>
                </a:cubicBezTo>
                <a:lnTo>
                  <a:pt x="2295231" y="4794064"/>
                </a:lnTo>
                <a:cubicBezTo>
                  <a:pt x="1854598" y="4794612"/>
                  <a:pt x="1423669" y="4544310"/>
                  <a:pt x="1200559" y="4072264"/>
                </a:cubicBezTo>
                <a:cubicBezTo>
                  <a:pt x="965203" y="4750718"/>
                  <a:pt x="279154" y="4797207"/>
                  <a:pt x="514" y="4798085"/>
                </a:cubicBezTo>
                <a:cubicBezTo>
                  <a:pt x="2581" y="4762572"/>
                  <a:pt x="1272" y="95582"/>
                  <a:pt x="0" y="0"/>
                </a:cubicBezTo>
              </a:path>
            </a:pathLst>
          </a:custGeom>
          <a:gradFill flip="none" rotWithShape="1">
            <a:gsLst>
              <a:gs pos="0">
                <a:srgbClr val="005B7C"/>
              </a:gs>
              <a:gs pos="50000">
                <a:srgbClr val="0085B3"/>
              </a:gs>
              <a:gs pos="100000">
                <a:srgbClr val="00A0D6"/>
              </a:gs>
            </a:gsLst>
            <a:lin ang="18900000" scaled="1"/>
            <a:tileRect/>
          </a:gradFill>
          <a:ln w="12700" cmpd="sng" algn="ctr">
            <a:noFill/>
            <a:miter lim="800000"/>
            <a:headEnd/>
            <a:tailEnd/>
          </a:ln>
          <a:effectLst>
            <a:outerShdw blurRad="41275" dist="38100" dir="5400000" algn="t" rotWithShape="0">
              <a:schemeClr val="bg1">
                <a:lumMod val="65000"/>
                <a:alpha val="25000"/>
              </a:schemeClr>
            </a:outerShdw>
          </a:effectLst>
        </p:spPr>
        <p:txBody>
          <a:bodyPr lIns="33059" tIns="42976" rIns="33059" bIns="42976" anchor="ctr"/>
          <a:lstStyle/>
          <a:p>
            <a:pPr algn="ctr" defTabSz="957756" fontAlgn="auto">
              <a:spcBef>
                <a:spcPts val="0"/>
              </a:spcBef>
              <a:spcAft>
                <a:spcPts val="0"/>
              </a:spcAft>
              <a:defRPr/>
            </a:pPr>
            <a:endParaRPr lang="en-US" sz="1000" dirty="0">
              <a:solidFill>
                <a:schemeClr val="bg1"/>
              </a:solidFill>
              <a:latin typeface="Arial"/>
              <a:cs typeface="Arial"/>
            </a:endParaRPr>
          </a:p>
        </p:txBody>
      </p:sp>
      <p:pic>
        <p:nvPicPr>
          <p:cNvPr id="4" name="Image 10" descr="Capgemini_logo_lr.tif"/>
          <p:cNvPicPr>
            <a:picLocks noChangeAspect="1"/>
          </p:cNvPicPr>
          <p:nvPr>
            <p:custDataLst>
              <p:tags r:id="rId4"/>
            </p:custDataLst>
          </p:nvPr>
        </p:nvPicPr>
        <p:blipFill>
          <a:blip r:embed="rId17" cstate="print"/>
          <a:srcRect/>
          <a:stretch>
            <a:fillRect/>
          </a:stretch>
        </p:blipFill>
        <p:spPr bwMode="auto">
          <a:xfrm>
            <a:off x="690563" y="930275"/>
            <a:ext cx="3154362" cy="776288"/>
          </a:xfrm>
          <a:prstGeom prst="rect">
            <a:avLst/>
          </a:prstGeom>
          <a:noFill/>
          <a:ln w="9525">
            <a:noFill/>
            <a:miter lim="800000"/>
            <a:headEnd/>
            <a:tailEnd/>
          </a:ln>
        </p:spPr>
      </p:pic>
      <p:pic>
        <p:nvPicPr>
          <p:cNvPr id="5" name="Picture 104" descr="C:\Users\UserSim\Desktop\Capgemini\moto.emf"/>
          <p:cNvPicPr>
            <a:picLocks noChangeAspect="1" noChangeArrowheads="1"/>
          </p:cNvPicPr>
          <p:nvPr>
            <p:custDataLst>
              <p:tags r:id="rId5"/>
            </p:custDataLst>
          </p:nvPr>
        </p:nvPicPr>
        <p:blipFill>
          <a:blip r:embed="rId18" cstate="print"/>
          <a:srcRect/>
          <a:stretch>
            <a:fillRect/>
          </a:stretch>
        </p:blipFill>
        <p:spPr bwMode="auto">
          <a:xfrm>
            <a:off x="5491163" y="1173163"/>
            <a:ext cx="3646487" cy="290512"/>
          </a:xfrm>
          <a:prstGeom prst="rect">
            <a:avLst/>
          </a:prstGeom>
          <a:noFill/>
          <a:ln w="9525">
            <a:noFill/>
            <a:miter lim="800000"/>
            <a:headEnd/>
            <a:tailEnd/>
          </a:ln>
        </p:spPr>
      </p:pic>
      <p:sp>
        <p:nvSpPr>
          <p:cNvPr id="6" name="Rectangle 5"/>
          <p:cNvSpPr/>
          <p:nvPr>
            <p:custDataLst>
              <p:tags r:id="rId6"/>
            </p:custDataLst>
          </p:nvPr>
        </p:nvSpPr>
        <p:spPr>
          <a:xfrm>
            <a:off x="5524500" y="6380163"/>
            <a:ext cx="4381500" cy="280987"/>
          </a:xfrm>
          <a:prstGeom prst="rect">
            <a:avLst/>
          </a:prstGeom>
        </p:spPr>
        <p:txBody>
          <a:bodyPr lIns="33059" tIns="33059" rIns="330588" bIns="33059" anchor="b">
            <a:spAutoFit/>
          </a:bodyPr>
          <a:lstStyle/>
          <a:p>
            <a:pPr algn="r" defTabSz="957756" fontAlgn="auto">
              <a:spcBef>
                <a:spcPts val="0"/>
              </a:spcBef>
              <a:spcAft>
                <a:spcPts val="0"/>
              </a:spcAft>
              <a:defRPr/>
            </a:pPr>
            <a:r>
              <a:rPr lang="en-US" sz="700" dirty="0">
                <a:solidFill>
                  <a:schemeClr val="bg1"/>
                </a:solidFill>
                <a:latin typeface="Arial"/>
                <a:cs typeface="Arial"/>
              </a:rPr>
              <a:t>The information contained in this presentation is proprietary.</a:t>
            </a:r>
          </a:p>
          <a:p>
            <a:pPr algn="r" defTabSz="957756" fontAlgn="auto">
              <a:spcBef>
                <a:spcPts val="0"/>
              </a:spcBef>
              <a:spcAft>
                <a:spcPts val="0"/>
              </a:spcAft>
              <a:defRPr/>
            </a:pPr>
            <a:r>
              <a:rPr lang="en-US" sz="700" dirty="0">
                <a:solidFill>
                  <a:schemeClr val="bg1"/>
                </a:solidFill>
                <a:latin typeface="Arial"/>
                <a:cs typeface="Arial"/>
              </a:rPr>
              <a:t>© 2012 Capgemini. All rights reserved.</a:t>
            </a:r>
          </a:p>
        </p:txBody>
      </p:sp>
      <p:sp>
        <p:nvSpPr>
          <p:cNvPr id="7" name="Rectangle 6"/>
          <p:cNvSpPr/>
          <p:nvPr userDrawn="1">
            <p:custDataLst>
              <p:tags r:id="rId7"/>
            </p:custDataLst>
          </p:nvPr>
        </p:nvSpPr>
        <p:spPr>
          <a:xfrm>
            <a:off x="6983413" y="5457825"/>
            <a:ext cx="2922587" cy="381000"/>
          </a:xfrm>
          <a:prstGeom prst="rect">
            <a:avLst/>
          </a:prstGeom>
        </p:spPr>
        <p:txBody>
          <a:bodyPr wrap="none" lIns="36000" tIns="36000" rIns="360000" bIns="36000" anchor="b">
            <a:spAutoFit/>
          </a:bodyPr>
          <a:lstStyle/>
          <a:p>
            <a:pPr algn="r" defTabSz="957756" fontAlgn="auto">
              <a:spcBef>
                <a:spcPts val="0"/>
              </a:spcBef>
              <a:spcAft>
                <a:spcPts val="0"/>
              </a:spcAft>
              <a:defRPr/>
            </a:pPr>
            <a:r>
              <a:rPr lang="en-US" sz="2000" b="1" dirty="0">
                <a:solidFill>
                  <a:schemeClr val="bg1"/>
                </a:solidFill>
              </a:rPr>
              <a:t>www.capgemini.com</a:t>
            </a:r>
          </a:p>
        </p:txBody>
      </p:sp>
      <p:pic>
        <p:nvPicPr>
          <p:cNvPr id="8" name="Picture 3" descr="C:\Users\UserSim\Desktop\DS_icons\128x128 shadows\facebook.png">
            <a:hlinkClick r:id="rId19"/>
          </p:cNvPr>
          <p:cNvPicPr>
            <a:picLocks noChangeAspect="1" noChangeArrowheads="1"/>
          </p:cNvPicPr>
          <p:nvPr userDrawn="1">
            <p:custDataLst>
              <p:tags r:id="rId8"/>
            </p:custDataLst>
          </p:nvPr>
        </p:nvPicPr>
        <p:blipFill>
          <a:blip r:embed="rId20" cstate="print"/>
          <a:srcRect/>
          <a:stretch>
            <a:fillRect/>
          </a:stretch>
        </p:blipFill>
        <p:spPr bwMode="auto">
          <a:xfrm>
            <a:off x="7939088" y="5932488"/>
            <a:ext cx="277812" cy="263525"/>
          </a:xfrm>
          <a:prstGeom prst="rect">
            <a:avLst/>
          </a:prstGeom>
          <a:noFill/>
          <a:ln w="9525">
            <a:noFill/>
            <a:miter lim="800000"/>
            <a:headEnd/>
            <a:tailEnd/>
          </a:ln>
        </p:spPr>
      </p:pic>
      <p:pic>
        <p:nvPicPr>
          <p:cNvPr id="9" name="Picture 4" descr="C:\Users\UserSim\Desktop\DS_icons\128x128 shadows\linkedin.png">
            <a:hlinkClick r:id="rId21"/>
          </p:cNvPr>
          <p:cNvPicPr>
            <a:picLocks noChangeAspect="1" noChangeArrowheads="1"/>
          </p:cNvPicPr>
          <p:nvPr userDrawn="1">
            <p:custDataLst>
              <p:tags r:id="rId9"/>
            </p:custDataLst>
          </p:nvPr>
        </p:nvPicPr>
        <p:blipFill>
          <a:blip r:embed="rId22" cstate="print"/>
          <a:srcRect/>
          <a:stretch>
            <a:fillRect/>
          </a:stretch>
        </p:blipFill>
        <p:spPr bwMode="auto">
          <a:xfrm>
            <a:off x="8274050" y="5932488"/>
            <a:ext cx="282575" cy="266700"/>
          </a:xfrm>
          <a:prstGeom prst="rect">
            <a:avLst/>
          </a:prstGeom>
          <a:noFill/>
          <a:ln w="9525">
            <a:noFill/>
            <a:miter lim="800000"/>
            <a:headEnd/>
            <a:tailEnd/>
          </a:ln>
        </p:spPr>
      </p:pic>
      <p:pic>
        <p:nvPicPr>
          <p:cNvPr id="10" name="Picture 5" descr="C:\Users\UserSim\Desktop\DS_icons\128x128 shadows\twitter.png">
            <a:hlinkClick r:id="rId23"/>
          </p:cNvPr>
          <p:cNvPicPr>
            <a:picLocks noChangeAspect="1" noChangeArrowheads="1"/>
          </p:cNvPicPr>
          <p:nvPr userDrawn="1">
            <p:custDataLst>
              <p:tags r:id="rId10"/>
            </p:custDataLst>
          </p:nvPr>
        </p:nvPicPr>
        <p:blipFill>
          <a:blip r:embed="rId24" cstate="print"/>
          <a:srcRect/>
          <a:stretch>
            <a:fillRect/>
          </a:stretch>
        </p:blipFill>
        <p:spPr bwMode="auto">
          <a:xfrm>
            <a:off x="8904288" y="5932488"/>
            <a:ext cx="280987" cy="266700"/>
          </a:xfrm>
          <a:prstGeom prst="rect">
            <a:avLst/>
          </a:prstGeom>
          <a:noFill/>
          <a:ln w="9525">
            <a:noFill/>
            <a:miter lim="800000"/>
            <a:headEnd/>
            <a:tailEnd/>
          </a:ln>
        </p:spPr>
      </p:pic>
      <p:pic>
        <p:nvPicPr>
          <p:cNvPr id="11" name="Picture 6" descr="C:\Users\UserSim\Desktop\DS_icons\128x128 shadows\youtube.png">
            <a:hlinkClick r:id="rId25"/>
          </p:cNvPr>
          <p:cNvPicPr>
            <a:picLocks noChangeAspect="1" noChangeArrowheads="1"/>
          </p:cNvPicPr>
          <p:nvPr userDrawn="1">
            <p:custDataLst>
              <p:tags r:id="rId11"/>
            </p:custDataLst>
          </p:nvPr>
        </p:nvPicPr>
        <p:blipFill>
          <a:blip r:embed="rId26" cstate="print"/>
          <a:srcRect/>
          <a:stretch>
            <a:fillRect/>
          </a:stretch>
        </p:blipFill>
        <p:spPr bwMode="auto">
          <a:xfrm>
            <a:off x="9242425" y="5932488"/>
            <a:ext cx="280988" cy="266700"/>
          </a:xfrm>
          <a:prstGeom prst="rect">
            <a:avLst/>
          </a:prstGeom>
          <a:noFill/>
          <a:ln w="9525">
            <a:noFill/>
            <a:miter lim="800000"/>
            <a:headEnd/>
            <a:tailEnd/>
          </a:ln>
        </p:spPr>
      </p:pic>
      <p:pic>
        <p:nvPicPr>
          <p:cNvPr id="12" name="Image 22" descr="Picto_Slideshare.gif">
            <a:hlinkClick r:id="rId27"/>
          </p:cNvPr>
          <p:cNvPicPr preferRelativeResize="0">
            <a:picLocks/>
          </p:cNvPicPr>
          <p:nvPr userDrawn="1">
            <p:custDataLst>
              <p:tags r:id="rId12"/>
            </p:custDataLst>
          </p:nvPr>
        </p:nvPicPr>
        <p:blipFill>
          <a:blip r:embed="rId28" cstate="email"/>
          <a:srcRect l="4793" t="6316" r="5718" b="7969"/>
          <a:stretch>
            <a:fillRect/>
          </a:stretch>
        </p:blipFill>
        <p:spPr>
          <a:xfrm>
            <a:off x="8613168" y="5932547"/>
            <a:ext cx="233362" cy="238125"/>
          </a:xfrm>
          <a:prstGeom prst="roundRect">
            <a:avLst/>
          </a:prstGeom>
          <a:effectLst>
            <a:outerShdw blurRad="38100" dist="25400" dir="5400000" sx="98000" sy="98000" algn="t" rotWithShape="0">
              <a:schemeClr val="tx2">
                <a:alpha val="51000"/>
              </a:schemeClr>
            </a:outerShdw>
          </a:effectLst>
        </p:spPr>
      </p:pic>
      <p:graphicFrame>
        <p:nvGraphicFramePr>
          <p:cNvPr id="13" name="Object 3" hidden="1"/>
          <p:cNvGraphicFramePr>
            <a:graphicFrameLocks noChangeAspect="1"/>
          </p:cNvGraphicFramePr>
          <p:nvPr>
            <p:custDataLst>
              <p:tags r:id="rId13"/>
            </p:custData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84139" name="think-cell Slide" r:id="rId29" imgW="360" imgH="360" progId="">
                  <p:embed/>
                </p:oleObj>
              </mc:Choice>
              <mc:Fallback>
                <p:oleObj name="think-cell Slide" r:id="rId29" imgW="360" imgH="360" progId="">
                  <p:embed/>
                  <p:pic>
                    <p:nvPicPr>
                      <p:cNvPr id="0" name="Picture 145"/>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0" y="0"/>
                        <a:ext cx="158750"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Section Break 1">
    <p:bg>
      <p:bgRef idx="1003">
        <a:schemeClr val="bg1"/>
      </p:bgRef>
    </p:bg>
    <p:spTree>
      <p:nvGrpSpPr>
        <p:cNvPr id="1" name=""/>
        <p:cNvGrpSpPr/>
        <p:nvPr/>
      </p:nvGrpSpPr>
      <p:grpSpPr>
        <a:xfrm>
          <a:off x="0" y="0"/>
          <a:ext cx="0" cy="0"/>
          <a:chOff x="0" y="0"/>
          <a:chExt cx="0" cy="0"/>
        </a:xfrm>
      </p:grpSpPr>
      <p:graphicFrame>
        <p:nvGraphicFramePr>
          <p:cNvPr id="3" name="Object 1" hidden="1"/>
          <p:cNvGraphicFramePr>
            <a:graphicFrameLocks noChangeAspect="1"/>
          </p:cNvGraphicFramePr>
          <p:nvPr>
            <p:custDataLst>
              <p:tags r:id="rId2"/>
            </p:custData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85162" name="think-cell Slide" r:id="rId6" imgW="360" imgH="360" progId="">
                  <p:embed/>
                </p:oleObj>
              </mc:Choice>
              <mc:Fallback>
                <p:oleObj name="think-cell Slide" r:id="rId6" imgW="360" imgH="360" progId="">
                  <p:embed/>
                  <p:pic>
                    <p:nvPicPr>
                      <p:cNvPr id="0" name="Picture 14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0"/>
                        <a:ext cx="158750"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 name="Object 3" hidden="1"/>
          <p:cNvGraphicFramePr>
            <a:graphicFrameLocks noChangeAspect="1"/>
          </p:cNvGraphicFramePr>
          <p:nvPr>
            <p:custDataLst>
              <p:tags r:id="rId3"/>
            </p:custData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85163" name="think-cell Slide" r:id="rId8" imgW="360" imgH="360" progId="">
                  <p:embed/>
                </p:oleObj>
              </mc:Choice>
              <mc:Fallback>
                <p:oleObj name="think-cell Slide" r:id="rId8" imgW="360" imgH="360" progId="">
                  <p:embed/>
                  <p:pic>
                    <p:nvPicPr>
                      <p:cNvPr id="0" name="Picture 14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0"/>
                        <a:ext cx="158750"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Rectangle 7"/>
          <p:cNvSpPr/>
          <p:nvPr userDrawn="1">
            <p:custDataLst>
              <p:tags r:id="rId4"/>
            </p:custDataLst>
          </p:nvPr>
        </p:nvSpPr>
        <p:spPr bwMode="auto">
          <a:xfrm flipV="1">
            <a:off x="-1588" y="3384550"/>
            <a:ext cx="9907588" cy="3473450"/>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411"/>
              <a:gd name="connsiteY0" fmla="*/ 2791 h 3881172"/>
              <a:gd name="connsiteX1" fmla="*/ 10561655 w 10562411"/>
              <a:gd name="connsiteY1" fmla="*/ 0 h 3881172"/>
              <a:gd name="connsiteX2" fmla="*/ 10561157 w 10562411"/>
              <a:gd name="connsiteY2" fmla="*/ 1476338 h 3881172"/>
              <a:gd name="connsiteX3" fmla="*/ 9288594 w 10562411"/>
              <a:gd name="connsiteY3" fmla="*/ 2153103 h 3881172"/>
              <a:gd name="connsiteX4" fmla="*/ 2317558 w 10562411"/>
              <a:gd name="connsiteY4" fmla="*/ 2159512 h 3881172"/>
              <a:gd name="connsiteX5" fmla="*/ 1180889 w 10562411"/>
              <a:gd name="connsiteY5" fmla="*/ 2958168 h 3881172"/>
              <a:gd name="connsiteX6" fmla="*/ 0 w 10562411"/>
              <a:gd name="connsiteY6" fmla="*/ 2174065 h 3881172"/>
              <a:gd name="connsiteX7" fmla="*/ 1331 w 10562411"/>
              <a:gd name="connsiteY7" fmla="*/ 2791 h 3881172"/>
              <a:gd name="connsiteX0" fmla="*/ 1331 w 10562411"/>
              <a:gd name="connsiteY0" fmla="*/ 2791 h 4143392"/>
              <a:gd name="connsiteX1" fmla="*/ 10561655 w 10562411"/>
              <a:gd name="connsiteY1" fmla="*/ 0 h 4143392"/>
              <a:gd name="connsiteX2" fmla="*/ 10561157 w 10562411"/>
              <a:gd name="connsiteY2" fmla="*/ 1476338 h 4143392"/>
              <a:gd name="connsiteX3" fmla="*/ 9288594 w 10562411"/>
              <a:gd name="connsiteY3" fmla="*/ 2153103 h 4143392"/>
              <a:gd name="connsiteX4" fmla="*/ 2317558 w 10562411"/>
              <a:gd name="connsiteY4" fmla="*/ 2159512 h 4143392"/>
              <a:gd name="connsiteX5" fmla="*/ 1180889 w 10562411"/>
              <a:gd name="connsiteY5" fmla="*/ 2958168 h 4143392"/>
              <a:gd name="connsiteX6" fmla="*/ 0 w 10562411"/>
              <a:gd name="connsiteY6" fmla="*/ 2174065 h 4143392"/>
              <a:gd name="connsiteX7" fmla="*/ 1331 w 10562411"/>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336031 w 10580884"/>
              <a:gd name="connsiteY4" fmla="*/ 2159512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013072 w 10580884"/>
              <a:gd name="connsiteY3" fmla="*/ 3716089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641"/>
              <a:gd name="connsiteY0" fmla="*/ 2791 h 4143392"/>
              <a:gd name="connsiteX1" fmla="*/ 10580128 w 10580641"/>
              <a:gd name="connsiteY1" fmla="*/ 0 h 4143392"/>
              <a:gd name="connsiteX2" fmla="*/ 10559884 w 10580641"/>
              <a:gd name="connsiteY2" fmla="*/ 3400831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625733"/>
              <a:gd name="connsiteX1" fmla="*/ 10580128 w 10580641"/>
              <a:gd name="connsiteY1" fmla="*/ 0 h 4625733"/>
              <a:gd name="connsiteX2" fmla="*/ 10559883 w 10580641"/>
              <a:gd name="connsiteY2" fmla="*/ 3953724 h 4625733"/>
              <a:gd name="connsiteX3" fmla="*/ 9013072 w 10580641"/>
              <a:gd name="connsiteY3" fmla="*/ 3716089 h 4625733"/>
              <a:gd name="connsiteX4" fmla="*/ 2283533 w 10580641"/>
              <a:gd name="connsiteY4" fmla="*/ 3711866 h 4625733"/>
              <a:gd name="connsiteX5" fmla="*/ 1199362 w 10580641"/>
              <a:gd name="connsiteY5" fmla="*/ 2958168 h 4625733"/>
              <a:gd name="connsiteX6" fmla="*/ 0 w 10580641"/>
              <a:gd name="connsiteY6" fmla="*/ 3726419 h 4625733"/>
              <a:gd name="connsiteX7" fmla="*/ 19804 w 10580641"/>
              <a:gd name="connsiteY7" fmla="*/ 2791 h 4625733"/>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37052 h 3953724"/>
              <a:gd name="connsiteX7" fmla="*/ 19804 w 10580641"/>
              <a:gd name="connsiteY7" fmla="*/ 2791 h 3953724"/>
              <a:gd name="connsiteX0" fmla="*/ 0 w 10581837"/>
              <a:gd name="connsiteY0" fmla="*/ 13424 h 3953724"/>
              <a:gd name="connsiteX1" fmla="*/ 10581324 w 10581837"/>
              <a:gd name="connsiteY1" fmla="*/ 0 h 3953724"/>
              <a:gd name="connsiteX2" fmla="*/ 10561079 w 10581837"/>
              <a:gd name="connsiteY2" fmla="*/ 3953724 h 3953724"/>
              <a:gd name="connsiteX3" fmla="*/ 9014268 w 10581837"/>
              <a:gd name="connsiteY3" fmla="*/ 3716089 h 3953724"/>
              <a:gd name="connsiteX4" fmla="*/ 2284729 w 10581837"/>
              <a:gd name="connsiteY4" fmla="*/ 3711866 h 3953724"/>
              <a:gd name="connsiteX5" fmla="*/ 1200558 w 10581837"/>
              <a:gd name="connsiteY5" fmla="*/ 2958168 h 3953724"/>
              <a:gd name="connsiteX6" fmla="*/ 1196 w 10581837"/>
              <a:gd name="connsiteY6" fmla="*/ 3737052 h 3953724"/>
              <a:gd name="connsiteX7" fmla="*/ 0 w 10581837"/>
              <a:gd name="connsiteY7" fmla="*/ 13424 h 3953724"/>
              <a:gd name="connsiteX0" fmla="*/ 0 w 10562333"/>
              <a:gd name="connsiteY0" fmla="*/ 24056 h 3964356"/>
              <a:gd name="connsiteX1" fmla="*/ 10549824 w 10562333"/>
              <a:gd name="connsiteY1" fmla="*/ 0 h 3964356"/>
              <a:gd name="connsiteX2" fmla="*/ 10561079 w 10562333"/>
              <a:gd name="connsiteY2" fmla="*/ 3964356 h 3964356"/>
              <a:gd name="connsiteX3" fmla="*/ 9014268 w 10562333"/>
              <a:gd name="connsiteY3" fmla="*/ 3726721 h 3964356"/>
              <a:gd name="connsiteX4" fmla="*/ 2284729 w 10562333"/>
              <a:gd name="connsiteY4" fmla="*/ 3722498 h 3964356"/>
              <a:gd name="connsiteX5" fmla="*/ 1200558 w 10562333"/>
              <a:gd name="connsiteY5" fmla="*/ 2968800 h 3964356"/>
              <a:gd name="connsiteX6" fmla="*/ 1196 w 10562333"/>
              <a:gd name="connsiteY6" fmla="*/ 3747684 h 3964356"/>
              <a:gd name="connsiteX7" fmla="*/ 0 w 10562333"/>
              <a:gd name="connsiteY7" fmla="*/ 24056 h 3964356"/>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10559884 w 10650182"/>
              <a:gd name="connsiteY0" fmla="*/ 18474 h 3993463"/>
              <a:gd name="connsiteX1" fmla="*/ 10561079 w 10650182"/>
              <a:gd name="connsiteY1" fmla="*/ 3993463 h 3993463"/>
              <a:gd name="connsiteX2" fmla="*/ 9024769 w 10650182"/>
              <a:gd name="connsiteY2" fmla="*/ 3734563 h 3993463"/>
              <a:gd name="connsiteX3" fmla="*/ 2295230 w 10650182"/>
              <a:gd name="connsiteY3" fmla="*/ 3719707 h 3993463"/>
              <a:gd name="connsiteX4" fmla="*/ 1200558 w 10650182"/>
              <a:gd name="connsiteY4" fmla="*/ 2997907 h 3993463"/>
              <a:gd name="connsiteX5" fmla="*/ 0 w 10650182"/>
              <a:gd name="connsiteY5" fmla="*/ 3712996 h 3993463"/>
              <a:gd name="connsiteX6" fmla="*/ 0 w 10650182"/>
              <a:gd name="connsiteY6" fmla="*/ 0 h 3993463"/>
              <a:gd name="connsiteX7" fmla="*/ 10650182 w 10650182"/>
              <a:gd name="connsiteY7" fmla="*/ 109914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10285606 w 10562333"/>
              <a:gd name="connsiteY7" fmla="*/ 418258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9991611 w 10562333"/>
              <a:gd name="connsiteY7" fmla="*/ 56751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0 w 10562846"/>
              <a:gd name="connsiteY5" fmla="*/ 3712996 h 3993463"/>
              <a:gd name="connsiteX6" fmla="*/ 0 w 10562846"/>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2449 w 10562846"/>
              <a:gd name="connsiteY5" fmla="*/ 3734261 h 3993463"/>
              <a:gd name="connsiteX6" fmla="*/ 0 w 10562846"/>
              <a:gd name="connsiteY6" fmla="*/ 0 h 3993463"/>
              <a:gd name="connsiteX0" fmla="*/ 10562334 w 10562847"/>
              <a:gd name="connsiteY0" fmla="*/ 1074357 h 5067820"/>
              <a:gd name="connsiteX1" fmla="*/ 10561080 w 10562847"/>
              <a:gd name="connsiteY1" fmla="*/ 5067820 h 5067820"/>
              <a:gd name="connsiteX2" fmla="*/ 9024770 w 10562847"/>
              <a:gd name="connsiteY2" fmla="*/ 4808920 h 5067820"/>
              <a:gd name="connsiteX3" fmla="*/ 2295231 w 10562847"/>
              <a:gd name="connsiteY3" fmla="*/ 4794064 h 5067820"/>
              <a:gd name="connsiteX4" fmla="*/ 1200559 w 10562847"/>
              <a:gd name="connsiteY4" fmla="*/ 4072264 h 5067820"/>
              <a:gd name="connsiteX5" fmla="*/ 2450 w 10562847"/>
              <a:gd name="connsiteY5" fmla="*/ 4808618 h 5067820"/>
              <a:gd name="connsiteX6" fmla="*/ 0 w 10562847"/>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2450 w 10563360"/>
              <a:gd name="connsiteY5" fmla="*/ 4808618 h 5067820"/>
              <a:gd name="connsiteX6" fmla="*/ 0 w 10563360"/>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514 w 10563360"/>
              <a:gd name="connsiteY5" fmla="*/ 4819150 h 5067820"/>
              <a:gd name="connsiteX6" fmla="*/ 0 w 10563360"/>
              <a:gd name="connsiteY6" fmla="*/ 0 h 5067820"/>
              <a:gd name="connsiteX0" fmla="*/ 10562847 w 10564614"/>
              <a:gd name="connsiteY0" fmla="*/ 0 h 5152083"/>
              <a:gd name="connsiteX1" fmla="*/ 10563360 w 10564614"/>
              <a:gd name="connsiteY1" fmla="*/ 5152083 h 5152083"/>
              <a:gd name="connsiteX2" fmla="*/ 9024770 w 10564614"/>
              <a:gd name="connsiteY2" fmla="*/ 4808920 h 5152083"/>
              <a:gd name="connsiteX3" fmla="*/ 2295231 w 10564614"/>
              <a:gd name="connsiteY3" fmla="*/ 4794064 h 5152083"/>
              <a:gd name="connsiteX4" fmla="*/ 1200559 w 10564614"/>
              <a:gd name="connsiteY4" fmla="*/ 4072264 h 5152083"/>
              <a:gd name="connsiteX5" fmla="*/ 514 w 10564614"/>
              <a:gd name="connsiteY5" fmla="*/ 4819150 h 5152083"/>
              <a:gd name="connsiteX6" fmla="*/ 0 w 10564614"/>
              <a:gd name="connsiteY6" fmla="*/ 0 h 5152083"/>
              <a:gd name="connsiteX0" fmla="*/ 10562847 w 10564614"/>
              <a:gd name="connsiteY0" fmla="*/ 0 h 5183681"/>
              <a:gd name="connsiteX1" fmla="*/ 10563360 w 10564614"/>
              <a:gd name="connsiteY1" fmla="*/ 5183681 h 5183681"/>
              <a:gd name="connsiteX2" fmla="*/ 9024770 w 10564614"/>
              <a:gd name="connsiteY2" fmla="*/ 4808920 h 5183681"/>
              <a:gd name="connsiteX3" fmla="*/ 2295231 w 10564614"/>
              <a:gd name="connsiteY3" fmla="*/ 4794064 h 5183681"/>
              <a:gd name="connsiteX4" fmla="*/ 1200559 w 10564614"/>
              <a:gd name="connsiteY4" fmla="*/ 4072264 h 5183681"/>
              <a:gd name="connsiteX5" fmla="*/ 514 w 10564614"/>
              <a:gd name="connsiteY5" fmla="*/ 4819150 h 5183681"/>
              <a:gd name="connsiteX6" fmla="*/ 0 w 10564614"/>
              <a:gd name="connsiteY6" fmla="*/ 0 h 518368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87552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1864314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333 w 10564100"/>
              <a:gd name="connsiteY0" fmla="*/ 0 h 3793347"/>
              <a:gd name="connsiteX1" fmla="*/ 10562846 w 10564100"/>
              <a:gd name="connsiteY1" fmla="*/ 3793347 h 3793347"/>
              <a:gd name="connsiteX2" fmla="*/ 9024256 w 10564100"/>
              <a:gd name="connsiteY2" fmla="*/ 2944606 h 3793347"/>
              <a:gd name="connsiteX3" fmla="*/ 2294717 w 10564100"/>
              <a:gd name="connsiteY3" fmla="*/ 2929750 h 3793347"/>
              <a:gd name="connsiteX4" fmla="*/ 1200045 w 10564100"/>
              <a:gd name="connsiteY4" fmla="*/ 2207950 h 3793347"/>
              <a:gd name="connsiteX5" fmla="*/ 0 w 10564100"/>
              <a:gd name="connsiteY5" fmla="*/ 2933771 h 3793347"/>
              <a:gd name="connsiteX6" fmla="*/ 30995 w 10564100"/>
              <a:gd name="connsiteY6" fmla="*/ 0 h 3793347"/>
              <a:gd name="connsiteX0" fmla="*/ 10562333 w 10564100"/>
              <a:gd name="connsiteY0" fmla="*/ 0 h 3793347"/>
              <a:gd name="connsiteX1" fmla="*/ 10562846 w 10564100"/>
              <a:gd name="connsiteY1" fmla="*/ 3793347 h 3793347"/>
              <a:gd name="connsiteX2" fmla="*/ 9024256 w 10564100"/>
              <a:gd name="connsiteY2" fmla="*/ 2944606 h 3793347"/>
              <a:gd name="connsiteX3" fmla="*/ 2294717 w 10564100"/>
              <a:gd name="connsiteY3" fmla="*/ 2929750 h 3793347"/>
              <a:gd name="connsiteX4" fmla="*/ 1200045 w 10564100"/>
              <a:gd name="connsiteY4" fmla="*/ 2207950 h 3793347"/>
              <a:gd name="connsiteX5" fmla="*/ 0 w 10564100"/>
              <a:gd name="connsiteY5" fmla="*/ 2933771 h 3793347"/>
              <a:gd name="connsiteX6" fmla="*/ 1254 w 10564100"/>
              <a:gd name="connsiteY6" fmla="*/ 0 h 3793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64100" h="3793347">
                <a:moveTo>
                  <a:pt x="10562333" y="0"/>
                </a:moveTo>
                <a:cubicBezTo>
                  <a:pt x="10562846" y="67600"/>
                  <a:pt x="10564100" y="3749932"/>
                  <a:pt x="10562846" y="3793347"/>
                </a:cubicBezTo>
                <a:cubicBezTo>
                  <a:pt x="10190427" y="3056010"/>
                  <a:pt x="9461842" y="2928661"/>
                  <a:pt x="9024256" y="2944606"/>
                </a:cubicBezTo>
                <a:lnTo>
                  <a:pt x="2294717" y="2929750"/>
                </a:lnTo>
                <a:cubicBezTo>
                  <a:pt x="1854084" y="2930298"/>
                  <a:pt x="1423155" y="2679996"/>
                  <a:pt x="1200045" y="2207950"/>
                </a:cubicBezTo>
                <a:cubicBezTo>
                  <a:pt x="964689" y="2886404"/>
                  <a:pt x="278640" y="2932893"/>
                  <a:pt x="0" y="2933771"/>
                </a:cubicBezTo>
                <a:cubicBezTo>
                  <a:pt x="2067" y="2898258"/>
                  <a:pt x="2526" y="95582"/>
                  <a:pt x="1254" y="0"/>
                </a:cubicBezTo>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lIns="33059" tIns="42976" rIns="33059" bIns="42976" anchor="ctr"/>
          <a:lstStyle/>
          <a:p>
            <a:pPr algn="ctr" defTabSz="957756" fontAlgn="auto">
              <a:spcBef>
                <a:spcPts val="0"/>
              </a:spcBef>
              <a:spcAft>
                <a:spcPts val="0"/>
              </a:spcAft>
              <a:defRPr/>
            </a:pPr>
            <a:endParaRPr lang="en-US" sz="1000" dirty="0">
              <a:solidFill>
                <a:schemeClr val="bg1"/>
              </a:solidFill>
              <a:latin typeface="Arial"/>
              <a:cs typeface="Arial"/>
            </a:endParaRPr>
          </a:p>
        </p:txBody>
      </p:sp>
      <p:pic>
        <p:nvPicPr>
          <p:cNvPr id="6" name="Image 9" descr="shutterstock_80837125.png"/>
          <p:cNvPicPr>
            <a:picLocks noChangeAspect="1"/>
          </p:cNvPicPr>
          <p:nvPr userDrawn="1"/>
        </p:nvPicPr>
        <p:blipFill>
          <a:blip r:embed="rId9" cstate="print"/>
          <a:srcRect/>
          <a:stretch>
            <a:fillRect/>
          </a:stretch>
        </p:blipFill>
        <p:spPr bwMode="auto">
          <a:xfrm>
            <a:off x="973138" y="971550"/>
            <a:ext cx="7199312" cy="4797425"/>
          </a:xfrm>
          <a:prstGeom prst="rect">
            <a:avLst/>
          </a:prstGeom>
          <a:noFill/>
          <a:ln w="9525">
            <a:noFill/>
            <a:miter lim="800000"/>
            <a:headEnd/>
            <a:tailEnd/>
          </a:ln>
        </p:spPr>
      </p:pic>
      <p:sp>
        <p:nvSpPr>
          <p:cNvPr id="2" name="Titre 1"/>
          <p:cNvSpPr>
            <a:spLocks noGrp="1"/>
          </p:cNvSpPr>
          <p:nvPr>
            <p:ph type="title"/>
          </p:nvPr>
        </p:nvSpPr>
        <p:spPr>
          <a:xfrm>
            <a:off x="0" y="4490503"/>
            <a:ext cx="9906000" cy="1362097"/>
          </a:xfrm>
          <a:prstGeom prst="rect">
            <a:avLst/>
          </a:prstGeom>
        </p:spPr>
        <p:txBody>
          <a:bodyPr vert="horz" lIns="826470" tIns="33059" rIns="66118" bIns="33059" rtlCol="0" anchor="ctr" anchorCtr="0">
            <a:noAutofit/>
          </a:bodyPr>
          <a:lstStyle>
            <a:lvl1pPr algn="l" defTabSz="914342" rtl="0" eaLnBrk="1" latinLnBrk="0" hangingPunct="1">
              <a:spcBef>
                <a:spcPct val="0"/>
              </a:spcBef>
              <a:buNone/>
              <a:defRPr lang="en-US" sz="4000" b="0" kern="1200" cap="none" baseline="0" dirty="0" smtClean="0">
                <a:solidFill>
                  <a:schemeClr val="tx1"/>
                </a:solidFill>
                <a:latin typeface="Arial" pitchFamily="34" charset="0"/>
                <a:ea typeface="+mj-ea"/>
                <a:cs typeface="Arial" pitchFamily="34" charset="0"/>
              </a:defRPr>
            </a:lvl1pPr>
          </a:lstStyle>
          <a:p>
            <a:pPr lvl="0"/>
            <a:r>
              <a:rPr lang="en-US" noProof="0"/>
              <a:t>Click to edit Master title style</a:t>
            </a:r>
            <a:endParaRPr lang="en-US" noProof="0" dirty="0"/>
          </a:p>
        </p:txBody>
      </p:sp>
    </p:spTree>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able of Content-Agenda">
    <p:spTree>
      <p:nvGrpSpPr>
        <p:cNvPr id="1" name=""/>
        <p:cNvGrpSpPr/>
        <p:nvPr/>
      </p:nvGrpSpPr>
      <p:grpSpPr>
        <a:xfrm>
          <a:off x="0" y="0"/>
          <a:ext cx="0" cy="0"/>
          <a:chOff x="0" y="0"/>
          <a:chExt cx="0" cy="0"/>
        </a:xfrm>
      </p:grpSpPr>
      <p:graphicFrame>
        <p:nvGraphicFramePr>
          <p:cNvPr id="4" name="Object 1" hidden="1"/>
          <p:cNvGraphicFramePr>
            <a:graphicFrameLocks noChangeAspect="1"/>
          </p:cNvGraphicFramePr>
          <p:nvPr>
            <p:custDataLst>
              <p:tags r:id="rId2"/>
            </p:custData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73898" name="think-cell Slide" r:id="rId10" imgW="360" imgH="360" progId="">
                  <p:embed/>
                </p:oleObj>
              </mc:Choice>
              <mc:Fallback>
                <p:oleObj name="think-cell Slide" r:id="rId10" imgW="360" imgH="360" progId="">
                  <p:embed/>
                  <p:pic>
                    <p:nvPicPr>
                      <p:cNvPr id="0" name="Picture 144"/>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0" y="0"/>
                        <a:ext cx="158750"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TextBox 4"/>
          <p:cNvSpPr txBox="1"/>
          <p:nvPr>
            <p:custDataLst>
              <p:tags r:id="rId3"/>
            </p:custDataLst>
          </p:nvPr>
        </p:nvSpPr>
        <p:spPr>
          <a:xfrm>
            <a:off x="9567863" y="6661150"/>
            <a:ext cx="109537" cy="107950"/>
          </a:xfrm>
          <a:prstGeom prst="rect">
            <a:avLst/>
          </a:prstGeom>
          <a:noFill/>
        </p:spPr>
        <p:txBody>
          <a:bodyPr wrap="none" lIns="0" tIns="0" rIns="0" bIns="0" anchor="ctr">
            <a:spAutoFit/>
          </a:bodyPr>
          <a:lstStyle/>
          <a:p>
            <a:pPr algn="ctr" defTabSz="957756" fontAlgn="auto">
              <a:spcBef>
                <a:spcPts val="0"/>
              </a:spcBef>
              <a:spcAft>
                <a:spcPts val="0"/>
              </a:spcAft>
              <a:defRPr/>
            </a:pPr>
            <a:fld id="{DACAF18A-72F2-4EDE-AAB8-EA8835529B42}" type="slidenum">
              <a:rPr lang="en-US" sz="700">
                <a:solidFill>
                  <a:schemeClr val="tx2"/>
                </a:solidFill>
                <a:latin typeface="+mn-lt"/>
                <a:cs typeface="+mn-cs"/>
              </a:rPr>
              <a:pPr algn="ctr" defTabSz="957756" fontAlgn="auto">
                <a:spcBef>
                  <a:spcPts val="0"/>
                </a:spcBef>
                <a:spcAft>
                  <a:spcPts val="0"/>
                </a:spcAft>
                <a:defRPr/>
              </a:pPr>
              <a:t>‹#›</a:t>
            </a:fld>
            <a:endParaRPr lang="en-US" sz="700" dirty="0">
              <a:solidFill>
                <a:schemeClr val="tx2"/>
              </a:solidFill>
              <a:latin typeface="+mn-lt"/>
              <a:cs typeface="+mn-cs"/>
            </a:endParaRPr>
          </a:p>
        </p:txBody>
      </p:sp>
      <p:sp>
        <p:nvSpPr>
          <p:cNvPr id="7" name="Freeform 4"/>
          <p:cNvSpPr>
            <a:spLocks/>
          </p:cNvSpPr>
          <p:nvPr>
            <p:custDataLst>
              <p:tags r:id="rId4"/>
            </p:custDataLst>
          </p:nvPr>
        </p:nvSpPr>
        <p:spPr bwMode="auto">
          <a:xfrm>
            <a:off x="0" y="676275"/>
            <a:ext cx="9906000" cy="728663"/>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lIns="99563" tIns="49782" rIns="99563" bIns="49782"/>
          <a:lstStyle/>
          <a:p>
            <a:pPr defTabSz="957756" fontAlgn="auto">
              <a:spcBef>
                <a:spcPts val="0"/>
              </a:spcBef>
              <a:spcAft>
                <a:spcPts val="0"/>
              </a:spcAft>
              <a:defRPr/>
            </a:pPr>
            <a:endParaRPr lang="fr-FR" dirty="0">
              <a:latin typeface="+mn-lt"/>
              <a:cs typeface="+mn-cs"/>
            </a:endParaRPr>
          </a:p>
        </p:txBody>
      </p:sp>
      <p:sp>
        <p:nvSpPr>
          <p:cNvPr id="8" name="Rectangle 7"/>
          <p:cNvSpPr>
            <a:spLocks noChangeArrowheads="1"/>
          </p:cNvSpPr>
          <p:nvPr>
            <p:custDataLst>
              <p:tags r:id="rId5"/>
            </p:custDataLst>
          </p:nvPr>
        </p:nvSpPr>
        <p:spPr bwMode="auto">
          <a:xfrm>
            <a:off x="6742113" y="6623050"/>
            <a:ext cx="2660650" cy="184150"/>
          </a:xfrm>
          <a:prstGeom prst="rect">
            <a:avLst/>
          </a:prstGeom>
          <a:noFill/>
          <a:ln w="19050">
            <a:noFill/>
            <a:miter lim="800000"/>
            <a:headEnd/>
            <a:tailEnd/>
          </a:ln>
          <a:effectLst/>
        </p:spPr>
        <p:txBody>
          <a:bodyPr lIns="35997" tIns="35997" rIns="35997" bIns="35997" anchor="b"/>
          <a:lstStyle/>
          <a:p>
            <a:pPr algn="r" defTabSz="995445" eaLnBrk="0" fontAlgn="auto" hangingPunct="0">
              <a:lnSpc>
                <a:spcPct val="90000"/>
              </a:lnSpc>
              <a:spcBef>
                <a:spcPct val="10000"/>
              </a:spcBef>
              <a:spcAft>
                <a:spcPts val="0"/>
              </a:spcAft>
              <a:defRPr/>
            </a:pPr>
            <a:r>
              <a:rPr lang="en-US" altLang="en-US" sz="700" dirty="0">
                <a:solidFill>
                  <a:schemeClr val="tx2"/>
                </a:solidFill>
                <a:latin typeface="+mj-lt"/>
                <a:cs typeface="Helvetica Light"/>
              </a:rPr>
              <a:t>Copyright © </a:t>
            </a:r>
            <a:r>
              <a:rPr lang="en-US" altLang="en-US" sz="700" dirty="0" err="1">
                <a:solidFill>
                  <a:schemeClr val="tx2"/>
                </a:solidFill>
                <a:latin typeface="+mj-lt"/>
                <a:cs typeface="Helvetica Light"/>
              </a:rPr>
              <a:t>Capgemini</a:t>
            </a:r>
            <a:r>
              <a:rPr lang="en-US" altLang="en-US" sz="700" dirty="0">
                <a:solidFill>
                  <a:schemeClr val="tx2"/>
                </a:solidFill>
                <a:latin typeface="+mj-lt"/>
                <a:cs typeface="Helvetica Light"/>
              </a:rPr>
              <a:t> 2016. All Rights Reserved</a:t>
            </a:r>
          </a:p>
        </p:txBody>
      </p:sp>
      <p:cxnSp>
        <p:nvCxnSpPr>
          <p:cNvPr id="10" name="Straight Connector 5"/>
          <p:cNvCxnSpPr/>
          <p:nvPr>
            <p:custDataLst>
              <p:tags r:id="rId6"/>
            </p:custDataLst>
          </p:nvPr>
        </p:nvCxnSpPr>
        <p:spPr>
          <a:xfrm flipH="1">
            <a:off x="0" y="6362700"/>
            <a:ext cx="9906000"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pic>
        <p:nvPicPr>
          <p:cNvPr id="11" name="Image 7" descr="test3.jpg"/>
          <p:cNvPicPr>
            <a:picLocks noChangeAspect="1"/>
          </p:cNvPicPr>
          <p:nvPr userDrawn="1"/>
        </p:nvPicPr>
        <p:blipFill>
          <a:blip r:embed="rId12" cstate="print"/>
          <a:srcRect/>
          <a:stretch>
            <a:fillRect/>
          </a:stretch>
        </p:blipFill>
        <p:spPr bwMode="auto">
          <a:xfrm>
            <a:off x="0" y="0"/>
            <a:ext cx="9906000" cy="6353175"/>
          </a:xfrm>
          <a:prstGeom prst="rect">
            <a:avLst/>
          </a:prstGeom>
          <a:noFill/>
          <a:ln w="9525">
            <a:noFill/>
            <a:miter lim="800000"/>
            <a:headEnd/>
            <a:tailEnd/>
          </a:ln>
        </p:spPr>
      </p:pic>
      <p:graphicFrame>
        <p:nvGraphicFramePr>
          <p:cNvPr id="12" name="Object 3" hidden="1"/>
          <p:cNvGraphicFramePr>
            <a:graphicFrameLocks noChangeAspect="1"/>
          </p:cNvGraphicFramePr>
          <p:nvPr>
            <p:custDataLst>
              <p:tags r:id="rId7"/>
            </p:custData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73899" name="think-cell Slide" r:id="rId13" imgW="360" imgH="360" progId="">
                  <p:embed/>
                </p:oleObj>
              </mc:Choice>
              <mc:Fallback>
                <p:oleObj name="think-cell Slide" r:id="rId13" imgW="360" imgH="360" progId="">
                  <p:embed/>
                  <p:pic>
                    <p:nvPicPr>
                      <p:cNvPr id="0" name="Picture 14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0" y="0"/>
                        <a:ext cx="158750"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Freeform 4"/>
          <p:cNvSpPr>
            <a:spLocks/>
          </p:cNvSpPr>
          <p:nvPr userDrawn="1">
            <p:custDataLst>
              <p:tags r:id="rId8"/>
            </p:custDataLst>
          </p:nvPr>
        </p:nvSpPr>
        <p:spPr bwMode="auto">
          <a:xfrm>
            <a:off x="0" y="676275"/>
            <a:ext cx="9906000" cy="728663"/>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lIns="99563" tIns="49782" rIns="99563" bIns="49782"/>
          <a:lstStyle/>
          <a:p>
            <a:pPr defTabSz="957756" fontAlgn="auto">
              <a:spcBef>
                <a:spcPts val="0"/>
              </a:spcBef>
              <a:spcAft>
                <a:spcPts val="0"/>
              </a:spcAft>
              <a:defRPr/>
            </a:pPr>
            <a:endParaRPr lang="fr-FR" dirty="0">
              <a:latin typeface="+mn-lt"/>
              <a:cs typeface="+mn-cs"/>
            </a:endParaRPr>
          </a:p>
        </p:txBody>
      </p:sp>
      <p:sp>
        <p:nvSpPr>
          <p:cNvPr id="2" name="Titre 1"/>
          <p:cNvSpPr>
            <a:spLocks noGrp="1"/>
          </p:cNvSpPr>
          <p:nvPr>
            <p:ph type="title"/>
          </p:nvPr>
        </p:nvSpPr>
        <p:spPr/>
        <p:txBody>
          <a:bodyPr/>
          <a:lstStyle/>
          <a:p>
            <a:r>
              <a:rPr lang="en-US"/>
              <a:t>Click to edit Master title style</a:t>
            </a:r>
            <a:endParaRPr lang="en-US" dirty="0"/>
          </a:p>
        </p:txBody>
      </p:sp>
      <p:sp>
        <p:nvSpPr>
          <p:cNvPr id="6" name="Espace réservé du contenu 5"/>
          <p:cNvSpPr>
            <a:spLocks noGrp="1"/>
          </p:cNvSpPr>
          <p:nvPr>
            <p:ph sz="quarter" idx="10"/>
          </p:nvPr>
        </p:nvSpPr>
        <p:spPr>
          <a:xfrm>
            <a:off x="323487" y="1501977"/>
            <a:ext cx="6807651" cy="2950251"/>
          </a:xfrm>
        </p:spPr>
        <p:txBody>
          <a:bodyPr/>
          <a:lstStyle>
            <a:lvl1pPr>
              <a:defRPr sz="2400">
                <a:solidFill>
                  <a:schemeClr val="tx1"/>
                </a:solidFill>
              </a:defRPr>
            </a:lvl1pPr>
          </a:lstStyle>
          <a:p>
            <a:pPr lvl="0"/>
            <a:r>
              <a:rPr lang="en-US" noProof="0"/>
              <a:t>Click to edit Master text styles</a:t>
            </a:r>
          </a:p>
        </p:txBody>
      </p:sp>
      <p:pic>
        <p:nvPicPr>
          <p:cNvPr id="14" name="Picture 13">
            <a:extLst>
              <a:ext uri="{FF2B5EF4-FFF2-40B4-BE49-F238E27FC236}">
                <a16:creationId xmlns:a16="http://schemas.microsoft.com/office/drawing/2014/main" id="{C601F114-89E0-4B81-A3AC-0B24DCF79BFE}"/>
              </a:ext>
            </a:extLst>
          </p:cNvPr>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323487" y="6380480"/>
            <a:ext cx="1524000" cy="38862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ontent Master">
    <p:spTree>
      <p:nvGrpSpPr>
        <p:cNvPr id="1" name=""/>
        <p:cNvGrpSpPr/>
        <p:nvPr/>
      </p:nvGrpSpPr>
      <p:grpSpPr>
        <a:xfrm>
          <a:off x="0" y="0"/>
          <a:ext cx="0" cy="0"/>
          <a:chOff x="0" y="0"/>
          <a:chExt cx="0" cy="0"/>
        </a:xfrm>
      </p:grpSpPr>
      <p:graphicFrame>
        <p:nvGraphicFramePr>
          <p:cNvPr id="4" name="Object 1" hidden="1"/>
          <p:cNvGraphicFramePr>
            <a:graphicFrameLocks noChangeAspect="1"/>
          </p:cNvGraphicFramePr>
          <p:nvPr>
            <p:custDataLst>
              <p:tags r:id="rId2"/>
            </p:custData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74922" name="think-cell Slide" r:id="rId10" imgW="360" imgH="360" progId="">
                  <p:embed/>
                </p:oleObj>
              </mc:Choice>
              <mc:Fallback>
                <p:oleObj name="think-cell Slide" r:id="rId10" imgW="360" imgH="360" progId="">
                  <p:embed/>
                  <p:pic>
                    <p:nvPicPr>
                      <p:cNvPr id="0" name="Picture 144"/>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0" y="0"/>
                        <a:ext cx="158750"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TextBox 4"/>
          <p:cNvSpPr txBox="1"/>
          <p:nvPr>
            <p:custDataLst>
              <p:tags r:id="rId3"/>
            </p:custDataLst>
          </p:nvPr>
        </p:nvSpPr>
        <p:spPr>
          <a:xfrm>
            <a:off x="9567863" y="6661150"/>
            <a:ext cx="109537" cy="107950"/>
          </a:xfrm>
          <a:prstGeom prst="rect">
            <a:avLst/>
          </a:prstGeom>
          <a:noFill/>
        </p:spPr>
        <p:txBody>
          <a:bodyPr wrap="none" lIns="0" tIns="0" rIns="0" bIns="0" anchor="ctr">
            <a:spAutoFit/>
          </a:bodyPr>
          <a:lstStyle/>
          <a:p>
            <a:pPr algn="ctr" defTabSz="957756" fontAlgn="auto">
              <a:spcBef>
                <a:spcPts val="0"/>
              </a:spcBef>
              <a:spcAft>
                <a:spcPts val="0"/>
              </a:spcAft>
              <a:defRPr/>
            </a:pPr>
            <a:fld id="{BBA64095-1948-42E7-AD68-22DBE1F361F5}" type="slidenum">
              <a:rPr lang="en-US" sz="700">
                <a:solidFill>
                  <a:schemeClr val="tx2"/>
                </a:solidFill>
                <a:latin typeface="+mn-lt"/>
                <a:cs typeface="+mn-cs"/>
              </a:rPr>
              <a:pPr algn="ctr" defTabSz="957756" fontAlgn="auto">
                <a:spcBef>
                  <a:spcPts val="0"/>
                </a:spcBef>
                <a:spcAft>
                  <a:spcPts val="0"/>
                </a:spcAft>
                <a:defRPr/>
              </a:pPr>
              <a:t>‹#›</a:t>
            </a:fld>
            <a:endParaRPr lang="en-US" sz="700" dirty="0">
              <a:solidFill>
                <a:schemeClr val="tx2"/>
              </a:solidFill>
              <a:latin typeface="+mn-lt"/>
              <a:cs typeface="+mn-cs"/>
            </a:endParaRPr>
          </a:p>
        </p:txBody>
      </p:sp>
      <p:sp>
        <p:nvSpPr>
          <p:cNvPr id="6" name="Freeform 4"/>
          <p:cNvSpPr>
            <a:spLocks/>
          </p:cNvSpPr>
          <p:nvPr>
            <p:custDataLst>
              <p:tags r:id="rId4"/>
            </p:custDataLst>
          </p:nvPr>
        </p:nvSpPr>
        <p:spPr bwMode="auto">
          <a:xfrm>
            <a:off x="0" y="676275"/>
            <a:ext cx="9906000" cy="728663"/>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lIns="99563" tIns="49782" rIns="99563" bIns="49782"/>
          <a:lstStyle/>
          <a:p>
            <a:pPr defTabSz="957756" fontAlgn="auto">
              <a:spcBef>
                <a:spcPts val="0"/>
              </a:spcBef>
              <a:spcAft>
                <a:spcPts val="0"/>
              </a:spcAft>
              <a:defRPr/>
            </a:pPr>
            <a:endParaRPr lang="fr-FR" dirty="0">
              <a:latin typeface="+mn-lt"/>
              <a:cs typeface="+mn-cs"/>
            </a:endParaRPr>
          </a:p>
        </p:txBody>
      </p:sp>
      <p:sp>
        <p:nvSpPr>
          <p:cNvPr id="7" name="Rectangle 6"/>
          <p:cNvSpPr>
            <a:spLocks noChangeArrowheads="1"/>
          </p:cNvSpPr>
          <p:nvPr>
            <p:custDataLst>
              <p:tags r:id="rId5"/>
            </p:custDataLst>
          </p:nvPr>
        </p:nvSpPr>
        <p:spPr bwMode="auto">
          <a:xfrm>
            <a:off x="6742113" y="6623050"/>
            <a:ext cx="2660650" cy="184150"/>
          </a:xfrm>
          <a:prstGeom prst="rect">
            <a:avLst/>
          </a:prstGeom>
          <a:noFill/>
          <a:ln w="19050">
            <a:noFill/>
            <a:miter lim="800000"/>
            <a:headEnd/>
            <a:tailEnd/>
          </a:ln>
          <a:effectLst/>
        </p:spPr>
        <p:txBody>
          <a:bodyPr lIns="35997" tIns="35997" rIns="35997" bIns="35997" anchor="b"/>
          <a:lstStyle/>
          <a:p>
            <a:pPr algn="r" defTabSz="995445" eaLnBrk="0" fontAlgn="auto" hangingPunct="0">
              <a:lnSpc>
                <a:spcPct val="90000"/>
              </a:lnSpc>
              <a:spcBef>
                <a:spcPct val="10000"/>
              </a:spcBef>
              <a:spcAft>
                <a:spcPts val="0"/>
              </a:spcAft>
              <a:defRPr/>
            </a:pPr>
            <a:r>
              <a:rPr lang="en-US" altLang="en-US" sz="700" dirty="0">
                <a:solidFill>
                  <a:schemeClr val="tx2"/>
                </a:solidFill>
                <a:latin typeface="+mj-lt"/>
                <a:cs typeface="Helvetica Light"/>
              </a:rPr>
              <a:t>Copyright © Capgemini 2012. All Rights Reserved</a:t>
            </a:r>
          </a:p>
        </p:txBody>
      </p:sp>
      <p:pic>
        <p:nvPicPr>
          <p:cNvPr id="8" name="Picture 103" descr="C:\Users\UserSim\Desktop\Capgemini\Capgemini_logo_cmyk.png"/>
          <p:cNvPicPr>
            <a:picLocks noChangeAspect="1" noChangeArrowheads="1"/>
          </p:cNvPicPr>
          <p:nvPr>
            <p:custDataLst>
              <p:tags r:id="rId6"/>
            </p:custDataLst>
          </p:nvPr>
        </p:nvPicPr>
        <p:blipFill>
          <a:blip r:embed="rId12" cstate="print"/>
          <a:srcRect/>
          <a:stretch>
            <a:fillRect/>
          </a:stretch>
        </p:blipFill>
        <p:spPr bwMode="auto">
          <a:xfrm>
            <a:off x="158750" y="6443663"/>
            <a:ext cx="1311275" cy="320675"/>
          </a:xfrm>
          <a:prstGeom prst="rect">
            <a:avLst/>
          </a:prstGeom>
          <a:noFill/>
          <a:ln w="9525">
            <a:noFill/>
            <a:miter lim="800000"/>
            <a:headEnd/>
            <a:tailEnd/>
          </a:ln>
        </p:spPr>
      </p:pic>
      <p:cxnSp>
        <p:nvCxnSpPr>
          <p:cNvPr id="9" name="Straight Connector 5"/>
          <p:cNvCxnSpPr/>
          <p:nvPr>
            <p:custDataLst>
              <p:tags r:id="rId7"/>
            </p:custDataLst>
          </p:nvPr>
        </p:nvCxnSpPr>
        <p:spPr>
          <a:xfrm flipH="1">
            <a:off x="0" y="6362700"/>
            <a:ext cx="9906000"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graphicFrame>
        <p:nvGraphicFramePr>
          <p:cNvPr id="10" name="Object 2" hidden="1"/>
          <p:cNvGraphicFramePr>
            <a:graphicFrameLocks noChangeAspect="1"/>
          </p:cNvGraphicFramePr>
          <p:nvPr>
            <p:custDataLst>
              <p:tags r:id="rId8"/>
            </p:custDataLst>
          </p:nvPr>
        </p:nvGraphicFramePr>
        <p:xfrm>
          <a:off x="0" y="0"/>
          <a:ext cx="147638" cy="144463"/>
        </p:xfrm>
        <a:graphic>
          <a:graphicData uri="http://schemas.openxmlformats.org/presentationml/2006/ole">
            <mc:AlternateContent xmlns:mc="http://schemas.openxmlformats.org/markup-compatibility/2006">
              <mc:Choice xmlns:v="urn:schemas-microsoft-com:vml" Requires="v">
                <p:oleObj spid="_x0000_s74923" name="think-cell Slide" r:id="rId13" imgW="360" imgH="360" progId="">
                  <p:embed/>
                </p:oleObj>
              </mc:Choice>
              <mc:Fallback>
                <p:oleObj name="think-cell Slide" r:id="rId13" imgW="360" imgH="360" progId="">
                  <p:embed/>
                  <p:pic>
                    <p:nvPicPr>
                      <p:cNvPr id="0" name="Picture 14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0" y="0"/>
                        <a:ext cx="147638" cy="1444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p:txBody>
          <a:bodyPr/>
          <a:lstStyle>
            <a:lvl1pPr>
              <a:defRPr/>
            </a:lvl1pPr>
          </a:lstStyle>
          <a:p>
            <a:r>
              <a:rPr lang="en-US" noProof="0"/>
              <a:t>Click to edit Master title style</a:t>
            </a:r>
            <a:endParaRPr lang="en-US" dirty="0"/>
          </a:p>
        </p:txBody>
      </p:sp>
      <p:sp>
        <p:nvSpPr>
          <p:cNvPr id="3" name="Content Placeholder 2"/>
          <p:cNvSpPr>
            <a:spLocks noGrp="1"/>
          </p:cNvSpPr>
          <p:nvPr>
            <p:ph idx="1"/>
          </p:nvPr>
        </p:nvSpPr>
        <p:spPr>
          <a:xfrm>
            <a:off x="323392" y="1494765"/>
            <a:ext cx="9582608" cy="4643751"/>
          </a:xfrm>
        </p:spPr>
        <p:txBody>
          <a:bodyPr/>
          <a:lstStyle>
            <a:lvl1pPr>
              <a:defRPr b="0"/>
            </a:lvl1pPr>
            <a:lvl5pPr>
              <a:buNone/>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_Content &amp; Heading">
    <p:spTree>
      <p:nvGrpSpPr>
        <p:cNvPr id="1" name=""/>
        <p:cNvGrpSpPr/>
        <p:nvPr/>
      </p:nvGrpSpPr>
      <p:grpSpPr>
        <a:xfrm>
          <a:off x="0" y="0"/>
          <a:ext cx="0" cy="0"/>
          <a:chOff x="0" y="0"/>
          <a:chExt cx="0" cy="0"/>
        </a:xfrm>
      </p:grpSpPr>
      <p:graphicFrame>
        <p:nvGraphicFramePr>
          <p:cNvPr id="5" name="Object 1" hidden="1"/>
          <p:cNvGraphicFramePr>
            <a:graphicFrameLocks noChangeAspect="1"/>
          </p:cNvGraphicFramePr>
          <p:nvPr>
            <p:custDataLst>
              <p:tags r:id="rId2"/>
            </p:custData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75946" name="think-cell Slide" r:id="rId10" imgW="360" imgH="360" progId="">
                  <p:embed/>
                </p:oleObj>
              </mc:Choice>
              <mc:Fallback>
                <p:oleObj name="think-cell Slide" r:id="rId10" imgW="360" imgH="360" progId="">
                  <p:embed/>
                  <p:pic>
                    <p:nvPicPr>
                      <p:cNvPr id="0" name="Picture 144"/>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0" y="0"/>
                        <a:ext cx="158750"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TextBox 5"/>
          <p:cNvSpPr txBox="1"/>
          <p:nvPr>
            <p:custDataLst>
              <p:tags r:id="rId3"/>
            </p:custDataLst>
          </p:nvPr>
        </p:nvSpPr>
        <p:spPr>
          <a:xfrm>
            <a:off x="9567863" y="6661150"/>
            <a:ext cx="109537" cy="107950"/>
          </a:xfrm>
          <a:prstGeom prst="rect">
            <a:avLst/>
          </a:prstGeom>
          <a:noFill/>
        </p:spPr>
        <p:txBody>
          <a:bodyPr wrap="none" lIns="0" tIns="0" rIns="0" bIns="0" anchor="ctr">
            <a:spAutoFit/>
          </a:bodyPr>
          <a:lstStyle/>
          <a:p>
            <a:pPr algn="ctr" defTabSz="957756" fontAlgn="auto">
              <a:spcBef>
                <a:spcPts val="0"/>
              </a:spcBef>
              <a:spcAft>
                <a:spcPts val="0"/>
              </a:spcAft>
              <a:defRPr/>
            </a:pPr>
            <a:fld id="{ECFC7B43-047B-4EE0-9150-912360F5ED99}" type="slidenum">
              <a:rPr lang="en-US" sz="700">
                <a:solidFill>
                  <a:schemeClr val="tx2"/>
                </a:solidFill>
                <a:latin typeface="+mn-lt"/>
                <a:cs typeface="+mn-cs"/>
              </a:rPr>
              <a:pPr algn="ctr" defTabSz="957756" fontAlgn="auto">
                <a:spcBef>
                  <a:spcPts val="0"/>
                </a:spcBef>
                <a:spcAft>
                  <a:spcPts val="0"/>
                </a:spcAft>
                <a:defRPr/>
              </a:pPr>
              <a:t>‹#›</a:t>
            </a:fld>
            <a:endParaRPr lang="en-US" sz="700" dirty="0">
              <a:solidFill>
                <a:schemeClr val="tx2"/>
              </a:solidFill>
              <a:latin typeface="+mn-lt"/>
              <a:cs typeface="+mn-cs"/>
            </a:endParaRPr>
          </a:p>
        </p:txBody>
      </p:sp>
      <p:sp>
        <p:nvSpPr>
          <p:cNvPr id="7" name="Freeform 4"/>
          <p:cNvSpPr>
            <a:spLocks/>
          </p:cNvSpPr>
          <p:nvPr>
            <p:custDataLst>
              <p:tags r:id="rId4"/>
            </p:custDataLst>
          </p:nvPr>
        </p:nvSpPr>
        <p:spPr bwMode="auto">
          <a:xfrm>
            <a:off x="0" y="676275"/>
            <a:ext cx="9906000" cy="728663"/>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lIns="99563" tIns="49782" rIns="99563" bIns="49782"/>
          <a:lstStyle/>
          <a:p>
            <a:pPr defTabSz="957756" fontAlgn="auto">
              <a:spcBef>
                <a:spcPts val="0"/>
              </a:spcBef>
              <a:spcAft>
                <a:spcPts val="0"/>
              </a:spcAft>
              <a:defRPr/>
            </a:pPr>
            <a:endParaRPr lang="fr-FR" dirty="0">
              <a:latin typeface="+mn-lt"/>
              <a:cs typeface="+mn-cs"/>
            </a:endParaRPr>
          </a:p>
        </p:txBody>
      </p:sp>
      <p:sp>
        <p:nvSpPr>
          <p:cNvPr id="9" name="Rectangle 8"/>
          <p:cNvSpPr>
            <a:spLocks noChangeArrowheads="1"/>
          </p:cNvSpPr>
          <p:nvPr>
            <p:custDataLst>
              <p:tags r:id="rId5"/>
            </p:custDataLst>
          </p:nvPr>
        </p:nvSpPr>
        <p:spPr bwMode="auto">
          <a:xfrm>
            <a:off x="6742113" y="6623050"/>
            <a:ext cx="2660650" cy="184150"/>
          </a:xfrm>
          <a:prstGeom prst="rect">
            <a:avLst/>
          </a:prstGeom>
          <a:noFill/>
          <a:ln w="19050">
            <a:noFill/>
            <a:miter lim="800000"/>
            <a:headEnd/>
            <a:tailEnd/>
          </a:ln>
          <a:effectLst/>
        </p:spPr>
        <p:txBody>
          <a:bodyPr lIns="35997" tIns="35997" rIns="35997" bIns="35997" anchor="b"/>
          <a:lstStyle/>
          <a:p>
            <a:pPr algn="r" defTabSz="995445" eaLnBrk="0" fontAlgn="auto" hangingPunct="0">
              <a:lnSpc>
                <a:spcPct val="90000"/>
              </a:lnSpc>
              <a:spcBef>
                <a:spcPct val="10000"/>
              </a:spcBef>
              <a:spcAft>
                <a:spcPts val="0"/>
              </a:spcAft>
              <a:defRPr/>
            </a:pPr>
            <a:r>
              <a:rPr lang="en-US" altLang="en-US" sz="700" dirty="0">
                <a:solidFill>
                  <a:schemeClr val="tx2"/>
                </a:solidFill>
                <a:latin typeface="+mj-lt"/>
                <a:cs typeface="Helvetica Light"/>
              </a:rPr>
              <a:t>Copyright © Capgemini 2012. All Rights Reserved</a:t>
            </a:r>
          </a:p>
        </p:txBody>
      </p:sp>
      <p:pic>
        <p:nvPicPr>
          <p:cNvPr id="10" name="Picture 103" descr="C:\Users\UserSim\Desktop\Capgemini\Capgemini_logo_cmyk.png"/>
          <p:cNvPicPr>
            <a:picLocks noChangeAspect="1" noChangeArrowheads="1"/>
          </p:cNvPicPr>
          <p:nvPr>
            <p:custDataLst>
              <p:tags r:id="rId6"/>
            </p:custDataLst>
          </p:nvPr>
        </p:nvPicPr>
        <p:blipFill>
          <a:blip r:embed="rId12" cstate="print"/>
          <a:srcRect/>
          <a:stretch>
            <a:fillRect/>
          </a:stretch>
        </p:blipFill>
        <p:spPr bwMode="auto">
          <a:xfrm>
            <a:off x="158750" y="6443663"/>
            <a:ext cx="1311275" cy="320675"/>
          </a:xfrm>
          <a:prstGeom prst="rect">
            <a:avLst/>
          </a:prstGeom>
          <a:noFill/>
          <a:ln w="9525">
            <a:noFill/>
            <a:miter lim="800000"/>
            <a:headEnd/>
            <a:tailEnd/>
          </a:ln>
        </p:spPr>
      </p:pic>
      <p:cxnSp>
        <p:nvCxnSpPr>
          <p:cNvPr id="11" name="Straight Connector 5"/>
          <p:cNvCxnSpPr/>
          <p:nvPr>
            <p:custDataLst>
              <p:tags r:id="rId7"/>
            </p:custDataLst>
          </p:nvPr>
        </p:nvCxnSpPr>
        <p:spPr>
          <a:xfrm flipH="1">
            <a:off x="0" y="6362700"/>
            <a:ext cx="9906000"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graphicFrame>
        <p:nvGraphicFramePr>
          <p:cNvPr id="12" name="Object 2" hidden="1"/>
          <p:cNvGraphicFramePr>
            <a:graphicFrameLocks noChangeAspect="1"/>
          </p:cNvGraphicFramePr>
          <p:nvPr>
            <p:custDataLst>
              <p:tags r:id="rId8"/>
            </p:custDataLst>
          </p:nvPr>
        </p:nvGraphicFramePr>
        <p:xfrm>
          <a:off x="0" y="0"/>
          <a:ext cx="147638" cy="144463"/>
        </p:xfrm>
        <a:graphic>
          <a:graphicData uri="http://schemas.openxmlformats.org/presentationml/2006/ole">
            <mc:AlternateContent xmlns:mc="http://schemas.openxmlformats.org/markup-compatibility/2006">
              <mc:Choice xmlns:v="urn:schemas-microsoft-com:vml" Requires="v">
                <p:oleObj spid="_x0000_s75947" name="think-cell Slide" r:id="rId13" imgW="360" imgH="360" progId="">
                  <p:embed/>
                </p:oleObj>
              </mc:Choice>
              <mc:Fallback>
                <p:oleObj name="think-cell Slide" r:id="rId13" imgW="360" imgH="360" progId="">
                  <p:embed/>
                  <p:pic>
                    <p:nvPicPr>
                      <p:cNvPr id="0" name="Picture 14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0" y="0"/>
                        <a:ext cx="147638" cy="1444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p:txBody>
          <a:bodyPr/>
          <a:lstStyle>
            <a:lvl1pPr>
              <a:defRPr/>
            </a:lvl1pPr>
          </a:lstStyle>
          <a:p>
            <a:r>
              <a:rPr lang="en-US" noProof="0"/>
              <a:t>Click to edit Master title style</a:t>
            </a:r>
            <a:endParaRPr lang="en-US" dirty="0"/>
          </a:p>
        </p:txBody>
      </p:sp>
      <p:sp>
        <p:nvSpPr>
          <p:cNvPr id="3" name="Content Placeholder 2"/>
          <p:cNvSpPr>
            <a:spLocks noGrp="1"/>
          </p:cNvSpPr>
          <p:nvPr>
            <p:ph idx="1"/>
          </p:nvPr>
        </p:nvSpPr>
        <p:spPr>
          <a:xfrm>
            <a:off x="323392" y="2111956"/>
            <a:ext cx="9582608" cy="4026560"/>
          </a:xfrm>
        </p:spPr>
        <p:txBody>
          <a:bodyPr/>
          <a:lstStyle>
            <a:lvl1pPr>
              <a:defRPr b="0"/>
            </a:lvl1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8" name="Espace réservé du texte 7"/>
          <p:cNvSpPr>
            <a:spLocks noGrp="1"/>
          </p:cNvSpPr>
          <p:nvPr>
            <p:ph type="body" sz="quarter" idx="11"/>
          </p:nvPr>
        </p:nvSpPr>
        <p:spPr>
          <a:xfrm>
            <a:off x="323487" y="1495447"/>
            <a:ext cx="9598643" cy="643612"/>
          </a:xfrm>
        </p:spPr>
        <p:txBody>
          <a:bodyPr/>
          <a:lstStyle>
            <a:lvl1pPr marL="0" indent="0">
              <a:buNone/>
              <a:defRPr b="1">
                <a:solidFill>
                  <a:schemeClr val="accent2"/>
                </a:solidFill>
              </a:defRPr>
            </a:lvl1pPr>
          </a:lstStyle>
          <a:p>
            <a:pPr lvl="0"/>
            <a:r>
              <a:rPr lang="en-US"/>
              <a:t>Click to edit Master text styles</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2 Contents">
    <p:spTree>
      <p:nvGrpSpPr>
        <p:cNvPr id="1" name=""/>
        <p:cNvGrpSpPr/>
        <p:nvPr/>
      </p:nvGrpSpPr>
      <p:grpSpPr>
        <a:xfrm>
          <a:off x="0" y="0"/>
          <a:ext cx="0" cy="0"/>
          <a:chOff x="0" y="0"/>
          <a:chExt cx="0" cy="0"/>
        </a:xfrm>
      </p:grpSpPr>
      <p:graphicFrame>
        <p:nvGraphicFramePr>
          <p:cNvPr id="5" name="Object 1" hidden="1"/>
          <p:cNvGraphicFramePr>
            <a:graphicFrameLocks noChangeAspect="1"/>
          </p:cNvGraphicFramePr>
          <p:nvPr>
            <p:custDataLst>
              <p:tags r:id="rId2"/>
            </p:custData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76970" name="think-cell Slide" r:id="rId10" imgW="360" imgH="360" progId="">
                  <p:embed/>
                </p:oleObj>
              </mc:Choice>
              <mc:Fallback>
                <p:oleObj name="think-cell Slide" r:id="rId10" imgW="360" imgH="360" progId="">
                  <p:embed/>
                  <p:pic>
                    <p:nvPicPr>
                      <p:cNvPr id="0" name="Picture 144"/>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0" y="0"/>
                        <a:ext cx="158750"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TextBox 6"/>
          <p:cNvSpPr txBox="1"/>
          <p:nvPr>
            <p:custDataLst>
              <p:tags r:id="rId3"/>
            </p:custDataLst>
          </p:nvPr>
        </p:nvSpPr>
        <p:spPr>
          <a:xfrm>
            <a:off x="9567863" y="6661150"/>
            <a:ext cx="109537" cy="107950"/>
          </a:xfrm>
          <a:prstGeom prst="rect">
            <a:avLst/>
          </a:prstGeom>
          <a:noFill/>
        </p:spPr>
        <p:txBody>
          <a:bodyPr wrap="none" lIns="0" tIns="0" rIns="0" bIns="0" anchor="ctr">
            <a:spAutoFit/>
          </a:bodyPr>
          <a:lstStyle/>
          <a:p>
            <a:pPr algn="ctr" defTabSz="957756" fontAlgn="auto">
              <a:spcBef>
                <a:spcPts val="0"/>
              </a:spcBef>
              <a:spcAft>
                <a:spcPts val="0"/>
              </a:spcAft>
              <a:defRPr/>
            </a:pPr>
            <a:fld id="{CC5EA1C3-166B-4ACE-AA08-296E5A658B4F}" type="slidenum">
              <a:rPr lang="en-US" sz="700">
                <a:solidFill>
                  <a:schemeClr val="tx2"/>
                </a:solidFill>
                <a:latin typeface="+mn-lt"/>
                <a:cs typeface="+mn-cs"/>
              </a:rPr>
              <a:pPr algn="ctr" defTabSz="957756" fontAlgn="auto">
                <a:spcBef>
                  <a:spcPts val="0"/>
                </a:spcBef>
                <a:spcAft>
                  <a:spcPts val="0"/>
                </a:spcAft>
                <a:defRPr/>
              </a:pPr>
              <a:t>‹#›</a:t>
            </a:fld>
            <a:endParaRPr lang="en-US" sz="700" dirty="0">
              <a:solidFill>
                <a:schemeClr val="tx2"/>
              </a:solidFill>
              <a:latin typeface="+mn-lt"/>
              <a:cs typeface="+mn-cs"/>
            </a:endParaRPr>
          </a:p>
        </p:txBody>
      </p:sp>
      <p:sp>
        <p:nvSpPr>
          <p:cNvPr id="8" name="Freeform 4"/>
          <p:cNvSpPr>
            <a:spLocks/>
          </p:cNvSpPr>
          <p:nvPr>
            <p:custDataLst>
              <p:tags r:id="rId4"/>
            </p:custDataLst>
          </p:nvPr>
        </p:nvSpPr>
        <p:spPr bwMode="auto">
          <a:xfrm>
            <a:off x="0" y="676275"/>
            <a:ext cx="9906000" cy="728663"/>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lIns="99563" tIns="49782" rIns="99563" bIns="49782"/>
          <a:lstStyle/>
          <a:p>
            <a:pPr defTabSz="957756" fontAlgn="auto">
              <a:spcBef>
                <a:spcPts val="0"/>
              </a:spcBef>
              <a:spcAft>
                <a:spcPts val="0"/>
              </a:spcAft>
              <a:defRPr/>
            </a:pPr>
            <a:endParaRPr lang="fr-FR" dirty="0">
              <a:latin typeface="+mn-lt"/>
              <a:cs typeface="+mn-cs"/>
            </a:endParaRPr>
          </a:p>
        </p:txBody>
      </p:sp>
      <p:sp>
        <p:nvSpPr>
          <p:cNvPr id="9" name="Rectangle 8"/>
          <p:cNvSpPr>
            <a:spLocks noChangeArrowheads="1"/>
          </p:cNvSpPr>
          <p:nvPr>
            <p:custDataLst>
              <p:tags r:id="rId5"/>
            </p:custDataLst>
          </p:nvPr>
        </p:nvSpPr>
        <p:spPr bwMode="auto">
          <a:xfrm>
            <a:off x="6742113" y="6623050"/>
            <a:ext cx="2660650" cy="184150"/>
          </a:xfrm>
          <a:prstGeom prst="rect">
            <a:avLst/>
          </a:prstGeom>
          <a:noFill/>
          <a:ln w="19050">
            <a:noFill/>
            <a:miter lim="800000"/>
            <a:headEnd/>
            <a:tailEnd/>
          </a:ln>
          <a:effectLst/>
        </p:spPr>
        <p:txBody>
          <a:bodyPr lIns="35997" tIns="35997" rIns="35997" bIns="35997" anchor="b"/>
          <a:lstStyle/>
          <a:p>
            <a:pPr algn="r" defTabSz="995445" eaLnBrk="0" fontAlgn="auto" hangingPunct="0">
              <a:lnSpc>
                <a:spcPct val="90000"/>
              </a:lnSpc>
              <a:spcBef>
                <a:spcPct val="10000"/>
              </a:spcBef>
              <a:spcAft>
                <a:spcPts val="0"/>
              </a:spcAft>
              <a:defRPr/>
            </a:pPr>
            <a:r>
              <a:rPr lang="en-US" altLang="en-US" sz="700" dirty="0">
                <a:solidFill>
                  <a:schemeClr val="tx2"/>
                </a:solidFill>
                <a:latin typeface="+mj-lt"/>
                <a:cs typeface="Helvetica Light"/>
              </a:rPr>
              <a:t>Copyright © Capgemini 2012. All Rights Reserved</a:t>
            </a:r>
          </a:p>
        </p:txBody>
      </p:sp>
      <p:pic>
        <p:nvPicPr>
          <p:cNvPr id="10" name="Picture 103" descr="C:\Users\UserSim\Desktop\Capgemini\Capgemini_logo_cmyk.png"/>
          <p:cNvPicPr>
            <a:picLocks noChangeAspect="1" noChangeArrowheads="1"/>
          </p:cNvPicPr>
          <p:nvPr>
            <p:custDataLst>
              <p:tags r:id="rId6"/>
            </p:custDataLst>
          </p:nvPr>
        </p:nvPicPr>
        <p:blipFill>
          <a:blip r:embed="rId12" cstate="print"/>
          <a:srcRect/>
          <a:stretch>
            <a:fillRect/>
          </a:stretch>
        </p:blipFill>
        <p:spPr bwMode="auto">
          <a:xfrm>
            <a:off x="158750" y="6443663"/>
            <a:ext cx="1311275" cy="320675"/>
          </a:xfrm>
          <a:prstGeom prst="rect">
            <a:avLst/>
          </a:prstGeom>
          <a:noFill/>
          <a:ln w="9525">
            <a:noFill/>
            <a:miter lim="800000"/>
            <a:headEnd/>
            <a:tailEnd/>
          </a:ln>
        </p:spPr>
      </p:pic>
      <p:cxnSp>
        <p:nvCxnSpPr>
          <p:cNvPr id="11" name="Straight Connector 5"/>
          <p:cNvCxnSpPr/>
          <p:nvPr>
            <p:custDataLst>
              <p:tags r:id="rId7"/>
            </p:custDataLst>
          </p:nvPr>
        </p:nvCxnSpPr>
        <p:spPr>
          <a:xfrm flipH="1">
            <a:off x="0" y="6362700"/>
            <a:ext cx="9906000"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graphicFrame>
        <p:nvGraphicFramePr>
          <p:cNvPr id="12" name="Object 3" hidden="1"/>
          <p:cNvGraphicFramePr>
            <a:graphicFrameLocks noChangeAspect="1"/>
          </p:cNvGraphicFramePr>
          <p:nvPr>
            <p:custDataLst>
              <p:tags r:id="rId8"/>
            </p:custData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76971" name="think-cell Slide" r:id="rId13" imgW="360" imgH="360" progId="">
                  <p:embed/>
                </p:oleObj>
              </mc:Choice>
              <mc:Fallback>
                <p:oleObj name="think-cell Slide" r:id="rId13" imgW="360" imgH="360" progId="">
                  <p:embed/>
                  <p:pic>
                    <p:nvPicPr>
                      <p:cNvPr id="0" name="Picture 14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0" y="0"/>
                        <a:ext cx="158750"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p:nvPr>
        </p:nvSpPr>
        <p:spPr/>
        <p:txBody>
          <a:bodyPr/>
          <a:lstStyle>
            <a:lvl1pPr>
              <a:defRPr/>
            </a:lvl1pPr>
          </a:lstStyle>
          <a:p>
            <a:pPr lvl="0"/>
            <a:r>
              <a:rPr lang="en-US" noProof="0"/>
              <a:t>Click to edit Master title style</a:t>
            </a:r>
            <a:endParaRPr lang="en-US" noProof="0" dirty="0"/>
          </a:p>
        </p:txBody>
      </p:sp>
      <p:sp>
        <p:nvSpPr>
          <p:cNvPr id="4" name="Espace réservé du contenu 3"/>
          <p:cNvSpPr>
            <a:spLocks noGrp="1"/>
          </p:cNvSpPr>
          <p:nvPr>
            <p:ph sz="quarter" idx="10"/>
          </p:nvPr>
        </p:nvSpPr>
        <p:spPr>
          <a:xfrm>
            <a:off x="314709" y="1533439"/>
            <a:ext cx="4502138" cy="4715504"/>
          </a:xfrm>
        </p:spPr>
        <p:txBody>
          <a:bodyPr/>
          <a:lstStyle>
            <a:lvl1pPr>
              <a:defRPr/>
            </a:lvl1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6" name="Espace réservé du contenu 5"/>
          <p:cNvSpPr>
            <a:spLocks noGrp="1"/>
          </p:cNvSpPr>
          <p:nvPr>
            <p:ph sz="quarter" idx="11"/>
          </p:nvPr>
        </p:nvSpPr>
        <p:spPr>
          <a:xfrm>
            <a:off x="5022838" y="1533440"/>
            <a:ext cx="4502138" cy="4725584"/>
          </a:xfrm>
        </p:spPr>
        <p:txBody>
          <a:bodyPr/>
          <a:lstStyle>
            <a:lvl1pPr>
              <a:defRPr/>
            </a:lvl1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2 Contents &amp; Headings">
    <p:spTree>
      <p:nvGrpSpPr>
        <p:cNvPr id="1" name=""/>
        <p:cNvGrpSpPr/>
        <p:nvPr/>
      </p:nvGrpSpPr>
      <p:grpSpPr>
        <a:xfrm>
          <a:off x="0" y="0"/>
          <a:ext cx="0" cy="0"/>
          <a:chOff x="0" y="0"/>
          <a:chExt cx="0" cy="0"/>
        </a:xfrm>
      </p:grpSpPr>
      <p:graphicFrame>
        <p:nvGraphicFramePr>
          <p:cNvPr id="8" name="Object 1" hidden="1"/>
          <p:cNvGraphicFramePr>
            <a:graphicFrameLocks noChangeAspect="1"/>
          </p:cNvGraphicFramePr>
          <p:nvPr>
            <p:custDataLst>
              <p:tags r:id="rId2"/>
            </p:custData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77994" name="think-cell Slide" r:id="rId10" imgW="360" imgH="360" progId="">
                  <p:embed/>
                </p:oleObj>
              </mc:Choice>
              <mc:Fallback>
                <p:oleObj name="think-cell Slide" r:id="rId10" imgW="360" imgH="360" progId="">
                  <p:embed/>
                  <p:pic>
                    <p:nvPicPr>
                      <p:cNvPr id="0" name="Picture 144"/>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0" y="0"/>
                        <a:ext cx="158750"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 name="TextBox 9"/>
          <p:cNvSpPr txBox="1"/>
          <p:nvPr>
            <p:custDataLst>
              <p:tags r:id="rId3"/>
            </p:custDataLst>
          </p:nvPr>
        </p:nvSpPr>
        <p:spPr>
          <a:xfrm>
            <a:off x="9567863" y="6661150"/>
            <a:ext cx="109537" cy="107950"/>
          </a:xfrm>
          <a:prstGeom prst="rect">
            <a:avLst/>
          </a:prstGeom>
          <a:noFill/>
        </p:spPr>
        <p:txBody>
          <a:bodyPr wrap="none" lIns="0" tIns="0" rIns="0" bIns="0" anchor="ctr">
            <a:spAutoFit/>
          </a:bodyPr>
          <a:lstStyle/>
          <a:p>
            <a:pPr algn="ctr" defTabSz="957756" fontAlgn="auto">
              <a:spcBef>
                <a:spcPts val="0"/>
              </a:spcBef>
              <a:spcAft>
                <a:spcPts val="0"/>
              </a:spcAft>
              <a:defRPr/>
            </a:pPr>
            <a:fld id="{4775626B-BE5A-4B5D-806B-6C101D382B64}" type="slidenum">
              <a:rPr lang="en-US" sz="700">
                <a:solidFill>
                  <a:schemeClr val="tx2"/>
                </a:solidFill>
                <a:latin typeface="+mn-lt"/>
                <a:cs typeface="+mn-cs"/>
              </a:rPr>
              <a:pPr algn="ctr" defTabSz="957756" fontAlgn="auto">
                <a:spcBef>
                  <a:spcPts val="0"/>
                </a:spcBef>
                <a:spcAft>
                  <a:spcPts val="0"/>
                </a:spcAft>
                <a:defRPr/>
              </a:pPr>
              <a:t>‹#›</a:t>
            </a:fld>
            <a:endParaRPr lang="en-US" sz="700" dirty="0">
              <a:solidFill>
                <a:schemeClr val="tx2"/>
              </a:solidFill>
              <a:latin typeface="+mn-lt"/>
              <a:cs typeface="+mn-cs"/>
            </a:endParaRPr>
          </a:p>
        </p:txBody>
      </p:sp>
      <p:sp>
        <p:nvSpPr>
          <p:cNvPr id="11" name="Freeform 4"/>
          <p:cNvSpPr>
            <a:spLocks/>
          </p:cNvSpPr>
          <p:nvPr>
            <p:custDataLst>
              <p:tags r:id="rId4"/>
            </p:custDataLst>
          </p:nvPr>
        </p:nvSpPr>
        <p:spPr bwMode="auto">
          <a:xfrm>
            <a:off x="0" y="676275"/>
            <a:ext cx="9906000" cy="728663"/>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lIns="99563" tIns="49782" rIns="99563" bIns="49782"/>
          <a:lstStyle/>
          <a:p>
            <a:pPr defTabSz="957756" fontAlgn="auto">
              <a:spcBef>
                <a:spcPts val="0"/>
              </a:spcBef>
              <a:spcAft>
                <a:spcPts val="0"/>
              </a:spcAft>
              <a:defRPr/>
            </a:pPr>
            <a:endParaRPr lang="fr-FR" dirty="0">
              <a:latin typeface="+mn-lt"/>
              <a:cs typeface="+mn-cs"/>
            </a:endParaRPr>
          </a:p>
        </p:txBody>
      </p:sp>
      <p:sp>
        <p:nvSpPr>
          <p:cNvPr id="12" name="Rectangle 11"/>
          <p:cNvSpPr>
            <a:spLocks noChangeArrowheads="1"/>
          </p:cNvSpPr>
          <p:nvPr>
            <p:custDataLst>
              <p:tags r:id="rId5"/>
            </p:custDataLst>
          </p:nvPr>
        </p:nvSpPr>
        <p:spPr bwMode="auto">
          <a:xfrm>
            <a:off x="6742113" y="6623050"/>
            <a:ext cx="2660650" cy="184150"/>
          </a:xfrm>
          <a:prstGeom prst="rect">
            <a:avLst/>
          </a:prstGeom>
          <a:noFill/>
          <a:ln w="19050">
            <a:noFill/>
            <a:miter lim="800000"/>
            <a:headEnd/>
            <a:tailEnd/>
          </a:ln>
          <a:effectLst/>
        </p:spPr>
        <p:txBody>
          <a:bodyPr lIns="35997" tIns="35997" rIns="35997" bIns="35997" anchor="b"/>
          <a:lstStyle/>
          <a:p>
            <a:pPr algn="r" defTabSz="995445" eaLnBrk="0" fontAlgn="auto" hangingPunct="0">
              <a:lnSpc>
                <a:spcPct val="90000"/>
              </a:lnSpc>
              <a:spcBef>
                <a:spcPct val="10000"/>
              </a:spcBef>
              <a:spcAft>
                <a:spcPts val="0"/>
              </a:spcAft>
              <a:defRPr/>
            </a:pPr>
            <a:r>
              <a:rPr lang="en-US" altLang="en-US" sz="700" dirty="0">
                <a:solidFill>
                  <a:schemeClr val="tx2"/>
                </a:solidFill>
                <a:latin typeface="+mj-lt"/>
                <a:cs typeface="Helvetica Light"/>
              </a:rPr>
              <a:t>Copyright © Capgemini 2012. All Rights Reserved</a:t>
            </a:r>
          </a:p>
        </p:txBody>
      </p:sp>
      <p:pic>
        <p:nvPicPr>
          <p:cNvPr id="13" name="Picture 103" descr="C:\Users\UserSim\Desktop\Capgemini\Capgemini_logo_cmyk.png"/>
          <p:cNvPicPr>
            <a:picLocks noChangeAspect="1" noChangeArrowheads="1"/>
          </p:cNvPicPr>
          <p:nvPr>
            <p:custDataLst>
              <p:tags r:id="rId6"/>
            </p:custDataLst>
          </p:nvPr>
        </p:nvPicPr>
        <p:blipFill>
          <a:blip r:embed="rId12" cstate="print"/>
          <a:srcRect/>
          <a:stretch>
            <a:fillRect/>
          </a:stretch>
        </p:blipFill>
        <p:spPr bwMode="auto">
          <a:xfrm>
            <a:off x="158750" y="6443663"/>
            <a:ext cx="1311275" cy="320675"/>
          </a:xfrm>
          <a:prstGeom prst="rect">
            <a:avLst/>
          </a:prstGeom>
          <a:noFill/>
          <a:ln w="9525">
            <a:noFill/>
            <a:miter lim="800000"/>
            <a:headEnd/>
            <a:tailEnd/>
          </a:ln>
        </p:spPr>
      </p:pic>
      <p:cxnSp>
        <p:nvCxnSpPr>
          <p:cNvPr id="14" name="Straight Connector 5"/>
          <p:cNvCxnSpPr/>
          <p:nvPr>
            <p:custDataLst>
              <p:tags r:id="rId7"/>
            </p:custDataLst>
          </p:nvPr>
        </p:nvCxnSpPr>
        <p:spPr>
          <a:xfrm flipH="1">
            <a:off x="0" y="6362700"/>
            <a:ext cx="9906000"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graphicFrame>
        <p:nvGraphicFramePr>
          <p:cNvPr id="15" name="Object 3" hidden="1"/>
          <p:cNvGraphicFramePr>
            <a:graphicFrameLocks noChangeAspect="1"/>
          </p:cNvGraphicFramePr>
          <p:nvPr>
            <p:custDataLst>
              <p:tags r:id="rId8"/>
            </p:custData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77995" name="think-cell Slide" r:id="rId13" imgW="360" imgH="360" progId="">
                  <p:embed/>
                </p:oleObj>
              </mc:Choice>
              <mc:Fallback>
                <p:oleObj name="think-cell Slide" r:id="rId13" imgW="360" imgH="360" progId="">
                  <p:embed/>
                  <p:pic>
                    <p:nvPicPr>
                      <p:cNvPr id="0" name="Picture 14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0" y="0"/>
                        <a:ext cx="158750"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p:nvPr>
        </p:nvSpPr>
        <p:spPr/>
        <p:txBody>
          <a:bodyPr/>
          <a:lstStyle>
            <a:lvl1pPr>
              <a:defRPr/>
            </a:lvl1pPr>
          </a:lstStyle>
          <a:p>
            <a:pPr lvl="0"/>
            <a:r>
              <a:rPr lang="en-US" noProof="0"/>
              <a:t>Click to edit Master title style</a:t>
            </a:r>
            <a:endParaRPr lang="en-US" noProof="0" dirty="0"/>
          </a:p>
        </p:txBody>
      </p:sp>
      <p:sp>
        <p:nvSpPr>
          <p:cNvPr id="4" name="Espace réservé du contenu 3"/>
          <p:cNvSpPr>
            <a:spLocks noGrp="1"/>
          </p:cNvSpPr>
          <p:nvPr>
            <p:ph sz="quarter" idx="10"/>
          </p:nvPr>
        </p:nvSpPr>
        <p:spPr>
          <a:xfrm>
            <a:off x="314709" y="2206953"/>
            <a:ext cx="4502138" cy="4041990"/>
          </a:xfrm>
        </p:spPr>
        <p:txBody>
          <a:bodyPr/>
          <a:lstStyle>
            <a:lvl1pPr>
              <a:defRPr sz="1800"/>
            </a:lvl1pPr>
            <a:lvl2pPr>
              <a:defRPr sz="1700"/>
            </a:lvl2pPr>
            <a:lvl3pPr>
              <a:defRPr sz="1500"/>
            </a:lvl3pPr>
            <a:lvl4pPr>
              <a:defRPr sz="1300"/>
            </a:lvl4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6" name="Espace réservé du contenu 5"/>
          <p:cNvSpPr>
            <a:spLocks noGrp="1"/>
          </p:cNvSpPr>
          <p:nvPr>
            <p:ph sz="quarter" idx="11"/>
          </p:nvPr>
        </p:nvSpPr>
        <p:spPr>
          <a:xfrm>
            <a:off x="5022838" y="2208394"/>
            <a:ext cx="4502138" cy="4050630"/>
          </a:xfrm>
        </p:spPr>
        <p:txBody>
          <a:bodyPr/>
          <a:lstStyle>
            <a:lvl1pPr>
              <a:defRPr sz="1800"/>
            </a:lvl1pPr>
            <a:lvl2pPr>
              <a:defRPr sz="1700"/>
            </a:lvl2pPr>
            <a:lvl3pPr>
              <a:defRPr sz="1500"/>
            </a:lvl3pPr>
            <a:lvl4pPr>
              <a:defRPr sz="1300"/>
            </a:lvl4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7" name="Espace réservé du texte 6"/>
          <p:cNvSpPr>
            <a:spLocks noGrp="1"/>
          </p:cNvSpPr>
          <p:nvPr>
            <p:ph type="body" sz="quarter" idx="12"/>
          </p:nvPr>
        </p:nvSpPr>
        <p:spPr>
          <a:xfrm>
            <a:off x="314710" y="1542648"/>
            <a:ext cx="4502138" cy="653034"/>
          </a:xfrm>
          <a:solidFill>
            <a:schemeClr val="accent1"/>
          </a:solidFill>
        </p:spPr>
        <p:txBody>
          <a:bodyPr anchor="ctr"/>
          <a:lstStyle>
            <a:lvl1pPr algn="ctr">
              <a:buNone/>
              <a:defRPr sz="2200" b="1">
                <a:solidFill>
                  <a:schemeClr val="tx2">
                    <a:lumMod val="50000"/>
                  </a:schemeClr>
                </a:solidFill>
              </a:defRPr>
            </a:lvl1pPr>
            <a:lvl5pPr>
              <a:buNone/>
              <a:defRPr/>
            </a:lvl5pPr>
          </a:lstStyle>
          <a:p>
            <a:pPr lvl="0"/>
            <a:r>
              <a:rPr lang="en-US" noProof="0"/>
              <a:t>Click to edit Master text styles</a:t>
            </a:r>
          </a:p>
        </p:txBody>
      </p:sp>
      <p:sp>
        <p:nvSpPr>
          <p:cNvPr id="9" name="Espace réservé du texte 8"/>
          <p:cNvSpPr>
            <a:spLocks noGrp="1"/>
          </p:cNvSpPr>
          <p:nvPr>
            <p:ph type="body" sz="quarter" idx="13"/>
          </p:nvPr>
        </p:nvSpPr>
        <p:spPr>
          <a:xfrm>
            <a:off x="5023145" y="1533439"/>
            <a:ext cx="4502138" cy="653034"/>
          </a:xfrm>
          <a:solidFill>
            <a:schemeClr val="accent1"/>
          </a:solidFill>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a:t>Click to edit Master text styles</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graphicFrame>
        <p:nvGraphicFramePr>
          <p:cNvPr id="3" name="Object 1" hidden="1"/>
          <p:cNvGraphicFramePr>
            <a:graphicFrameLocks noChangeAspect="1"/>
          </p:cNvGraphicFramePr>
          <p:nvPr>
            <p:custDataLst>
              <p:tags r:id="rId2"/>
            </p:custData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79018" name="think-cell Slide" r:id="rId10" imgW="360" imgH="360" progId="">
                  <p:embed/>
                </p:oleObj>
              </mc:Choice>
              <mc:Fallback>
                <p:oleObj name="think-cell Slide" r:id="rId10" imgW="360" imgH="360" progId="">
                  <p:embed/>
                  <p:pic>
                    <p:nvPicPr>
                      <p:cNvPr id="0" name="Picture 144"/>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0" y="0"/>
                        <a:ext cx="158750"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 name="TextBox 3"/>
          <p:cNvSpPr txBox="1"/>
          <p:nvPr>
            <p:custDataLst>
              <p:tags r:id="rId3"/>
            </p:custDataLst>
          </p:nvPr>
        </p:nvSpPr>
        <p:spPr>
          <a:xfrm>
            <a:off x="9567863" y="6661150"/>
            <a:ext cx="109537" cy="107950"/>
          </a:xfrm>
          <a:prstGeom prst="rect">
            <a:avLst/>
          </a:prstGeom>
          <a:noFill/>
        </p:spPr>
        <p:txBody>
          <a:bodyPr wrap="none" lIns="0" tIns="0" rIns="0" bIns="0" anchor="ctr">
            <a:spAutoFit/>
          </a:bodyPr>
          <a:lstStyle/>
          <a:p>
            <a:pPr algn="ctr" defTabSz="957756" fontAlgn="auto">
              <a:spcBef>
                <a:spcPts val="0"/>
              </a:spcBef>
              <a:spcAft>
                <a:spcPts val="0"/>
              </a:spcAft>
              <a:defRPr/>
            </a:pPr>
            <a:fld id="{2380C604-B6DE-43A1-A7BC-5B839A5C38AE}" type="slidenum">
              <a:rPr lang="en-US" sz="700">
                <a:solidFill>
                  <a:schemeClr val="tx2"/>
                </a:solidFill>
                <a:latin typeface="+mn-lt"/>
                <a:cs typeface="+mn-cs"/>
              </a:rPr>
              <a:pPr algn="ctr" defTabSz="957756" fontAlgn="auto">
                <a:spcBef>
                  <a:spcPts val="0"/>
                </a:spcBef>
                <a:spcAft>
                  <a:spcPts val="0"/>
                </a:spcAft>
                <a:defRPr/>
              </a:pPr>
              <a:t>‹#›</a:t>
            </a:fld>
            <a:endParaRPr lang="en-US" sz="700" dirty="0">
              <a:solidFill>
                <a:schemeClr val="tx2"/>
              </a:solidFill>
              <a:latin typeface="+mn-lt"/>
              <a:cs typeface="+mn-cs"/>
            </a:endParaRPr>
          </a:p>
        </p:txBody>
      </p:sp>
      <p:sp>
        <p:nvSpPr>
          <p:cNvPr id="5" name="Freeform 4"/>
          <p:cNvSpPr>
            <a:spLocks/>
          </p:cNvSpPr>
          <p:nvPr>
            <p:custDataLst>
              <p:tags r:id="rId4"/>
            </p:custDataLst>
          </p:nvPr>
        </p:nvSpPr>
        <p:spPr bwMode="auto">
          <a:xfrm>
            <a:off x="0" y="676275"/>
            <a:ext cx="9906000" cy="728663"/>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lIns="99563" tIns="49782" rIns="99563" bIns="49782"/>
          <a:lstStyle/>
          <a:p>
            <a:pPr defTabSz="957756" fontAlgn="auto">
              <a:spcBef>
                <a:spcPts val="0"/>
              </a:spcBef>
              <a:spcAft>
                <a:spcPts val="0"/>
              </a:spcAft>
              <a:defRPr/>
            </a:pPr>
            <a:endParaRPr lang="fr-FR" dirty="0">
              <a:latin typeface="+mn-lt"/>
              <a:cs typeface="+mn-cs"/>
            </a:endParaRPr>
          </a:p>
        </p:txBody>
      </p:sp>
      <p:sp>
        <p:nvSpPr>
          <p:cNvPr id="6" name="Rectangle 5"/>
          <p:cNvSpPr>
            <a:spLocks noChangeArrowheads="1"/>
          </p:cNvSpPr>
          <p:nvPr>
            <p:custDataLst>
              <p:tags r:id="rId5"/>
            </p:custDataLst>
          </p:nvPr>
        </p:nvSpPr>
        <p:spPr bwMode="auto">
          <a:xfrm>
            <a:off x="6742113" y="6623050"/>
            <a:ext cx="2660650" cy="184150"/>
          </a:xfrm>
          <a:prstGeom prst="rect">
            <a:avLst/>
          </a:prstGeom>
          <a:noFill/>
          <a:ln w="19050">
            <a:noFill/>
            <a:miter lim="800000"/>
            <a:headEnd/>
            <a:tailEnd/>
          </a:ln>
          <a:effectLst/>
        </p:spPr>
        <p:txBody>
          <a:bodyPr lIns="35997" tIns="35997" rIns="35997" bIns="35997" anchor="b"/>
          <a:lstStyle/>
          <a:p>
            <a:pPr algn="r" defTabSz="995445" eaLnBrk="0" fontAlgn="auto" hangingPunct="0">
              <a:lnSpc>
                <a:spcPct val="90000"/>
              </a:lnSpc>
              <a:spcBef>
                <a:spcPct val="10000"/>
              </a:spcBef>
              <a:spcAft>
                <a:spcPts val="0"/>
              </a:spcAft>
              <a:defRPr/>
            </a:pPr>
            <a:r>
              <a:rPr lang="en-US" altLang="en-US" sz="700" dirty="0">
                <a:solidFill>
                  <a:schemeClr val="tx2"/>
                </a:solidFill>
                <a:latin typeface="+mj-lt"/>
                <a:cs typeface="Helvetica Light"/>
              </a:rPr>
              <a:t>Copyright © Capgemini 2012. All Rights Reserved</a:t>
            </a:r>
          </a:p>
        </p:txBody>
      </p:sp>
      <p:pic>
        <p:nvPicPr>
          <p:cNvPr id="7" name="Picture 103" descr="C:\Users\UserSim\Desktop\Capgemini\Capgemini_logo_cmyk.png"/>
          <p:cNvPicPr>
            <a:picLocks noChangeAspect="1" noChangeArrowheads="1"/>
          </p:cNvPicPr>
          <p:nvPr>
            <p:custDataLst>
              <p:tags r:id="rId6"/>
            </p:custDataLst>
          </p:nvPr>
        </p:nvPicPr>
        <p:blipFill>
          <a:blip r:embed="rId12" cstate="print"/>
          <a:srcRect/>
          <a:stretch>
            <a:fillRect/>
          </a:stretch>
        </p:blipFill>
        <p:spPr bwMode="auto">
          <a:xfrm>
            <a:off x="158750" y="6443663"/>
            <a:ext cx="1311275" cy="320675"/>
          </a:xfrm>
          <a:prstGeom prst="rect">
            <a:avLst/>
          </a:prstGeom>
          <a:noFill/>
          <a:ln w="9525">
            <a:noFill/>
            <a:miter lim="800000"/>
            <a:headEnd/>
            <a:tailEnd/>
          </a:ln>
        </p:spPr>
      </p:pic>
      <p:cxnSp>
        <p:nvCxnSpPr>
          <p:cNvPr id="8" name="Straight Connector 5"/>
          <p:cNvCxnSpPr/>
          <p:nvPr>
            <p:custDataLst>
              <p:tags r:id="rId7"/>
            </p:custDataLst>
          </p:nvPr>
        </p:nvCxnSpPr>
        <p:spPr>
          <a:xfrm flipH="1">
            <a:off x="0" y="6362700"/>
            <a:ext cx="9906000"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graphicFrame>
        <p:nvGraphicFramePr>
          <p:cNvPr id="9" name="Object 3" hidden="1"/>
          <p:cNvGraphicFramePr>
            <a:graphicFrameLocks noChangeAspect="1"/>
          </p:cNvGraphicFramePr>
          <p:nvPr>
            <p:custDataLst>
              <p:tags r:id="rId8"/>
            </p:custData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79019" name="think-cell Slide" r:id="rId13" imgW="360" imgH="360" progId="">
                  <p:embed/>
                </p:oleObj>
              </mc:Choice>
              <mc:Fallback>
                <p:oleObj name="think-cell Slide" r:id="rId13" imgW="360" imgH="360" progId="">
                  <p:embed/>
                  <p:pic>
                    <p:nvPicPr>
                      <p:cNvPr id="0" name="Picture 14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0" y="0"/>
                        <a:ext cx="158750"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p:nvPr>
        </p:nvSpPr>
        <p:spPr/>
        <p:txBody>
          <a:bodyPr/>
          <a:lstStyle>
            <a:lvl1pPr>
              <a:defRPr/>
            </a:lvl1pPr>
          </a:lstStyle>
          <a:p>
            <a:pPr lvl="0"/>
            <a:r>
              <a:rPr lang="en-US" noProof="0"/>
              <a:t>Click to edit Master title style</a:t>
            </a:r>
            <a:endParaRPr lang="en-US" noProof="0"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nvPr>
        </p:nvGraphicFramePr>
        <p:xfrm>
          <a:off x="0" y="0"/>
          <a:ext cx="147638" cy="144463"/>
        </p:xfrm>
        <a:graphic>
          <a:graphicData uri="http://schemas.openxmlformats.org/presentationml/2006/ole">
            <mc:AlternateContent xmlns:mc="http://schemas.openxmlformats.org/markup-compatibility/2006">
              <mc:Choice xmlns:v="urn:schemas-microsoft-com:vml" Requires="v">
                <p:oleObj spid="_x0000_s79958" name="think-cell Slide" r:id="rId4" imgW="360" imgH="360" progId="">
                  <p:embed/>
                </p:oleObj>
              </mc:Choice>
              <mc:Fallback>
                <p:oleObj name="think-cell Slide" r:id="rId4" imgW="360" imgH="360" progId="">
                  <p:embed/>
                  <p:pic>
                    <p:nvPicPr>
                      <p:cNvPr id="0" name="Picture 7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147638" cy="1444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obj">
  <p:cSld name="Title and Content">
    <p:spTree>
      <p:nvGrpSpPr>
        <p:cNvPr id="1" name=""/>
        <p:cNvGrpSpPr/>
        <p:nvPr/>
      </p:nvGrpSpPr>
      <p:grpSpPr>
        <a:xfrm>
          <a:off x="0" y="0"/>
          <a:ext cx="0" cy="0"/>
          <a:chOff x="0" y="0"/>
          <a:chExt cx="0" cy="0"/>
        </a:xfrm>
      </p:grpSpPr>
      <p:graphicFrame>
        <p:nvGraphicFramePr>
          <p:cNvPr id="4" name="Object 1" hidden="1"/>
          <p:cNvGraphicFramePr>
            <a:graphicFrameLocks noChangeAspect="1"/>
          </p:cNvGraphicFramePr>
          <p:nvPr>
            <p:custDataLst>
              <p:tags r:id="rId2"/>
            </p:custData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80982" name="think-cell Slide" r:id="rId8" imgW="360" imgH="360" progId="">
                  <p:embed/>
                </p:oleObj>
              </mc:Choice>
              <mc:Fallback>
                <p:oleObj name="think-cell Slide" r:id="rId8" imgW="360" imgH="360" progId="">
                  <p:embed/>
                  <p:pic>
                    <p:nvPicPr>
                      <p:cNvPr id="0" name="Picture 7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0" y="0"/>
                        <a:ext cx="158750"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TextBox 4"/>
          <p:cNvSpPr txBox="1"/>
          <p:nvPr>
            <p:custDataLst>
              <p:tags r:id="rId3"/>
            </p:custDataLst>
          </p:nvPr>
        </p:nvSpPr>
        <p:spPr>
          <a:xfrm>
            <a:off x="9567863" y="6661150"/>
            <a:ext cx="109537" cy="107950"/>
          </a:xfrm>
          <a:prstGeom prst="rect">
            <a:avLst/>
          </a:prstGeom>
          <a:noFill/>
        </p:spPr>
        <p:txBody>
          <a:bodyPr wrap="none" lIns="0" tIns="0" rIns="0" bIns="0" anchor="ctr">
            <a:spAutoFit/>
          </a:bodyPr>
          <a:lstStyle/>
          <a:p>
            <a:pPr algn="ctr" defTabSz="957756" fontAlgn="auto">
              <a:spcBef>
                <a:spcPts val="0"/>
              </a:spcBef>
              <a:spcAft>
                <a:spcPts val="0"/>
              </a:spcAft>
              <a:defRPr/>
            </a:pPr>
            <a:fld id="{28957DEE-722A-4D63-A1D9-623B88434119}" type="slidenum">
              <a:rPr lang="en-US" sz="700">
                <a:solidFill>
                  <a:schemeClr val="tx2"/>
                </a:solidFill>
                <a:latin typeface="+mn-lt"/>
                <a:cs typeface="+mn-cs"/>
              </a:rPr>
              <a:pPr algn="ctr" defTabSz="957756" fontAlgn="auto">
                <a:spcBef>
                  <a:spcPts val="0"/>
                </a:spcBef>
                <a:spcAft>
                  <a:spcPts val="0"/>
                </a:spcAft>
                <a:defRPr/>
              </a:pPr>
              <a:t>‹#›</a:t>
            </a:fld>
            <a:endParaRPr lang="en-US" sz="700" dirty="0">
              <a:solidFill>
                <a:schemeClr val="tx2"/>
              </a:solidFill>
              <a:latin typeface="+mn-lt"/>
              <a:cs typeface="+mn-cs"/>
            </a:endParaRPr>
          </a:p>
        </p:txBody>
      </p:sp>
      <p:sp>
        <p:nvSpPr>
          <p:cNvPr id="6" name="Freeform 4"/>
          <p:cNvSpPr>
            <a:spLocks/>
          </p:cNvSpPr>
          <p:nvPr>
            <p:custDataLst>
              <p:tags r:id="rId4"/>
            </p:custDataLst>
          </p:nvPr>
        </p:nvSpPr>
        <p:spPr bwMode="auto">
          <a:xfrm>
            <a:off x="0" y="676275"/>
            <a:ext cx="9906000" cy="728663"/>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lIns="99563" tIns="49782" rIns="99563" bIns="49782"/>
          <a:lstStyle/>
          <a:p>
            <a:pPr defTabSz="957756" fontAlgn="auto">
              <a:spcBef>
                <a:spcPts val="0"/>
              </a:spcBef>
              <a:spcAft>
                <a:spcPts val="0"/>
              </a:spcAft>
              <a:defRPr/>
            </a:pPr>
            <a:endParaRPr lang="fr-FR" dirty="0">
              <a:latin typeface="+mn-lt"/>
              <a:cs typeface="+mn-cs"/>
            </a:endParaRPr>
          </a:p>
        </p:txBody>
      </p:sp>
      <p:sp>
        <p:nvSpPr>
          <p:cNvPr id="7" name="Rectangle 6"/>
          <p:cNvSpPr>
            <a:spLocks noChangeArrowheads="1"/>
          </p:cNvSpPr>
          <p:nvPr>
            <p:custDataLst>
              <p:tags r:id="rId5"/>
            </p:custDataLst>
          </p:nvPr>
        </p:nvSpPr>
        <p:spPr bwMode="auto">
          <a:xfrm>
            <a:off x="6742113" y="6623050"/>
            <a:ext cx="2660650" cy="184150"/>
          </a:xfrm>
          <a:prstGeom prst="rect">
            <a:avLst/>
          </a:prstGeom>
          <a:noFill/>
          <a:ln w="19050">
            <a:noFill/>
            <a:miter lim="800000"/>
            <a:headEnd/>
            <a:tailEnd/>
          </a:ln>
          <a:effectLst/>
        </p:spPr>
        <p:txBody>
          <a:bodyPr lIns="35997" tIns="35997" rIns="35997" bIns="35997" anchor="b"/>
          <a:lstStyle/>
          <a:p>
            <a:pPr algn="r" defTabSz="995445" eaLnBrk="0" fontAlgn="auto" hangingPunct="0">
              <a:lnSpc>
                <a:spcPct val="90000"/>
              </a:lnSpc>
              <a:spcBef>
                <a:spcPct val="10000"/>
              </a:spcBef>
              <a:spcAft>
                <a:spcPts val="0"/>
              </a:spcAft>
              <a:defRPr/>
            </a:pPr>
            <a:r>
              <a:rPr lang="en-US" altLang="en-US" sz="700" dirty="0">
                <a:solidFill>
                  <a:schemeClr val="tx2"/>
                </a:solidFill>
                <a:latin typeface="+mj-lt"/>
                <a:cs typeface="Helvetica Light"/>
              </a:rPr>
              <a:t>Copyright © </a:t>
            </a:r>
            <a:r>
              <a:rPr lang="en-US" altLang="en-US" sz="700" dirty="0" err="1">
                <a:solidFill>
                  <a:schemeClr val="tx2"/>
                </a:solidFill>
                <a:latin typeface="+mj-lt"/>
                <a:cs typeface="Helvetica Light"/>
              </a:rPr>
              <a:t>Capgemini</a:t>
            </a:r>
            <a:r>
              <a:rPr lang="en-US" altLang="en-US" sz="700" dirty="0">
                <a:solidFill>
                  <a:schemeClr val="tx2"/>
                </a:solidFill>
                <a:latin typeface="+mj-lt"/>
                <a:cs typeface="Helvetica Light"/>
              </a:rPr>
              <a:t> 2016. All Rights Reserved</a:t>
            </a:r>
          </a:p>
        </p:txBody>
      </p:sp>
      <p:cxnSp>
        <p:nvCxnSpPr>
          <p:cNvPr id="9" name="Straight Connector 5"/>
          <p:cNvCxnSpPr/>
          <p:nvPr>
            <p:custDataLst>
              <p:tags r:id="rId6"/>
            </p:custDataLst>
          </p:nvPr>
        </p:nvCxnSpPr>
        <p:spPr>
          <a:xfrm flipH="1">
            <a:off x="0" y="6362700"/>
            <a:ext cx="9906000"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sp>
        <p:nvSpPr>
          <p:cNvPr id="10" name="AutoShape 2" descr="data:image/jpg;base64,/9j/4AAQSkZJRgABAQAAAQABAAD/2wBDAAkGBwgHBgkIBwgKCgkLDRYPDQwMDRsUFRAWIB0iIiAdHx8kKDQsJCYxJx8fLT0tMTU3Ojo6Iys/RD84QzQ5Ojf/2wBDAQoKCg0MDRoPDxo3JR8lNzc3Nzc3Nzc3Nzc3Nzc3Nzc3Nzc3Nzc3Nzc3Nzc3Nzc3Nzc3Nzc3Nzc3Nzc3Nzc3Nzf/wAARCABNAVADASIAAhEBAxEB/8QAGwAAAgIDAQAAAAAAAAAAAAAABQYABAEDBwL/xABQEAABAwMCAgQKBQgGBgsAAAABAgMEAAURBiESMQcTQVEUFiJTYXGBkZTSIzKhsbIzNkJSYnJ0wRUkNDVD0XWCksLh4jdERVRjc4Sis/Dx/8QAGgEAAwEBAQEAAAAAAAAAAAAAAAIDAQQFBv/EACsRAAICAQMEAQQBBQEAAAAAAAECAAMRBBIhEzFBUSIyUmFxgQUzkaHR8f/aAAwDAQACEQMRAD8A7jUrBOKoyrvDirKHXgXB/hoBUr3D+daAT2isyqMky+axQRy/rVnwe3vKH6zpCB/M/ZQ+TeLosHhMeOP2UlR+3/KnFLGRbUoO3MPXO4R7dGXIkrwlI2A5qPcB2mka1apfj312RcFERZRwpPMM4+qR6ANj760z1uPudZJeW8sclLOcersHsoRLSFCu6nTptIbzPH1mss3Bk4A/3+519t1DjaXG1pUhQyFA5BHrrYNhXGLfebnaDwwZS0N+bUOJHuP8qPxOkOa2AJkFl4d7aig/bkVF9FYO3InTT/WKHHz4M6TUpQhdIVpewJLciMo9qkcSfeP8qY4FzhXFvjhSWnwOfArJHrHZXM9Tp9Qno16iq36GBlysGpnavDzqGW1OuqCUISVKUewDmaSWg3UF/t1gh+E3J7gBOEISMrcPckdtALVftS6jQJFqt0S3wSfIfnqUtTg7whOPvx6TXPGnnde68YEkq8FccPCjP1GE749BIG/pNd1aaQy2ltpKUISAEpSMBIHICuixBUADyTOat2uJI4Ai5Jb1iw2Vx5VllqH+EqM6zxegK41fdQK09Ic1y/sWS7WQxpbjwaVwvfUz24I399dCIpL1fakDVOmru2jy0zRHdIHNJSopJ9RB/wBqlRlJwwjOrDBUx0TWa8prOajLzNSsZqZozCZqVKxRCZqVjNTNEJmpWM1M0QmalYBqZNEJmpWMmpRCZqVjNTiohM1KxmoDmiElYyPRWaRukC23qbLjKtqH3YyUYU2y5wkLzzIyM7U9aB2wTiRvtNSFwM/qPAPdXqhGmGZsayRWbmoqlJSQrKskbnAJ7wMUVBpW4JEdG3KG7ZnqpWM1M1keQ1rdP0S8fqmhWrY8+VY5DVrUoSVYxwq4SU5GQD34oDoS3XqCmcbol5thbfkNvOcR4t8kbnFUWsGsvn+JzteVuFe04PmF5c9U2e5DZdU2wyeF5aTgrV+qD2Adv/CvJVHjJKWG0J7cgUs2KYooeLh8tTqyrPPJUc/fV16UcneurpbTicK6kOu8+ZckS80OkSCrO9V3ZGe2qbsjHbVVrkLL8+Z7eXkUOfOc16ek9mapqdya6UQieZfcDxNTvOqywO6tzismtKzVx2nnE88TSob17jSX4jyH4zq2nUfVWhWCK8KNeTQRnvKqxHInW9FakN8jLZlcImMAceNgtPYoD7/+NbtfyFRtG3ZxP1jHKAf3iE/zpE6OXFp1OylJOFtOBQ9HOnzX0dUrR12aQMq8HKwP3cK/lXj3Viu8Adp9Xor2u0uW78ic26F2Uq1PKc81EVj2qSP5V2quK9DDoRqeS352Irh9ik/512qs1n90y2i/siYNYIGN8V6rTIkMsJCn3ENpKkoBUrAKicAesmuWdUSNf65c09IRbrc025NWgOKW5ngbScgbDmdjRhqz312OlbuqJAeUM/RRGQ2D6AUk49tD9Zaf0u9MbvGoZCo6gAgjreEOgchjGTz7KvxNWMzWwq1Wm6zGMeQ63HDaFeorKdqucbF2D9yAzvO8/qA7XrK427VB07qUMLWpYQzLZQUBRUMpynfY8vQffXvXV81BpaKzKbnxJCX3yhKFQ+HgGCRvx7+6kfXkl+Rrxh52I7Dc+g+jdUkq2I3ykkfbTd02/wByW7+KP4TVxUodOO/eQNjFH57doV07f7tqC1Q0RVsty1tdbLlFvKGQVEJSlGd1EDO5wBueYqaiZ1NZbe7crdelTgwON6NKjN4UgcykoCTtzx9te+iqKmPo2K4B5Uha3VHv8rA+xIpskNpejuNOAFC0lKge0GudyEsIA4zOhQWrBJ5xAGjNVR9UwFPNpLMlkhLzOc8OeRB7QcGql91Q8i7t2WytodmrUErcc3S2eeMduBue701zvokkuRtYJjhXkPsONqHfw+UPu+00f0+FI6RVplflPCHuffhRGPZXQaFV29AZnDbqXKIBwScExzeiX5iMp5i7JkSEpyWnIyQhZ7hjce80F07qG+X7rUMv25p5r6zTjS8479jvTwTXLtBpWrWb6mfyYS9xEcuHi2+3FTqwyMSBkR9QWrurVScHvzGrUuqjZyzDYaTJuLgT5AOEpJ2GfWeQq0xBv7scOSbyGZBGerajIKEnuOdz7xXP4cxMrXAmSesUjwpS8IQVqwnPDhIBPYmujjUMLH5Kd8C98tbbWawoUc94unvF5ZnbjOAM4gi16nlNXpVkvqG0SeLhbfa2SvO4yOzPZ7q2arul3sUTwtuRGdQt4IQ2Y5BSCCd1cW/LupW1wH7jemplshzFJSykFfgziSFBRIO4z3Ud6RFrc0tCccTwrU82pScciUHIphUu5Pz3En17OnaMn49jL1pv0652+E2wloz5CFOOOFP0bKAsp4iOZJ5AZ33rxqFd9s8FVxj3ISUNEF1l2OkDh5ZGN+3v9taujRgiyLkrOVuOcA9CE8h7yo+2jWrN9M3QEf8AVl/dUmwtu0DjM6E3Ppt5JziUbdqdNxtLD8RjimvudSmOVbBYGSSf1QN893prdOh38RVvRrskyUpyGhGSG1Hu3yfbmlXosY6ybOfJOGUBKQeQKjuR7E10hXKi5RXYVWbpWbUUB3P+OP5ipozVK74HY0xKUTGk8WUbBaeWcdhBx76q6qvd706mNxSIj/XlW/gxRw4x+2c86AdH/k6vcA2BbeGB3ZFFelf6ls9bn+7V+kovC44M5OvY2iNm75DjP8xkivXOdaIc5iVHZU5HDjiVxysEkZ28oYpf01rOXNTMduKGylptBbbYQQpa1HASMntOKZNP/mtB/hE/hrnfRwyZF9QhR+iab64p7ykYT+M0iIpV8jtKXW2LZTtP1d50BUS+yWS4q5IiPEZDTTKVpSe4k7n1jFB9L6qlybs5Z7whAlJUpKXEDAKk5ykj7Qac65Xnh6Tdtv692elNJSosVgR4ldUzUtWVPc4MedQv3K3wpU+LJj9Sw1xhlyOSSR+1xD7qoaNv0y+RJ65oaBaICerTjmD6fRRLWH5r3P8Ah1Us9F/9guv7yfwmhVBoLHuJruy6xEB4IMoaihu2K8uO8JMOUsrbWOQUeafXnPs9VaVSkuJyFZrpkyGxOjKjy2kutLGFJUMik+doAcSlWycpoHcNvJ4gPaN/fmrVahCoD95yajRXIxNQyD49RZdf9NU3XSc4+2mQaHu6l/SSYYT3gqJ+4Vb8W7VYWPDLzIVKWPqMgcIUrsAGcn2nFdHXqXtyZwNpNS/1DaPzE4sPKbQ4W1BteeBR/SxjOPfVdw8JwTTFcJK5SnJUgJSpQwhtPJtI5JHq++lh9eVE95roqYsOZwaioIQAcz28hbTbbjiCG3AShfYcHBxVdSqM6bu0aKVwLu0H7bIUCtKhnq1frD+eKYZXR+xKQJFnuQLTgylLg4gR6FD/ACNI2oFbYfj8y9eiNqbqufY8xBJ3rBpzb6ObopWFSoaU94KifdgffTDZ9AQITiXZzipridwlSeFAPq7faaV9ZUo4OZar+l6hzgrj9yh0aWV1nrLtISUh1HAwDzKeZV7dsf8A5T26hDjam3EhSFAhQPIg8xXoJ4QABgAVmvJtsNjbjPpdPQtFYrE4QY72gNdx1vBRiIdJQvH12FbHHeQDv6R6RXdGXUPNpcaWlbawFJUk5CgeRoffrFAv0MxblHDqOaFDZSD3pPYaX7XpvUOnEeD2S6xpcEElEa4NqBb9CVp5e7FUscWgE8GLXW1RIAyI5k0ka/urTdxsFoCwXn7lHeWnuQlwYz61Y9xom6nWMhJQn+hYhO3WhTrxHqSQkfbQWL0bqVd27vdb3JmTUPIeKg2lIUUqBA3zgbY27KWsKpyxjWF2GFETrs4q/wDSkiJccrjInCOlCjsEIPL24PvrtqUJSgBIACRgAcgKSNV6BXc7qi9WaYiFckqStXGnKFrTjCttwdh35x7zDDOqJDIYmu22JkYXIi8biz6UpUAEn0nix3GnudXVdp7CLSjIzbh3M5X0gyEyekIqR9RDjLYPfwkAke3I9hpt6bf7kt/8UfwGtmoOjd24XhmZAmsxmWW20IaW2pZ8jtJ4hnJ/nQ/paTckWGF/Sr0V1wzPIMZpSABwHnxKNWV1ZqwviQdGVLC3mH+iaaH9KNRlbOxlqSUn9VRKkn1EEj2GnCW8iPGdedOENoK1H0AZNI+ibW+7pS0XG2SExpyGVNqK0cTbyONR4FjIOxyQRuMnsJBvXq16qvkNdveftkCI75LzkdTjrik9oGQkDNc9gBtPPmdFZIqAxniIXQ/BdlamXO4T1cVhRUf2l7Ae7iPsp11JEYm6ljItK1N3tvDinBjgSkdq+842wOw77UwadsMLTltESEnyc8bjij5Tiu0n/wC7Uk3W3Tb1fZN20wtxaUFKS8F9XlYGDwHO4wB7+2rCwWWls4GMf+zjvQ1UhcZJOeO/8RtkNalkx1R+stscrBSp9tS1KA7wkgYPtNbtN6eiWCMpDBU68vHWPKG6v8h6KSgrXkcZ/rigP/LXW+Fq6+WuW01qCIvqHDgrWz1ah6QRsfVWGl9pCkEfiKuqpDhrFYH2fEFobVYteI67yEJlEgntQvIB9yvvrrQ5UG1Bp2Ff2UiRxIeSPIeRzA7j3itMONqSCymP18CYlAwl14rQvHZkAEH10lri0A+RLaep9OzLjKk5GIWuU1m3xFyHgopSQAhAypRJAAA7SSaWOk7Pi+zn/vKfwqo3HtUl2U3Lu0hD7jW7TLSOFptX62CSVKxtk+wCqGotP3K+smO9Pitx0u9Y2ExlcQxkDJ48Hn3UlRVXBz2j6lbLKWUL37TPR7+asX95z8Zq9qw50zc/4Zf3VW0/ZrnZ47MMzYrsVsqJAjqCzkk8+PHM91Wb3b7lcWH4rEqK1FfaLa0rYUpW4wcEKH3UMQbd2eMzUVxptm3nGPHqK3RSPIuZ/abH2Kp+OcUqWDS9zsIeES4xVpeKSvrIyjyzywsd9MM5qetKPAHo7Ss+UXmivI9GFDFbqGV7SyngzNGr1acIy8ic20D+eC/3HvvFFOlf6ls9bn+7Vy06Mn2q5KnxrlGLqgoELjKI35/p1vv2lrpfksCbcYiQzxcPVxlDnjPNZ7q6DanWV88AThGnuGkarbyT+P8AsLaf/NWF/CJ/DSL0Wf3xI9EX/eTTnEtd7iQWobVwgFttsNpKoiycAY/XoVYdG3CxSVPw7lGUpTfVkORlEYyD2LHdU1dQjjPeXeuw2VMFOF79vX7jniuVq/6Tf/XD7hXSX2p5ipTHeYRJGOJa2ipB78JCgR76V/Ey4G+f0ublG8J63rceDK4c4xy4+VLp2VA249xKa2t7Nm1c4IMNav8AzYuf8Oqlnov/ALBdf30/hNMFxtV7uEF+G/cIAaeSUK4YiwcHu+kqhZNMXOwR5CIlxiKS75S+sjKPIHl5e1CsopZM8mY6O2qS0KcAfj/scKlBTqe1JUUl57IOD/VnflrHjRavOvfDO/LUNjep29Wv2IRntynY6kQpCGHSdlqb48D1ZFKrujJciQZMq8de9+utjOPQPK29Qoz40WkZ+le+Fd+Wp40Wrzz3wrvy06NYn0iQtXT2/Wc/zAj2h5DycKuqQO4Rv+aqiujhR/7VHw3/ADUzeNFq8698K78tTxotXnnvhnflqov1A4BM5zo9ETk4/wAxWPRoo87qPh/+aiVp0lc7MrMG/cKDuW1RuJB9nF91F/Gi1eee+Fd+Ws+NFq8698K78tY117DDcx002krOV4P7hZoKCUhZBUBuQMAmtlBPGi1ede+Fd+Wp40WrH5Z74V35ahsb1Ozq1+4bqUF8aLV5574V35ax402rsee+Gd+WjY3qHWr9w3UoJ40Wrb6V74V35az40Wrzz3wzvy0bG9Q61f3CGqlBfGi1eee+Gd+WseNNq8898M78tGxvUOtX9whupQTxotWcda98M78tTxotXnnvhXflo2N6h1q/uEN1zbptObLbv4o/gNNx1Raj/jPfCu/LS1coWlbr/eEy8SEcZWlDq5KkpJ7gRgVWnKOGI7SVzq6FQRzC/RqR4k2sfsK/Gqmiki1p05aiwIc+8IbZOUMFySW/UUYwRvyo6NUWrzz3wrvy0lilmJAjV2IFAJEuXmO7KtUxhg4dcZWhBz2kGlvo8uLCbYbW8QzNjOLC2l7KOTnOPbijPjPavOvfCu/LQ+fO0xcVBU1guuDktUN0K94TmmXO0qRJWYNgsVhkeDGbNK+rAze20WWJwvyVupU6UnIjoB3Uo9hxsBzOa0A6UAAKZSk/qrRJI9xojEvlhhtBqIkstj9FuG4kfhrAu05AmuwsXaxAB/MPoASkJ7hivYoJ4z2rb6V7fl/VXflqeNFq8898M78tJsb1LdWseYbqUE8aLV5574V35anjRavPPfCu/LRsb1N61fsQ3UoL40Wrzr3wzvy1PGi1eee+Gd+WjY3qZ1q/uENVKC+NFq8898M78tY8abV5574Z35aNjeodav7hDdSgnjRavPPfDO/LU8aLT5574V35aNjepvWr9w3UoJ402of4z3wrvy1PGi1eee+Gd+WjY3qZ1q/uEN1KCDVFqP8AjPfCu/LU8abTz6574V35aNjepvWr9iG68P8A5Fz90/dQjxotXnXvhXflry5qa1rbUkPPZUkgf1Z35aNjeodVPczYbhNuzaZ5RHbt7wUWE5UXSnOEqJ5b88Y2yN6q3C9zm13R6EwwuLavy/WKUFukIC1BGNhhJG5zk91D9KXRcO8uaT6pK2oSFluQTglGxSkjvAVjOd8chVLUs1y2XiXZWAkov/CetPOOpQDSjj9LYAjlg99U2/IiJu+IMaL7dnoVmbnW5hMlx1xlLTalcPHxqAG/fvUg3tufcIzUYJVHfhGSlZJCgeMJwR2c9/SK139lLFrt7CPqNToaU57g6gVTgwUxNcyA0v6F2CXg1jZClOjix6CU5x3k99KACIxJzLrN1kytQSoDXgrbcRSAtt0q61wKSFcaQNgnfHbkg8qtSrg4xe4EAISUSmnlqWScpKOHGP8AapVut1Fy11EsvgrbTsKQl5MwHKykI4igdwVnB3Ix2UQ1zOVY1W6+IQHjGWtlTJOONLgAznsIKR2Gt28j8w3Yz+IXttycmWyTLW2lK2XpDYSCcENrUkH28NbbTMeuNiiTghtD0iMl3h3KUqUnOO/GaHWBso0p1i1BS5KHZKsDABdKlkD0Dix7Ko9HF7Vc7MiIWA34Cy00F8eePyeeMbcqwrwSPEFbkA+YV07Pn3BMtc1MZKWJDjADPFklCiCTnsNb7JcHLiJ3WNpR4NNdjp4STkJIwT6d6q6UGGLn/pOT+OvOkxgXf03WR94oIHM0eJUt2qXZdoEhyO21LD7CFNcRILbriUpWD6if9ZJHZRW83F2G7DiRG0OS5i1Ib6xRCEBKSpSlY3wAOQ5kjlSm7DT4tabmtq4HUuxmXNs9Y2XknhPqUkEH195o/rIqhxI96awXbaoudWobOoUOFST3cwQewgbGmKjPH5ignELWx516KFPvRnl8RBXFJ4PtJ39tb5IeLK/Bi2HseR1meHPpxvSz0eyUzrXNmoZSwmTOcWGk8kbJGM4GeXd20Y03cXLvZYk95CULfRxFKeQ3I/lU2BBjqciatMT5l0tiJk1LCOsKghLPFsASk5z6q06au0q7IU88uElGXAGWlEuJ4VlI4snuH2is6JGNMwx6XP8A5FUA6Pbq07LkWtMJtDjPXLVJGOJz6Y7Hb9rv7Kcr9RHiLu5UHzGJm4TZ13lMQUMJiQnUtPOO8RU4ogKUEgbDAI3PM1suF2TBvMCE6WkMyWnlqdcXw8JRwYAztvxH3UBl3ZendXJgtNB5m8vNu7nhLKzwtqPbxAgA423z7CV2jsydWWdMhpt1Hgso8LiQoc2uw1hXmGeP5lq1XZU+0yJ3A39G6+hIQrKVBtakg59PDQ626odmW2A8uM23JelMsSGuIngDg4gpPeCkpI9Z7q2abQlGm7ghACUiTMAAGAB1i9gKEOQUpi6RmtK4FKMRl5ONnEhHEk+gpOcehRpiBkiZk4BjLdZ8hqfDt0BtoyZKFuFb2eFtCMZJA3JypIAz21sslxXcYjynm0tyI7y2HkJUSkLScHB7iMEeug+tJpsioWoG0B1UfijrZJx1iHOE8+wgoSeR7RV3SKCbGJiyC7PcVLcwMAFe+B6hgeylwNuZufliXdPT13Wxwbg62ltcllLikJOQCRyFCW9Qy1stXIsMC1uy/Bh5SutSC4Ww4TywVY27jz7Ko9GV6M60pt3UBAt7DaOs489ZzGcY25emhzElZviNGEDwaPL8J6/9JSArrg3j14HF3DlTBMMQYpfgGOF5uL0R6HEhttrly1KCC6SEISlOVKVjcgbDHaSK3wnZD1vUsuxHpHlcK2CerJ7O0nuzQnWazAjx722Ap23KUerUNnULASpPo7Dnfccq8dHzyZdoky0NJZTImuuBpOMIzgY7O6l2/DdGz88SzZL65dn2m244R1bHFNBO7L3Fw9WPTlKyfRwntozJfRFjOyHjhtpBWs+gDJoPptATNv2APKuas7f+C1W21Sf6esr6pLaWw64/HUlH6qVqR78CsYczVPEqwL1PU9bFz47CI9zB6kNrJUyrgK0pXnY5SDuMYI7edEFXBwahRbOBPVmGqRx5OchYTj1b0p6YnO3e8xbW+EpTYAr6RI/tCgC0lWP0cAk43yT2Vb1vdV6bukG8NNJfLrDkQtKPDjcLCs/6uMY7eYpyny2xd3xzD1qnSrpYI05lLLcl9oLCV5KAc++vGmrjMudmbuExDKS8CpCGOLYAkYOe3at+nongFjgxePrOqZSkqxjJ7Tjsqjow9XpGCcZ4WlH/ANyqUgYOPcYE8fqbdM3STeIgmuKiBlwZS00VFbR7UrJ/SHbsMGtE+8z0u3NcCOw4xawOuDilcTquALKU42GEkbnOSaD6HuSdQXy4XVEVuGUMpYcbbOeuVkq41HbJGMDbtO9adT3B20XqVa44SRfkp+kUP7OsgNFWP0tgDjbem2fIiJv+OY03W7+DWdi4xUpdS87HSkKJHkuuITn14VmtzE5bl5mweBIRHZacSvO5KyvIP+yPfVDUkJLWlHWGFcAhNtOt8QznqSlYB5c+AD21T0PcFX0z74tsMl8ojhkHPCG8757SSs9gpdo2kxs/ICbFahmIkvL6qOYrdzTA6sFXWKKikcYPI44skY5A70SvFxfjyYUGE22qXMK+Euk8DaEDKlHG55gY7zSq00mDdZV4aCS8L2qKtKk/XbcCBz7CknIPdkdtGdavm1NRb80At2AopLR2DiHMJUM9hyEnO/LlvWlRkCYGOCYRvM+TarA/NcQy5JZbBUlOQgnIHrxvXnUt0kWiIw9FjeEuOSEtFriwSk5J4f2sDYUMvM83bo+cnqbDRkxkuFAOeHKhtmiGpRlVo/0k19yqxQOMzWPfE2wbuibcyxHKFxlQmpTboO6uNSgPZhINUpF3lSJM1uIqExGiOBhbstZHWOcIUUpwRjAI33yc7bVpskJMDWF0ZaX9AYrbjbePyfEtxRSPRxcRHdnFLmu5Is5uNt6pD7N4+nSVDBjuEBCiOec8IPZjffemCAtgRS2FyZ//2Q=="/>
          <p:cNvSpPr>
            <a:spLocks noChangeAspect="1" noChangeArrowheads="1"/>
          </p:cNvSpPr>
          <p:nvPr userDrawn="1"/>
        </p:nvSpPr>
        <p:spPr bwMode="auto">
          <a:xfrm>
            <a:off x="84138" y="-268288"/>
            <a:ext cx="2611437" cy="552451"/>
          </a:xfrm>
          <a:prstGeom prst="rect">
            <a:avLst/>
          </a:prstGeom>
          <a:noFill/>
        </p:spPr>
        <p:txBody>
          <a:bodyPr/>
          <a:lstStyle/>
          <a:p>
            <a:pPr defTabSz="957756" fontAlgn="auto">
              <a:spcBef>
                <a:spcPts val="0"/>
              </a:spcBef>
              <a:spcAft>
                <a:spcPts val="0"/>
              </a:spcAft>
              <a:defRPr/>
            </a:pPr>
            <a:endParaRPr lang="en-US" dirty="0">
              <a:latin typeface="+mn-lt"/>
              <a:cs typeface="+mn-cs"/>
            </a:endParaRPr>
          </a:p>
        </p:txBody>
      </p:sp>
      <p:sp>
        <p:nvSpPr>
          <p:cNvPr id="11" name="AutoShape 4" descr="data:image/jpg;base64,/9j/4AAQSkZJRgABAQAAAQABAAD/2wBDAAkGBwgHBgkIBwgKCgkLDRYPDQwMDRsUFRAWIB0iIiAdHx8kKDQsJCYxJx8fLT0tMTU3Ojo6Iys/RD84QzQ5Ojf/2wBDAQoKCg0MDRoPDxo3JR8lNzc3Nzc3Nzc3Nzc3Nzc3Nzc3Nzc3Nzc3Nzc3Nzc3Nzc3Nzc3Nzc3Nzc3Nzc3Nzc3Nzf/wAARCABNAVADASIAAhEBAxEB/8QAGwAAAgIDAQAAAAAAAAAAAAAABQYABAEDBwL/xABQEAABAwMCAgQKBQgGBgsAAAABAgMEAAURBiESMQcTQVEUFiJTYXGBkZTSIzKhsbIzNkJSYnJ0wRUkNDVD0XWCksLh4jdERVRjc4Sis/Dx/8QAGgEAAwEBAQEAAAAAAAAAAAAAAAIDAQQFBv/EACsRAAICAQMEAQQBBQEAAAAAAAECAAMRBBIhEzFBUSIyUmFxgQUzkaHR8f/aAAwDAQACEQMRAD8A7jUrBOKoyrvDirKHXgXB/hoBUr3D+daAT2isyqMky+axQRy/rVnwe3vKH6zpCB/M/ZQ+TeLosHhMeOP2UlR+3/KnFLGRbUoO3MPXO4R7dGXIkrwlI2A5qPcB2mka1apfj312RcFERZRwpPMM4+qR6ANj760z1uPudZJeW8sclLOcersHsoRLSFCu6nTptIbzPH1mss3Bk4A/3+519t1DjaXG1pUhQyFA5BHrrYNhXGLfebnaDwwZS0N+bUOJHuP8qPxOkOa2AJkFl4d7aig/bkVF9FYO3InTT/WKHHz4M6TUpQhdIVpewJLciMo9qkcSfeP8qY4FzhXFvjhSWnwOfArJHrHZXM9Tp9Qno16iq36GBlysGpnavDzqGW1OuqCUISVKUewDmaSWg3UF/t1gh+E3J7gBOEISMrcPckdtALVftS6jQJFqt0S3wSfIfnqUtTg7whOPvx6TXPGnnde68YEkq8FccPCjP1GE749BIG/pNd1aaQy2ltpKUISAEpSMBIHICuixBUADyTOat2uJI4Ai5Jb1iw2Vx5VllqH+EqM6zxegK41fdQK09Ic1y/sWS7WQxpbjwaVwvfUz24I399dCIpL1fakDVOmru2jy0zRHdIHNJSopJ9RB/wBqlRlJwwjOrDBUx0TWa8prOajLzNSsZqZozCZqVKxRCZqVjNTNEJmpWM1M0QmalYBqZNEJmpWMmpRCZqVjNTiohM1KxmoDmiElYyPRWaRukC23qbLjKtqH3YyUYU2y5wkLzzIyM7U9aB2wTiRvtNSFwM/qPAPdXqhGmGZsayRWbmoqlJSQrKskbnAJ7wMUVBpW4JEdG3KG7ZnqpWM1M1keQ1rdP0S8fqmhWrY8+VY5DVrUoSVYxwq4SU5GQD34oDoS3XqCmcbol5thbfkNvOcR4t8kbnFUWsGsvn+JzteVuFe04PmF5c9U2e5DZdU2wyeF5aTgrV+qD2Adv/CvJVHjJKWG0J7cgUs2KYooeLh8tTqyrPPJUc/fV16UcneurpbTicK6kOu8+ZckS80OkSCrO9V3ZGe2qbsjHbVVrkLL8+Z7eXkUOfOc16ek9mapqdya6UQieZfcDxNTvOqywO6tzismtKzVx2nnE88TSob17jSX4jyH4zq2nUfVWhWCK8KNeTQRnvKqxHInW9FakN8jLZlcImMAceNgtPYoD7/+NbtfyFRtG3ZxP1jHKAf3iE/zpE6OXFp1OylJOFtOBQ9HOnzX0dUrR12aQMq8HKwP3cK/lXj3Viu8Adp9Xor2u0uW78ic26F2Uq1PKc81EVj2qSP5V2quK9DDoRqeS352Irh9ik/512qs1n90y2i/siYNYIGN8V6rTIkMsJCn3ENpKkoBUrAKicAesmuWdUSNf65c09IRbrc025NWgOKW5ngbScgbDmdjRhqz312OlbuqJAeUM/RRGQ2D6AUk49tD9Zaf0u9MbvGoZCo6gAgjreEOgchjGTz7KvxNWMzWwq1Wm6zGMeQ63HDaFeorKdqucbF2D9yAzvO8/qA7XrK427VB07qUMLWpYQzLZQUBRUMpynfY8vQffXvXV81BpaKzKbnxJCX3yhKFQ+HgGCRvx7+6kfXkl+Rrxh52I7Dc+g+jdUkq2I3ykkfbTd02/wByW7+KP4TVxUodOO/eQNjFH57doV07f7tqC1Q0RVsty1tdbLlFvKGQVEJSlGd1EDO5wBueYqaiZ1NZbe7crdelTgwON6NKjN4UgcykoCTtzx9te+iqKmPo2K4B5Uha3VHv8rA+xIpskNpejuNOAFC0lKge0GudyEsIA4zOhQWrBJ5xAGjNVR9UwFPNpLMlkhLzOc8OeRB7QcGql91Q8i7t2WytodmrUErcc3S2eeMduBue701zvokkuRtYJjhXkPsONqHfw+UPu+00f0+FI6RVplflPCHuffhRGPZXQaFV29AZnDbqXKIBwScExzeiX5iMp5i7JkSEpyWnIyQhZ7hjce80F07qG+X7rUMv25p5r6zTjS8479jvTwTXLtBpWrWb6mfyYS9xEcuHi2+3FTqwyMSBkR9QWrurVScHvzGrUuqjZyzDYaTJuLgT5AOEpJ2GfWeQq0xBv7scOSbyGZBGerajIKEnuOdz7xXP4cxMrXAmSesUjwpS8IQVqwnPDhIBPYmujjUMLH5Kd8C98tbbWawoUc94unvF5ZnbjOAM4gi16nlNXpVkvqG0SeLhbfa2SvO4yOzPZ7q2arul3sUTwtuRGdQt4IQ2Y5BSCCd1cW/LupW1wH7jemplshzFJSykFfgziSFBRIO4z3Ud6RFrc0tCccTwrU82pScciUHIphUu5Pz3En17OnaMn49jL1pv0652+E2wloz5CFOOOFP0bKAsp4iOZJ5AZ33rxqFd9s8FVxj3ISUNEF1l2OkDh5ZGN+3v9taujRgiyLkrOVuOcA9CE8h7yo+2jWrN9M3QEf8AVl/dUmwtu0DjM6E3Ppt5JziUbdqdNxtLD8RjimvudSmOVbBYGSSf1QN893prdOh38RVvRrskyUpyGhGSG1Hu3yfbmlXosY6ybOfJOGUBKQeQKjuR7E10hXKi5RXYVWbpWbUUB3P+OP5ipozVK74HY0xKUTGk8WUbBaeWcdhBx76q6qvd706mNxSIj/XlW/gxRw4x+2c86AdH/k6vcA2BbeGB3ZFFelf6ls9bn+7V+kovC44M5OvY2iNm75DjP8xkivXOdaIc5iVHZU5HDjiVxysEkZ28oYpf01rOXNTMduKGylptBbbYQQpa1HASMntOKZNP/mtB/hE/hrnfRwyZF9QhR+iab64p7ykYT+M0iIpV8jtKXW2LZTtP1d50BUS+yWS4q5IiPEZDTTKVpSe4k7n1jFB9L6qlybs5Z7whAlJUpKXEDAKk5ykj7Qac65Xnh6Tdtv692elNJSosVgR4ldUzUtWVPc4MedQv3K3wpU+LJj9Sw1xhlyOSSR+1xD7qoaNv0y+RJ65oaBaICerTjmD6fRRLWH5r3P8Ah1Us9F/9guv7yfwmhVBoLHuJruy6xEB4IMoaihu2K8uO8JMOUsrbWOQUeafXnPs9VaVSkuJyFZrpkyGxOjKjy2kutLGFJUMik+doAcSlWycpoHcNvJ4gPaN/fmrVahCoD95yajRXIxNQyD49RZdf9NU3XSc4+2mQaHu6l/SSYYT3gqJ+4Vb8W7VYWPDLzIVKWPqMgcIUrsAGcn2nFdHXqXtyZwNpNS/1DaPzE4sPKbQ4W1BteeBR/SxjOPfVdw8JwTTFcJK5SnJUgJSpQwhtPJtI5JHq++lh9eVE95roqYsOZwaioIQAcz28hbTbbjiCG3AShfYcHBxVdSqM6bu0aKVwLu0H7bIUCtKhnq1frD+eKYZXR+xKQJFnuQLTgylLg4gR6FD/ACNI2oFbYfj8y9eiNqbqufY8xBJ3rBpzb6ObopWFSoaU94KifdgffTDZ9AQITiXZzipridwlSeFAPq7faaV9ZUo4OZar+l6hzgrj9yh0aWV1nrLtISUh1HAwDzKeZV7dsf8A5T26hDjam3EhSFAhQPIg8xXoJ4QABgAVmvJtsNjbjPpdPQtFYrE4QY72gNdx1vBRiIdJQvH12FbHHeQDv6R6RXdGXUPNpcaWlbawFJUk5CgeRoffrFAv0MxblHDqOaFDZSD3pPYaX7XpvUOnEeD2S6xpcEElEa4NqBb9CVp5e7FUscWgE8GLXW1RIAyI5k0ka/urTdxsFoCwXn7lHeWnuQlwYz61Y9xom6nWMhJQn+hYhO3WhTrxHqSQkfbQWL0bqVd27vdb3JmTUPIeKg2lIUUqBA3zgbY27KWsKpyxjWF2GFETrs4q/wDSkiJccrjInCOlCjsEIPL24PvrtqUJSgBIACRgAcgKSNV6BXc7qi9WaYiFckqStXGnKFrTjCttwdh35x7zDDOqJDIYmu22JkYXIi8biz6UpUAEn0nix3GnudXVdp7CLSjIzbh3M5X0gyEyekIqR9RDjLYPfwkAke3I9hpt6bf7kt/8UfwGtmoOjd24XhmZAmsxmWW20IaW2pZ8jtJ4hnJ/nQ/paTckWGF/Sr0V1wzPIMZpSABwHnxKNWV1ZqwviQdGVLC3mH+iaaH9KNRlbOxlqSUn9VRKkn1EEj2GnCW8iPGdedOENoK1H0AZNI+ibW+7pS0XG2SExpyGVNqK0cTbyONR4FjIOxyQRuMnsJBvXq16qvkNdveftkCI75LzkdTjrik9oGQkDNc9gBtPPmdFZIqAxniIXQ/BdlamXO4T1cVhRUf2l7Ae7iPsp11JEYm6ljItK1N3tvDinBjgSkdq+842wOw77UwadsMLTltESEnyc8bjij5Tiu0n/wC7Uk3W3Tb1fZN20wtxaUFKS8F9XlYGDwHO4wB7+2rCwWWls4GMf+zjvQ1UhcZJOeO/8RtkNalkx1R+stscrBSp9tS1KA7wkgYPtNbtN6eiWCMpDBU68vHWPKG6v8h6KSgrXkcZ/rigP/LXW+Fq6+WuW01qCIvqHDgrWz1ah6QRsfVWGl9pCkEfiKuqpDhrFYH2fEFobVYteI67yEJlEgntQvIB9yvvrrQ5UG1Bp2Ff2UiRxIeSPIeRzA7j3itMONqSCymP18CYlAwl14rQvHZkAEH10lri0A+RLaep9OzLjKk5GIWuU1m3xFyHgopSQAhAypRJAAA7SSaWOk7Pi+zn/vKfwqo3HtUl2U3Lu0hD7jW7TLSOFptX62CSVKxtk+wCqGotP3K+smO9Pitx0u9Y2ExlcQxkDJ48Hn3UlRVXBz2j6lbLKWUL37TPR7+asX95z8Zq9qw50zc/4Zf3VW0/ZrnZ47MMzYrsVsqJAjqCzkk8+PHM91Wb3b7lcWH4rEqK1FfaLa0rYUpW4wcEKH3UMQbd2eMzUVxptm3nGPHqK3RSPIuZ/abH2Kp+OcUqWDS9zsIeES4xVpeKSvrIyjyzywsd9MM5qetKPAHo7Ss+UXmivI9GFDFbqGV7SyngzNGr1acIy8ic20D+eC/3HvvFFOlf6ls9bn+7Vy06Mn2q5KnxrlGLqgoELjKI35/p1vv2lrpfksCbcYiQzxcPVxlDnjPNZ7q6DanWV88AThGnuGkarbyT+P8AsLaf/NWF/CJ/DSL0Wf3xI9EX/eTTnEtd7iQWobVwgFttsNpKoiycAY/XoVYdG3CxSVPw7lGUpTfVkORlEYyD2LHdU1dQjjPeXeuw2VMFOF79vX7jniuVq/6Tf/XD7hXSX2p5ipTHeYRJGOJa2ipB78JCgR76V/Ey4G+f0ublG8J63rceDK4c4xy4+VLp2VA249xKa2t7Nm1c4IMNav8AzYuf8Oqlnov/ALBdf30/hNMFxtV7uEF+G/cIAaeSUK4YiwcHu+kqhZNMXOwR5CIlxiKS75S+sjKPIHl5e1CsopZM8mY6O2qS0KcAfj/scKlBTqe1JUUl57IOD/VnflrHjRavOvfDO/LUNjep29Wv2IRntynY6kQpCGHSdlqb48D1ZFKrujJciQZMq8de9+utjOPQPK29Qoz40WkZ+le+Fd+Wp40Wrzz3wrvy06NYn0iQtXT2/Wc/zAj2h5DycKuqQO4Rv+aqiujhR/7VHw3/ADUzeNFq8698K78tTxotXnnvhnflqov1A4BM5zo9ETk4/wAxWPRoo87qPh/+aiVp0lc7MrMG/cKDuW1RuJB9nF91F/Gi1eee+Fd+Ws+NFq8698K78tY117DDcx002krOV4P7hZoKCUhZBUBuQMAmtlBPGi1ede+Fd+Wp40WrH5Z74V35ahsb1Ozq1+4bqUF8aLV5574V35ax402rsee+Gd+WjY3qHWr9w3UoJ40Wrb6V74V35az40Wrzz3wzvy0bG9Q61f3CGqlBfGi1eee+Gd+WseNNq8898M78tGxvUOtX9whupQTxotWcda98M78tTxotXnnvhXflo2N6h1q/uEN1zbptObLbv4o/gNNx1Raj/jPfCu/LS1coWlbr/eEy8SEcZWlDq5KkpJ7gRgVWnKOGI7SVzq6FQRzC/RqR4k2sfsK/Gqmiki1p05aiwIc+8IbZOUMFySW/UUYwRvyo6NUWrzz3wrvy0lilmJAjV2IFAJEuXmO7KtUxhg4dcZWhBz2kGlvo8uLCbYbW8QzNjOLC2l7KOTnOPbijPjPavOvfCu/LQ+fO0xcVBU1guuDktUN0K94TmmXO0qRJWYNgsVhkeDGbNK+rAze20WWJwvyVupU6UnIjoB3Uo9hxsBzOa0A6UAAKZSk/qrRJI9xojEvlhhtBqIkstj9FuG4kfhrAu05AmuwsXaxAB/MPoASkJ7hivYoJ4z2rb6V7fl/VXflqeNFq8898M78tJsb1LdWseYbqUE8aLV5574V35anjRavPPfCu/LRsb1N61fsQ3UoL40Wrzr3wzvy1PGi1eee+Gd+WjY3qZ1q/uENVKC+NFq8898M78tY8abV5574Z35aNjeodav7hDdSgnjRavPPfDO/LU8aLT5574V35aNjepvWr9w3UoJ402of4z3wrvy1PGi1eee+Gd+WjY3qZ1q/uEN1KCDVFqP8AjPfCu/LU8abTz6574V35aNjepvWr9iG68P8A5Fz90/dQjxotXnXvhXflry5qa1rbUkPPZUkgf1Z35aNjeodVPczYbhNuzaZ5RHbt7wUWE5UXSnOEqJ5b88Y2yN6q3C9zm13R6EwwuLavy/WKUFukIC1BGNhhJG5zk91D9KXRcO8uaT6pK2oSFluQTglGxSkjvAVjOd8chVLUs1y2XiXZWAkov/CetPOOpQDSjj9LYAjlg99U2/IiJu+IMaL7dnoVmbnW5hMlx1xlLTalcPHxqAG/fvUg3tufcIzUYJVHfhGSlZJCgeMJwR2c9/SK139lLFrt7CPqNToaU57g6gVTgwUxNcyA0v6F2CXg1jZClOjix6CU5x3k99KACIxJzLrN1kytQSoDXgrbcRSAtt0q61wKSFcaQNgnfHbkg8qtSrg4xe4EAISUSmnlqWScpKOHGP8AapVut1Fy11EsvgrbTsKQl5MwHKykI4igdwVnB3Ix2UQ1zOVY1W6+IQHjGWtlTJOONLgAznsIKR2Gt28j8w3Yz+IXttycmWyTLW2lK2XpDYSCcENrUkH28NbbTMeuNiiTghtD0iMl3h3KUqUnOO/GaHWBso0p1i1BS5KHZKsDABdKlkD0Dix7Ko9HF7Vc7MiIWA34Cy00F8eePyeeMbcqwrwSPEFbkA+YV07Pn3BMtc1MZKWJDjADPFklCiCTnsNb7JcHLiJ3WNpR4NNdjp4STkJIwT6d6q6UGGLn/pOT+OvOkxgXf03WR94oIHM0eJUt2qXZdoEhyO21LD7CFNcRILbriUpWD6if9ZJHZRW83F2G7DiRG0OS5i1Ib6xRCEBKSpSlY3wAOQ5kjlSm7DT4tabmtq4HUuxmXNs9Y2XknhPqUkEH195o/rIqhxI96awXbaoudWobOoUOFST3cwQewgbGmKjPH5ignELWx516KFPvRnl8RBXFJ4PtJ39tb5IeLK/Bi2HseR1meHPpxvSz0eyUzrXNmoZSwmTOcWGk8kbJGM4GeXd20Y03cXLvZYk95CULfRxFKeQ3I/lU2BBjqciatMT5l0tiJk1LCOsKghLPFsASk5z6q06au0q7IU88uElGXAGWlEuJ4VlI4snuH2is6JGNMwx6XP8A5FUA6Pbq07LkWtMJtDjPXLVJGOJz6Y7Hb9rv7Kcr9RHiLu5UHzGJm4TZ13lMQUMJiQnUtPOO8RU4ogKUEgbDAI3PM1suF2TBvMCE6WkMyWnlqdcXw8JRwYAztvxH3UBl3ZendXJgtNB5m8vNu7nhLKzwtqPbxAgA423z7CV2jsydWWdMhpt1Hgso8LiQoc2uw1hXmGeP5lq1XZU+0yJ3A39G6+hIQrKVBtakg59PDQ626odmW2A8uM23JelMsSGuIngDg4gpPeCkpI9Z7q2abQlGm7ghACUiTMAAGAB1i9gKEOQUpi6RmtK4FKMRl5ONnEhHEk+gpOcehRpiBkiZk4BjLdZ8hqfDt0BtoyZKFuFb2eFtCMZJA3JypIAz21sslxXcYjynm0tyI7y2HkJUSkLScHB7iMEeug+tJpsioWoG0B1UfijrZJx1iHOE8+wgoSeR7RV3SKCbGJiyC7PcVLcwMAFe+B6hgeylwNuZufliXdPT13Wxwbg62ltcllLikJOQCRyFCW9Qy1stXIsMC1uy/Bh5SutSC4Ww4TywVY27jz7Ko9GV6M60pt3UBAt7DaOs489ZzGcY25emhzElZviNGEDwaPL8J6/9JSArrg3j14HF3DlTBMMQYpfgGOF5uL0R6HEhttrly1KCC6SEISlOVKVjcgbDHaSK3wnZD1vUsuxHpHlcK2CerJ7O0nuzQnWazAjx722Ap23KUerUNnULASpPo7Dnfccq8dHzyZdoky0NJZTImuuBpOMIzgY7O6l2/DdGz88SzZL65dn2m244R1bHFNBO7L3Fw9WPTlKyfRwntozJfRFjOyHjhtpBWs+gDJoPptATNv2APKuas7f+C1W21Sf6esr6pLaWw64/HUlH6qVqR78CsYczVPEqwL1PU9bFz47CI9zB6kNrJUyrgK0pXnY5SDuMYI7edEFXBwahRbOBPVmGqRx5OchYTj1b0p6YnO3e8xbW+EpTYAr6RI/tCgC0lWP0cAk43yT2Vb1vdV6bukG8NNJfLrDkQtKPDjcLCs/6uMY7eYpyny2xd3xzD1qnSrpYI05lLLcl9oLCV5KAc++vGmrjMudmbuExDKS8CpCGOLYAkYOe3at+nongFjgxePrOqZSkqxjJ7Tjsqjow9XpGCcZ4WlH/ANyqUgYOPcYE8fqbdM3STeIgmuKiBlwZS00VFbR7UrJ/SHbsMGtE+8z0u3NcCOw4xawOuDilcTquALKU42GEkbnOSaD6HuSdQXy4XVEVuGUMpYcbbOeuVkq41HbJGMDbtO9adT3B20XqVa44SRfkp+kUP7OsgNFWP0tgDjbem2fIiJv+OY03W7+DWdi4xUpdS87HSkKJHkuuITn14VmtzE5bl5mweBIRHZacSvO5KyvIP+yPfVDUkJLWlHWGFcAhNtOt8QznqSlYB5c+AD21T0PcFX0z74tsMl8ojhkHPCG8757SSs9gpdo2kxs/ICbFahmIkvL6qOYrdzTA6sFXWKKikcYPI44skY5A70SvFxfjyYUGE22qXMK+Euk8DaEDKlHG55gY7zSq00mDdZV4aCS8L2qKtKk/XbcCBz7CknIPdkdtGdavm1NRb80At2AopLR2DiHMJUM9hyEnO/LlvWlRkCYGOCYRvM+TarA/NcQy5JZbBUlOQgnIHrxvXnUt0kWiIw9FjeEuOSEtFriwSk5J4f2sDYUMvM83bo+cnqbDRkxkuFAOeHKhtmiGpRlVo/0k19yqxQOMzWPfE2wbuibcyxHKFxlQmpTboO6uNSgPZhINUpF3lSJM1uIqExGiOBhbstZHWOcIUUpwRjAI33yc7bVpskJMDWF0ZaX9AYrbjbePyfEtxRSPRxcRHdnFLmu5Is5uNt6pD7N4+nSVDBjuEBCiOec8IPZjffemCAtgRS2FyZ//2Q=="/>
          <p:cNvSpPr>
            <a:spLocks noChangeAspect="1" noChangeArrowheads="1"/>
          </p:cNvSpPr>
          <p:nvPr userDrawn="1"/>
        </p:nvSpPr>
        <p:spPr bwMode="auto">
          <a:xfrm>
            <a:off x="84138" y="-268288"/>
            <a:ext cx="2611437" cy="552451"/>
          </a:xfrm>
          <a:prstGeom prst="rect">
            <a:avLst/>
          </a:prstGeom>
          <a:noFill/>
        </p:spPr>
        <p:txBody>
          <a:bodyPr/>
          <a:lstStyle/>
          <a:p>
            <a:pPr defTabSz="957756" fontAlgn="auto">
              <a:spcBef>
                <a:spcPts val="0"/>
              </a:spcBef>
              <a:spcAft>
                <a:spcPts val="0"/>
              </a:spcAft>
              <a:defRPr/>
            </a:pPr>
            <a:endParaRPr lang="en-US" dirty="0">
              <a:latin typeface="+mn-lt"/>
              <a:cs typeface="+mn-cs"/>
            </a:endParaRPr>
          </a:p>
        </p:txBody>
      </p:sp>
      <p:sp>
        <p:nvSpPr>
          <p:cNvPr id="2" name="Title 1"/>
          <p:cNvSpPr>
            <a:spLocks noGrp="1"/>
          </p:cNvSpPr>
          <p:nvPr>
            <p:ph type="title"/>
          </p:nvPr>
        </p:nvSpPr>
        <p:spPr>
          <a:xfrm>
            <a:off x="495300" y="274638"/>
            <a:ext cx="8915400" cy="778098"/>
          </a:xfrm>
        </p:spPr>
        <p:txBody>
          <a:bodyPr>
            <a:normAutofit/>
          </a:bodyPr>
          <a:lstStyle>
            <a:lvl1pPr algn="l">
              <a:defRPr sz="3600">
                <a:solidFill>
                  <a:schemeClr val="tx2">
                    <a:lumMod val="50000"/>
                  </a:schemeClr>
                </a:solidFill>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Date Placeholder 12"/>
          <p:cNvSpPr>
            <a:spLocks noGrp="1"/>
          </p:cNvSpPr>
          <p:nvPr>
            <p:ph type="dt" sz="half" idx="10"/>
          </p:nvPr>
        </p:nvSpPr>
        <p:spPr>
          <a:xfrm>
            <a:off x="495300" y="6356350"/>
            <a:ext cx="2311400" cy="365125"/>
          </a:xfrm>
          <a:prstGeom prst="rect">
            <a:avLst/>
          </a:prstGeom>
        </p:spPr>
        <p:txBody>
          <a:bodyPr/>
          <a:lstStyle>
            <a:lvl1pPr defTabSz="957756" fontAlgn="auto">
              <a:spcBef>
                <a:spcPts val="0"/>
              </a:spcBef>
              <a:spcAft>
                <a:spcPts val="0"/>
              </a:spcAft>
              <a:defRPr>
                <a:latin typeface="+mn-lt"/>
                <a:cs typeface="+mn-cs"/>
              </a:defRPr>
            </a:lvl1pPr>
          </a:lstStyle>
          <a:p>
            <a:pPr>
              <a:defRPr/>
            </a:pPr>
            <a:r>
              <a:rPr lang="en-US" dirty="0"/>
              <a:t>11/15/2013</a:t>
            </a:r>
          </a:p>
        </p:txBody>
      </p:sp>
      <p:sp>
        <p:nvSpPr>
          <p:cNvPr id="13" name="Footer Placeholder 14"/>
          <p:cNvSpPr>
            <a:spLocks noGrp="1"/>
          </p:cNvSpPr>
          <p:nvPr>
            <p:ph type="ftr" sz="quarter" idx="11"/>
          </p:nvPr>
        </p:nvSpPr>
        <p:spPr>
          <a:xfrm>
            <a:off x="3384550" y="6356350"/>
            <a:ext cx="3136900" cy="365125"/>
          </a:xfrm>
          <a:prstGeom prst="rect">
            <a:avLst/>
          </a:prstGeom>
        </p:spPr>
        <p:txBody>
          <a:bodyPr/>
          <a:lstStyle>
            <a:lvl1pPr defTabSz="957756" fontAlgn="auto">
              <a:spcBef>
                <a:spcPts val="0"/>
              </a:spcBef>
              <a:spcAft>
                <a:spcPts val="0"/>
              </a:spcAft>
              <a:defRPr>
                <a:latin typeface="+mn-lt"/>
                <a:cs typeface="+mn-cs"/>
              </a:defRPr>
            </a:lvl1pPr>
          </a:lstStyle>
          <a:p>
            <a:pPr>
              <a:defRPr/>
            </a:pPr>
            <a:r>
              <a:rPr lang="en-US" dirty="0"/>
              <a:t>PIE - Process Excellence Team </a:t>
            </a:r>
          </a:p>
        </p:txBody>
      </p:sp>
      <p:pic>
        <p:nvPicPr>
          <p:cNvPr id="14" name="Picture 13">
            <a:extLst>
              <a:ext uri="{FF2B5EF4-FFF2-40B4-BE49-F238E27FC236}">
                <a16:creationId xmlns:a16="http://schemas.microsoft.com/office/drawing/2014/main" id="{C601F114-89E0-4B81-A3AC-0B24DCF79BFE}"/>
              </a:ext>
            </a:extLst>
          </p:cNvPr>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330200" y="6392203"/>
            <a:ext cx="1524000" cy="388620"/>
          </a:xfrm>
          <a:prstGeom prst="rect">
            <a:avLst/>
          </a:prstGeom>
        </p:spPr>
      </p:pic>
    </p:spTree>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ags" Target="../tags/tag3.xml"/><Relationship Id="rId18" Type="http://schemas.openxmlformats.org/officeDocument/2006/relationships/tags" Target="../tags/tag8.xml"/><Relationship Id="rId3" Type="http://schemas.openxmlformats.org/officeDocument/2006/relationships/slideLayout" Target="../slideLayouts/slideLayout3.xml"/><Relationship Id="rId21" Type="http://schemas.openxmlformats.org/officeDocument/2006/relationships/image" Target="../media/image2.jpg"/><Relationship Id="rId7" Type="http://schemas.openxmlformats.org/officeDocument/2006/relationships/slideLayout" Target="../slideLayouts/slideLayout7.xml"/><Relationship Id="rId12" Type="http://schemas.openxmlformats.org/officeDocument/2006/relationships/tags" Target="../tags/tag2.xml"/><Relationship Id="rId17" Type="http://schemas.openxmlformats.org/officeDocument/2006/relationships/tags" Target="../tags/tag7.xml"/><Relationship Id="rId2" Type="http://schemas.openxmlformats.org/officeDocument/2006/relationships/slideLayout" Target="../slideLayouts/slideLayout2.xml"/><Relationship Id="rId16" Type="http://schemas.openxmlformats.org/officeDocument/2006/relationships/tags" Target="../tags/tag6.xml"/><Relationship Id="rId20"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vmlDrawing" Target="../drawings/vmlDrawing1.vml"/><Relationship Id="rId5" Type="http://schemas.openxmlformats.org/officeDocument/2006/relationships/slideLayout" Target="../slideLayouts/slideLayout5.xml"/><Relationship Id="rId15" Type="http://schemas.openxmlformats.org/officeDocument/2006/relationships/tags" Target="../tags/tag5.xml"/><Relationship Id="rId10" Type="http://schemas.openxmlformats.org/officeDocument/2006/relationships/theme" Target="../theme/theme1.xml"/><Relationship Id="rId19" Type="http://schemas.openxmlformats.org/officeDocument/2006/relationships/oleObject" Target="../embeddings/oleObject1.bin"/><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ags" Target="../tags/tag4.xml"/></Relationships>
</file>

<file path=ppt/slideMasters/_rels/slideMaster2.xml.rels><?xml version="1.0" encoding="UTF-8" standalone="yes"?>
<Relationships xmlns="http://schemas.openxmlformats.org/package/2006/relationships"><Relationship Id="rId8" Type="http://schemas.openxmlformats.org/officeDocument/2006/relationships/tags" Target="../tags/tag63.xml"/><Relationship Id="rId13" Type="http://schemas.openxmlformats.org/officeDocument/2006/relationships/tags" Target="../tags/tag68.xml"/><Relationship Id="rId18" Type="http://schemas.openxmlformats.org/officeDocument/2006/relationships/image" Target="../media/image4.emf"/><Relationship Id="rId26" Type="http://schemas.openxmlformats.org/officeDocument/2006/relationships/image" Target="../media/image10.png"/><Relationship Id="rId3" Type="http://schemas.openxmlformats.org/officeDocument/2006/relationships/slideLayout" Target="../slideLayouts/slideLayout12.xml"/><Relationship Id="rId21" Type="http://schemas.openxmlformats.org/officeDocument/2006/relationships/hyperlink" Target="http://www.linkedin.com/company/capgemini" TargetMode="External"/><Relationship Id="rId7" Type="http://schemas.openxmlformats.org/officeDocument/2006/relationships/tags" Target="../tags/tag62.xml"/><Relationship Id="rId12" Type="http://schemas.openxmlformats.org/officeDocument/2006/relationships/tags" Target="../tags/tag67.xml"/><Relationship Id="rId17" Type="http://schemas.openxmlformats.org/officeDocument/2006/relationships/image" Target="../media/image1.emf"/><Relationship Id="rId25" Type="http://schemas.openxmlformats.org/officeDocument/2006/relationships/hyperlink" Target="http://www.youtube.com/capgemini" TargetMode="External"/><Relationship Id="rId2" Type="http://schemas.openxmlformats.org/officeDocument/2006/relationships/slideLayout" Target="../slideLayouts/slideLayout11.xml"/><Relationship Id="rId16" Type="http://schemas.openxmlformats.org/officeDocument/2006/relationships/oleObject" Target="../embeddings/oleObject17.bin"/><Relationship Id="rId20" Type="http://schemas.openxmlformats.org/officeDocument/2006/relationships/image" Target="../media/image7.png"/><Relationship Id="rId29" Type="http://schemas.openxmlformats.org/officeDocument/2006/relationships/image" Target="../media/image2.jpg"/><Relationship Id="rId1" Type="http://schemas.openxmlformats.org/officeDocument/2006/relationships/slideLayout" Target="../slideLayouts/slideLayout10.xml"/><Relationship Id="rId6" Type="http://schemas.openxmlformats.org/officeDocument/2006/relationships/tags" Target="../tags/tag61.xml"/><Relationship Id="rId11" Type="http://schemas.openxmlformats.org/officeDocument/2006/relationships/tags" Target="../tags/tag66.xml"/><Relationship Id="rId24" Type="http://schemas.openxmlformats.org/officeDocument/2006/relationships/image" Target="../media/image9.png"/><Relationship Id="rId5" Type="http://schemas.openxmlformats.org/officeDocument/2006/relationships/vmlDrawing" Target="../drawings/vmlDrawing11.vml"/><Relationship Id="rId15" Type="http://schemas.openxmlformats.org/officeDocument/2006/relationships/tags" Target="../tags/tag70.xml"/><Relationship Id="rId23" Type="http://schemas.openxmlformats.org/officeDocument/2006/relationships/hyperlink" Target="http://www.twitter.com/capgemini" TargetMode="External"/><Relationship Id="rId28" Type="http://schemas.openxmlformats.org/officeDocument/2006/relationships/image" Target="../media/image11.gif"/><Relationship Id="rId10" Type="http://schemas.openxmlformats.org/officeDocument/2006/relationships/tags" Target="../tags/tag65.xml"/><Relationship Id="rId19" Type="http://schemas.openxmlformats.org/officeDocument/2006/relationships/hyperlink" Target="http://www.facebook.com/Capgemini" TargetMode="External"/><Relationship Id="rId4" Type="http://schemas.openxmlformats.org/officeDocument/2006/relationships/theme" Target="../theme/theme2.xml"/><Relationship Id="rId9" Type="http://schemas.openxmlformats.org/officeDocument/2006/relationships/tags" Target="../tags/tag64.xml"/><Relationship Id="rId14" Type="http://schemas.openxmlformats.org/officeDocument/2006/relationships/tags" Target="../tags/tag69.xml"/><Relationship Id="rId22" Type="http://schemas.openxmlformats.org/officeDocument/2006/relationships/image" Target="../media/image8.png"/><Relationship Id="rId27" Type="http://schemas.openxmlformats.org/officeDocument/2006/relationships/hyperlink" Target="http://www.slideshare.net/capgemini" TargetMode="External"/></Relationships>
</file>

<file path=ppt/slideMasters/_rels/slideMaster3.xml.rels><?xml version="1.0" encoding="UTF-8" standalone="yes"?>
<Relationships xmlns="http://schemas.openxmlformats.org/package/2006/relationships"><Relationship Id="rId3" Type="http://schemas.openxmlformats.org/officeDocument/2006/relationships/vmlDrawing" Target="../drawings/vmlDrawing15.vml"/><Relationship Id="rId2" Type="http://schemas.openxmlformats.org/officeDocument/2006/relationships/theme" Target="../theme/theme3.xml"/><Relationship Id="rId1" Type="http://schemas.openxmlformats.org/officeDocument/2006/relationships/slideLayout" Target="../slideLayouts/slideLayout13.xml"/><Relationship Id="rId6" Type="http://schemas.openxmlformats.org/officeDocument/2006/relationships/image" Target="../media/image1.emf"/><Relationship Id="rId5" Type="http://schemas.openxmlformats.org/officeDocument/2006/relationships/oleObject" Target="../embeddings/oleObject24.bin"/><Relationship Id="rId4" Type="http://schemas.openxmlformats.org/officeDocument/2006/relationships/tags" Target="../tags/tag11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1026" name="Object 1" hidden="1"/>
          <p:cNvGraphicFramePr>
            <a:graphicFrameLocks noChangeAspect="1"/>
          </p:cNvGraphicFramePr>
          <p:nvPr>
            <p:custDataLst>
              <p:tags r:id="rId12"/>
            </p:custData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1110" name="think-cell Slide" r:id="rId19" imgW="360" imgH="360" progId="">
                  <p:embed/>
                </p:oleObj>
              </mc:Choice>
              <mc:Fallback>
                <p:oleObj name="think-cell Slide" r:id="rId19" imgW="360" imgH="360" progId="">
                  <p:embed/>
                  <p:pic>
                    <p:nvPicPr>
                      <p:cNvPr id="0" name="Picture 73"/>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0" y="0"/>
                        <a:ext cx="158750"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28" name="Title Placeholder 1"/>
          <p:cNvSpPr>
            <a:spLocks noGrp="1"/>
          </p:cNvSpPr>
          <p:nvPr>
            <p:ph type="title"/>
            <p:custDataLst>
              <p:tags r:id="rId13"/>
            </p:custDataLst>
          </p:nvPr>
        </p:nvSpPr>
        <p:spPr bwMode="auto">
          <a:xfrm>
            <a:off x="0" y="0"/>
            <a:ext cx="9906000" cy="1001713"/>
          </a:xfrm>
          <a:prstGeom prst="rect">
            <a:avLst/>
          </a:prstGeom>
          <a:noFill/>
          <a:ln w="9525">
            <a:noFill/>
            <a:miter lim="800000"/>
            <a:headEnd/>
            <a:tailEnd/>
          </a:ln>
        </p:spPr>
        <p:txBody>
          <a:bodyPr vert="horz" wrap="square" lIns="297529" tIns="33059" rIns="165294" bIns="33059" numCol="1" anchor="ctr" anchorCtr="0" compatLnSpc="1">
            <a:prstTxWarp prst="textNoShape">
              <a:avLst/>
            </a:prstTxWarp>
          </a:bodyPr>
          <a:lstStyle/>
          <a:p>
            <a:pPr lvl="0"/>
            <a:r>
              <a:rPr lang="en-US"/>
              <a:t>Click to edit Master title style</a:t>
            </a:r>
          </a:p>
        </p:txBody>
      </p:sp>
      <p:sp>
        <p:nvSpPr>
          <p:cNvPr id="1029" name="Text Placeholder 2"/>
          <p:cNvSpPr>
            <a:spLocks noGrp="1"/>
          </p:cNvSpPr>
          <p:nvPr>
            <p:ph type="body" idx="1"/>
            <p:custDataLst>
              <p:tags r:id="rId14"/>
            </p:custDataLst>
          </p:nvPr>
        </p:nvSpPr>
        <p:spPr bwMode="auto">
          <a:xfrm>
            <a:off x="323850" y="1501775"/>
            <a:ext cx="9582150" cy="4637088"/>
          </a:xfrm>
          <a:prstGeom prst="rect">
            <a:avLst/>
          </a:prstGeom>
          <a:noFill/>
          <a:ln w="9525">
            <a:noFill/>
            <a:miter lim="800000"/>
            <a:headEnd/>
            <a:tailEnd/>
          </a:ln>
        </p:spPr>
        <p:txBody>
          <a:bodyPr vert="horz" wrap="square" lIns="0" tIns="33059" rIns="33059" bIns="33059" numCol="1" anchor="t" anchorCtr="0" compatLnSpc="1">
            <a:prstTxWarp prst="textNoShape">
              <a:avLst/>
            </a:prstTxWarp>
          </a:bodyPr>
          <a:lstStyle/>
          <a:p>
            <a:pPr lvl="0"/>
            <a:r>
              <a:rPr lang="en-US"/>
              <a:t>Click to edit Master text style</a:t>
            </a:r>
          </a:p>
          <a:p>
            <a:pPr lvl="1"/>
            <a:r>
              <a:rPr lang="en-US"/>
              <a:t>Text style level 2</a:t>
            </a:r>
          </a:p>
          <a:p>
            <a:pPr lvl="2"/>
            <a:r>
              <a:rPr lang="en-US"/>
              <a:t>Text style level 3</a:t>
            </a:r>
          </a:p>
          <a:p>
            <a:pPr lvl="3"/>
            <a:r>
              <a:rPr lang="en-US"/>
              <a:t>Text style level 4</a:t>
            </a:r>
          </a:p>
        </p:txBody>
      </p:sp>
      <p:sp>
        <p:nvSpPr>
          <p:cNvPr id="11" name="TextBox 10"/>
          <p:cNvSpPr txBox="1"/>
          <p:nvPr>
            <p:custDataLst>
              <p:tags r:id="rId15"/>
            </p:custDataLst>
          </p:nvPr>
        </p:nvSpPr>
        <p:spPr>
          <a:xfrm>
            <a:off x="9567863" y="6661150"/>
            <a:ext cx="109537" cy="107950"/>
          </a:xfrm>
          <a:prstGeom prst="rect">
            <a:avLst/>
          </a:prstGeom>
          <a:noFill/>
        </p:spPr>
        <p:txBody>
          <a:bodyPr wrap="none" lIns="0" tIns="0" rIns="0" bIns="0" anchor="ctr">
            <a:spAutoFit/>
          </a:bodyPr>
          <a:lstStyle/>
          <a:p>
            <a:pPr algn="ctr" defTabSz="957756" fontAlgn="auto">
              <a:spcBef>
                <a:spcPts val="0"/>
              </a:spcBef>
              <a:spcAft>
                <a:spcPts val="0"/>
              </a:spcAft>
              <a:defRPr/>
            </a:pPr>
            <a:fld id="{CC2732EC-2A07-4D3B-83C4-B36616B2CD71}" type="slidenum">
              <a:rPr lang="en-US" sz="700">
                <a:solidFill>
                  <a:schemeClr val="tx2"/>
                </a:solidFill>
                <a:latin typeface="+mn-lt"/>
                <a:cs typeface="+mn-cs"/>
              </a:rPr>
              <a:pPr algn="ctr" defTabSz="957756" fontAlgn="auto">
                <a:spcBef>
                  <a:spcPts val="0"/>
                </a:spcBef>
                <a:spcAft>
                  <a:spcPts val="0"/>
                </a:spcAft>
                <a:defRPr/>
              </a:pPr>
              <a:t>‹#›</a:t>
            </a:fld>
            <a:endParaRPr lang="en-US" sz="700" dirty="0">
              <a:solidFill>
                <a:schemeClr val="tx2"/>
              </a:solidFill>
              <a:latin typeface="+mn-lt"/>
              <a:cs typeface="+mn-cs"/>
            </a:endParaRPr>
          </a:p>
        </p:txBody>
      </p:sp>
      <p:sp>
        <p:nvSpPr>
          <p:cNvPr id="9" name="Freeform 4"/>
          <p:cNvSpPr>
            <a:spLocks/>
          </p:cNvSpPr>
          <p:nvPr>
            <p:custDataLst>
              <p:tags r:id="rId16"/>
            </p:custDataLst>
          </p:nvPr>
        </p:nvSpPr>
        <p:spPr bwMode="auto">
          <a:xfrm>
            <a:off x="0" y="676275"/>
            <a:ext cx="9906000" cy="728663"/>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lIns="99563" tIns="49782" rIns="99563" bIns="49782"/>
          <a:lstStyle/>
          <a:p>
            <a:pPr defTabSz="957756" fontAlgn="auto">
              <a:spcBef>
                <a:spcPts val="0"/>
              </a:spcBef>
              <a:spcAft>
                <a:spcPts val="0"/>
              </a:spcAft>
              <a:defRPr/>
            </a:pPr>
            <a:endParaRPr lang="fr-FR" dirty="0">
              <a:latin typeface="+mn-lt"/>
              <a:cs typeface="+mn-cs"/>
            </a:endParaRPr>
          </a:p>
        </p:txBody>
      </p:sp>
      <p:sp>
        <p:nvSpPr>
          <p:cNvPr id="12" name="Rectangle 11"/>
          <p:cNvSpPr>
            <a:spLocks noChangeArrowheads="1"/>
          </p:cNvSpPr>
          <p:nvPr>
            <p:custDataLst>
              <p:tags r:id="rId17"/>
            </p:custDataLst>
          </p:nvPr>
        </p:nvSpPr>
        <p:spPr bwMode="auto">
          <a:xfrm>
            <a:off x="6742113" y="6623050"/>
            <a:ext cx="2660650" cy="184150"/>
          </a:xfrm>
          <a:prstGeom prst="rect">
            <a:avLst/>
          </a:prstGeom>
          <a:noFill/>
          <a:ln w="19050">
            <a:noFill/>
            <a:miter lim="800000"/>
            <a:headEnd/>
            <a:tailEnd/>
          </a:ln>
          <a:effectLst/>
        </p:spPr>
        <p:txBody>
          <a:bodyPr lIns="35997" tIns="35997" rIns="35997" bIns="35997" anchor="b"/>
          <a:lstStyle/>
          <a:p>
            <a:pPr algn="r" defTabSz="995445" eaLnBrk="0" fontAlgn="auto" hangingPunct="0">
              <a:lnSpc>
                <a:spcPct val="90000"/>
              </a:lnSpc>
              <a:spcBef>
                <a:spcPct val="10000"/>
              </a:spcBef>
              <a:spcAft>
                <a:spcPts val="0"/>
              </a:spcAft>
              <a:defRPr/>
            </a:pPr>
            <a:r>
              <a:rPr lang="en-US" altLang="en-US" sz="700" dirty="0">
                <a:solidFill>
                  <a:schemeClr val="tx2"/>
                </a:solidFill>
                <a:latin typeface="+mj-lt"/>
                <a:cs typeface="Helvetica Light"/>
              </a:rPr>
              <a:t>Copyright © Capgemini 2012. All Rights Reserved</a:t>
            </a:r>
          </a:p>
        </p:txBody>
      </p:sp>
      <p:cxnSp>
        <p:nvCxnSpPr>
          <p:cNvPr id="15" name="Straight Connector 5"/>
          <p:cNvCxnSpPr/>
          <p:nvPr>
            <p:custDataLst>
              <p:tags r:id="rId18"/>
            </p:custDataLst>
          </p:nvPr>
        </p:nvCxnSpPr>
        <p:spPr>
          <a:xfrm flipH="1">
            <a:off x="0" y="6362700"/>
            <a:ext cx="9906000"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pic>
        <p:nvPicPr>
          <p:cNvPr id="10" name="Picture 9">
            <a:extLst>
              <a:ext uri="{FF2B5EF4-FFF2-40B4-BE49-F238E27FC236}">
                <a16:creationId xmlns:a16="http://schemas.microsoft.com/office/drawing/2014/main" id="{C601F114-89E0-4B81-A3AC-0B24DCF79BFE}"/>
              </a:ext>
            </a:extLst>
          </p:cNvPr>
          <p:cNvPicPr>
            <a:picLocks noChangeAspect="1"/>
          </p:cNvPicPr>
          <p:nvPr userDrawn="1"/>
        </p:nvPicPr>
        <p:blipFill>
          <a:blip r:embed="rId21">
            <a:extLst>
              <a:ext uri="{28A0092B-C50C-407E-A947-70E740481C1C}">
                <a14:useLocalDpi xmlns:a14="http://schemas.microsoft.com/office/drawing/2010/main" val="0"/>
              </a:ext>
            </a:extLst>
          </a:blip>
          <a:stretch>
            <a:fillRect/>
          </a:stretch>
        </p:blipFill>
        <p:spPr>
          <a:xfrm>
            <a:off x="323850" y="6418580"/>
            <a:ext cx="1524000" cy="388620"/>
          </a:xfrm>
          <a:prstGeom prst="rect">
            <a:avLst/>
          </a:prstGeom>
        </p:spPr>
      </p:pic>
    </p:spTree>
  </p:cSld>
  <p:clrMap bg1="lt1" tx1="dk1" bg2="lt2" tx2="dk2" accent1="accent1" accent2="accent2" accent3="accent3" accent4="accent4" accent5="accent5" accent6="accent6" hlink="hlink" folHlink="folHlink"/>
  <p:sldLayoutIdLst>
    <p:sldLayoutId id="2147484217" r:id="rId1"/>
    <p:sldLayoutId id="2147484218" r:id="rId2"/>
    <p:sldLayoutId id="2147484219" r:id="rId3"/>
    <p:sldLayoutId id="2147484220" r:id="rId4"/>
    <p:sldLayoutId id="2147484221" r:id="rId5"/>
    <p:sldLayoutId id="2147484222" r:id="rId6"/>
    <p:sldLayoutId id="2147484223" r:id="rId7"/>
    <p:sldLayoutId id="2147484224" r:id="rId8"/>
    <p:sldLayoutId id="2147484225" r:id="rId9"/>
  </p:sldLayoutIdLst>
  <p:hf hdr="0" ftr="0" dt="0"/>
  <p:txStyles>
    <p:titleStyle>
      <a:lvl1pPr algn="l" defTabSz="912813" rtl="0" eaLnBrk="0" fontAlgn="base" hangingPunct="0">
        <a:lnSpc>
          <a:spcPct val="85000"/>
        </a:lnSpc>
        <a:spcBef>
          <a:spcPct val="0"/>
        </a:spcBef>
        <a:spcAft>
          <a:spcPct val="0"/>
        </a:spcAft>
        <a:defRPr sz="3200" kern="1200">
          <a:solidFill>
            <a:schemeClr val="tx1"/>
          </a:solidFill>
          <a:latin typeface="+mj-lt"/>
          <a:ea typeface="+mj-ea"/>
          <a:cs typeface="+mj-cs"/>
        </a:defRPr>
      </a:lvl1pPr>
      <a:lvl2pPr algn="l" defTabSz="912813" rtl="0" eaLnBrk="0" fontAlgn="base" hangingPunct="0">
        <a:lnSpc>
          <a:spcPct val="85000"/>
        </a:lnSpc>
        <a:spcBef>
          <a:spcPct val="0"/>
        </a:spcBef>
        <a:spcAft>
          <a:spcPct val="0"/>
        </a:spcAft>
        <a:defRPr sz="3200">
          <a:solidFill>
            <a:schemeClr val="tx1"/>
          </a:solidFill>
          <a:latin typeface="Arial" pitchFamily="34" charset="0"/>
        </a:defRPr>
      </a:lvl2pPr>
      <a:lvl3pPr algn="l" defTabSz="912813" rtl="0" eaLnBrk="0" fontAlgn="base" hangingPunct="0">
        <a:lnSpc>
          <a:spcPct val="85000"/>
        </a:lnSpc>
        <a:spcBef>
          <a:spcPct val="0"/>
        </a:spcBef>
        <a:spcAft>
          <a:spcPct val="0"/>
        </a:spcAft>
        <a:defRPr sz="3200">
          <a:solidFill>
            <a:schemeClr val="tx1"/>
          </a:solidFill>
          <a:latin typeface="Arial" pitchFamily="34" charset="0"/>
        </a:defRPr>
      </a:lvl3pPr>
      <a:lvl4pPr algn="l" defTabSz="912813" rtl="0" eaLnBrk="0" fontAlgn="base" hangingPunct="0">
        <a:lnSpc>
          <a:spcPct val="85000"/>
        </a:lnSpc>
        <a:spcBef>
          <a:spcPct val="0"/>
        </a:spcBef>
        <a:spcAft>
          <a:spcPct val="0"/>
        </a:spcAft>
        <a:defRPr sz="3200">
          <a:solidFill>
            <a:schemeClr val="tx1"/>
          </a:solidFill>
          <a:latin typeface="Arial" pitchFamily="34" charset="0"/>
        </a:defRPr>
      </a:lvl4pPr>
      <a:lvl5pPr algn="l" defTabSz="912813" rtl="0" eaLnBrk="0" fontAlgn="base" hangingPunct="0">
        <a:lnSpc>
          <a:spcPct val="85000"/>
        </a:lnSpc>
        <a:spcBef>
          <a:spcPct val="0"/>
        </a:spcBef>
        <a:spcAft>
          <a:spcPct val="0"/>
        </a:spcAft>
        <a:defRPr sz="3200">
          <a:solidFill>
            <a:schemeClr val="tx1"/>
          </a:solidFill>
          <a:latin typeface="Arial" pitchFamily="34" charset="0"/>
        </a:defRPr>
      </a:lvl5pPr>
      <a:lvl6pPr marL="457200" algn="l" defTabSz="912813" rtl="0" fontAlgn="base">
        <a:lnSpc>
          <a:spcPct val="85000"/>
        </a:lnSpc>
        <a:spcBef>
          <a:spcPct val="0"/>
        </a:spcBef>
        <a:spcAft>
          <a:spcPct val="0"/>
        </a:spcAft>
        <a:defRPr sz="3200">
          <a:solidFill>
            <a:schemeClr val="tx1"/>
          </a:solidFill>
          <a:latin typeface="Arial" pitchFamily="34" charset="0"/>
        </a:defRPr>
      </a:lvl6pPr>
      <a:lvl7pPr marL="914400" algn="l" defTabSz="912813" rtl="0" fontAlgn="base">
        <a:lnSpc>
          <a:spcPct val="85000"/>
        </a:lnSpc>
        <a:spcBef>
          <a:spcPct val="0"/>
        </a:spcBef>
        <a:spcAft>
          <a:spcPct val="0"/>
        </a:spcAft>
        <a:defRPr sz="3200">
          <a:solidFill>
            <a:schemeClr val="tx1"/>
          </a:solidFill>
          <a:latin typeface="Arial" pitchFamily="34" charset="0"/>
        </a:defRPr>
      </a:lvl7pPr>
      <a:lvl8pPr marL="1371600" algn="l" defTabSz="912813" rtl="0" fontAlgn="base">
        <a:lnSpc>
          <a:spcPct val="85000"/>
        </a:lnSpc>
        <a:spcBef>
          <a:spcPct val="0"/>
        </a:spcBef>
        <a:spcAft>
          <a:spcPct val="0"/>
        </a:spcAft>
        <a:defRPr sz="3200">
          <a:solidFill>
            <a:schemeClr val="tx1"/>
          </a:solidFill>
          <a:latin typeface="Arial" pitchFamily="34" charset="0"/>
        </a:defRPr>
      </a:lvl8pPr>
      <a:lvl9pPr marL="1828800" algn="l" defTabSz="912813" rtl="0" fontAlgn="base">
        <a:lnSpc>
          <a:spcPct val="85000"/>
        </a:lnSpc>
        <a:spcBef>
          <a:spcPct val="0"/>
        </a:spcBef>
        <a:spcAft>
          <a:spcPct val="0"/>
        </a:spcAft>
        <a:defRPr sz="3200">
          <a:solidFill>
            <a:schemeClr val="tx1"/>
          </a:solidFill>
          <a:latin typeface="Arial" pitchFamily="34" charset="0"/>
        </a:defRPr>
      </a:lvl9pPr>
    </p:titleStyle>
    <p:bodyStyle>
      <a:lvl1pPr marL="165100" indent="-165100" algn="l" defTabSz="912813" rtl="0" eaLnBrk="0" fontAlgn="base" hangingPunct="0">
        <a:spcBef>
          <a:spcPct val="0"/>
        </a:spcBef>
        <a:spcAft>
          <a:spcPct val="0"/>
        </a:spcAft>
        <a:buClr>
          <a:srgbClr val="0098C7"/>
        </a:buClr>
        <a:buFont typeface="Wingdings" pitchFamily="2" charset="2"/>
        <a:buChar char="§"/>
        <a:defRPr sz="2200" kern="1200">
          <a:solidFill>
            <a:srgbClr val="4E4641"/>
          </a:solidFill>
          <a:latin typeface="+mn-lt"/>
          <a:ea typeface="+mn-ea"/>
          <a:cs typeface="+mn-cs"/>
        </a:defRPr>
      </a:lvl1pPr>
      <a:lvl2pPr marL="355600" indent="-180975" algn="l" defTabSz="912813" rtl="0" eaLnBrk="0" fontAlgn="base" hangingPunct="0">
        <a:spcBef>
          <a:spcPct val="0"/>
        </a:spcBef>
        <a:spcAft>
          <a:spcPct val="0"/>
        </a:spcAft>
        <a:buClr>
          <a:srgbClr val="AC2B37"/>
        </a:buClr>
        <a:buFont typeface="Wingdings" pitchFamily="2" charset="2"/>
        <a:buChar char="§"/>
        <a:defRPr kern="1200">
          <a:solidFill>
            <a:srgbClr val="4E4641"/>
          </a:solidFill>
          <a:latin typeface="+mn-lt"/>
          <a:ea typeface="+mn-ea"/>
          <a:cs typeface="+mn-cs"/>
        </a:defRPr>
      </a:lvl2pPr>
      <a:lvl3pPr marL="536575" indent="-165100" algn="l" defTabSz="912813" rtl="0" eaLnBrk="0" fontAlgn="base" hangingPunct="0">
        <a:spcBef>
          <a:spcPct val="0"/>
        </a:spcBef>
        <a:spcAft>
          <a:spcPct val="0"/>
        </a:spcAft>
        <a:buClr>
          <a:schemeClr val="accent2"/>
        </a:buClr>
        <a:buFont typeface="Arial" pitchFamily="34" charset="0"/>
        <a:buChar char="•"/>
        <a:defRPr sz="1700" kern="1200">
          <a:solidFill>
            <a:srgbClr val="4E4641"/>
          </a:solidFill>
          <a:latin typeface="+mn-lt"/>
          <a:ea typeface="+mn-ea"/>
          <a:cs typeface="+mn-cs"/>
        </a:defRPr>
      </a:lvl3pPr>
      <a:lvl4pPr marL="711200" indent="-165100" algn="l" defTabSz="912813" rtl="0" eaLnBrk="0" fontAlgn="base" hangingPunct="0">
        <a:spcBef>
          <a:spcPct val="0"/>
        </a:spcBef>
        <a:spcAft>
          <a:spcPct val="0"/>
        </a:spcAft>
        <a:buClr>
          <a:schemeClr val="bg2"/>
        </a:buClr>
        <a:buFont typeface="Arial" pitchFamily="34" charset="0"/>
        <a:buChar char="–"/>
        <a:defRPr sz="1500" kern="1200">
          <a:solidFill>
            <a:srgbClr val="4E4641"/>
          </a:solidFill>
          <a:latin typeface="+mn-lt"/>
          <a:ea typeface="+mn-ea"/>
          <a:cs typeface="+mn-cs"/>
        </a:defRPr>
      </a:lvl4pPr>
      <a:lvl5pPr marL="1608138" indent="-192088" algn="l" defTabSz="912813" rtl="0" eaLnBrk="0" fontAlgn="base" hangingPunct="0">
        <a:spcBef>
          <a:spcPct val="0"/>
        </a:spcBef>
        <a:spcAft>
          <a:spcPct val="0"/>
        </a:spcAft>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11266" name="Object 1" hidden="1"/>
          <p:cNvGraphicFramePr>
            <a:graphicFrameLocks noChangeAspect="1"/>
          </p:cNvGraphicFramePr>
          <p:nvPr>
            <p:custDataLst>
              <p:tags r:id="rId6"/>
            </p:custData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11350" name="think-cell Slide" r:id="rId16" imgW="360" imgH="360" progId="">
                  <p:embed/>
                </p:oleObj>
              </mc:Choice>
              <mc:Fallback>
                <p:oleObj name="think-cell Slide" r:id="rId16" imgW="360" imgH="360" progId="">
                  <p:embed/>
                  <p:pic>
                    <p:nvPicPr>
                      <p:cNvPr id="0" name="Picture 73"/>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0" y="0"/>
                        <a:ext cx="158750"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57" name="Rectangle 7"/>
          <p:cNvSpPr/>
          <p:nvPr>
            <p:custDataLst>
              <p:tags r:id="rId7"/>
            </p:custDataLst>
          </p:nvPr>
        </p:nvSpPr>
        <p:spPr bwMode="auto">
          <a:xfrm flipV="1">
            <a:off x="-1588" y="1677988"/>
            <a:ext cx="9907588" cy="5180012"/>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411"/>
              <a:gd name="connsiteY0" fmla="*/ 2791 h 3881172"/>
              <a:gd name="connsiteX1" fmla="*/ 10561655 w 10562411"/>
              <a:gd name="connsiteY1" fmla="*/ 0 h 3881172"/>
              <a:gd name="connsiteX2" fmla="*/ 10561157 w 10562411"/>
              <a:gd name="connsiteY2" fmla="*/ 1476338 h 3881172"/>
              <a:gd name="connsiteX3" fmla="*/ 9288594 w 10562411"/>
              <a:gd name="connsiteY3" fmla="*/ 2153103 h 3881172"/>
              <a:gd name="connsiteX4" fmla="*/ 2317558 w 10562411"/>
              <a:gd name="connsiteY4" fmla="*/ 2159512 h 3881172"/>
              <a:gd name="connsiteX5" fmla="*/ 1180889 w 10562411"/>
              <a:gd name="connsiteY5" fmla="*/ 2958168 h 3881172"/>
              <a:gd name="connsiteX6" fmla="*/ 0 w 10562411"/>
              <a:gd name="connsiteY6" fmla="*/ 2174065 h 3881172"/>
              <a:gd name="connsiteX7" fmla="*/ 1331 w 10562411"/>
              <a:gd name="connsiteY7" fmla="*/ 2791 h 3881172"/>
              <a:gd name="connsiteX0" fmla="*/ 1331 w 10562411"/>
              <a:gd name="connsiteY0" fmla="*/ 2791 h 4143392"/>
              <a:gd name="connsiteX1" fmla="*/ 10561655 w 10562411"/>
              <a:gd name="connsiteY1" fmla="*/ 0 h 4143392"/>
              <a:gd name="connsiteX2" fmla="*/ 10561157 w 10562411"/>
              <a:gd name="connsiteY2" fmla="*/ 1476338 h 4143392"/>
              <a:gd name="connsiteX3" fmla="*/ 9288594 w 10562411"/>
              <a:gd name="connsiteY3" fmla="*/ 2153103 h 4143392"/>
              <a:gd name="connsiteX4" fmla="*/ 2317558 w 10562411"/>
              <a:gd name="connsiteY4" fmla="*/ 2159512 h 4143392"/>
              <a:gd name="connsiteX5" fmla="*/ 1180889 w 10562411"/>
              <a:gd name="connsiteY5" fmla="*/ 2958168 h 4143392"/>
              <a:gd name="connsiteX6" fmla="*/ 0 w 10562411"/>
              <a:gd name="connsiteY6" fmla="*/ 2174065 h 4143392"/>
              <a:gd name="connsiteX7" fmla="*/ 1331 w 10562411"/>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336031 w 10580884"/>
              <a:gd name="connsiteY4" fmla="*/ 2159512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013072 w 10580884"/>
              <a:gd name="connsiteY3" fmla="*/ 3716089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641"/>
              <a:gd name="connsiteY0" fmla="*/ 2791 h 4143392"/>
              <a:gd name="connsiteX1" fmla="*/ 10580128 w 10580641"/>
              <a:gd name="connsiteY1" fmla="*/ 0 h 4143392"/>
              <a:gd name="connsiteX2" fmla="*/ 10559884 w 10580641"/>
              <a:gd name="connsiteY2" fmla="*/ 3400831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625733"/>
              <a:gd name="connsiteX1" fmla="*/ 10580128 w 10580641"/>
              <a:gd name="connsiteY1" fmla="*/ 0 h 4625733"/>
              <a:gd name="connsiteX2" fmla="*/ 10559883 w 10580641"/>
              <a:gd name="connsiteY2" fmla="*/ 3953724 h 4625733"/>
              <a:gd name="connsiteX3" fmla="*/ 9013072 w 10580641"/>
              <a:gd name="connsiteY3" fmla="*/ 3716089 h 4625733"/>
              <a:gd name="connsiteX4" fmla="*/ 2283533 w 10580641"/>
              <a:gd name="connsiteY4" fmla="*/ 3711866 h 4625733"/>
              <a:gd name="connsiteX5" fmla="*/ 1199362 w 10580641"/>
              <a:gd name="connsiteY5" fmla="*/ 2958168 h 4625733"/>
              <a:gd name="connsiteX6" fmla="*/ 0 w 10580641"/>
              <a:gd name="connsiteY6" fmla="*/ 3726419 h 4625733"/>
              <a:gd name="connsiteX7" fmla="*/ 19804 w 10580641"/>
              <a:gd name="connsiteY7" fmla="*/ 2791 h 4625733"/>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37052 h 3953724"/>
              <a:gd name="connsiteX7" fmla="*/ 19804 w 10580641"/>
              <a:gd name="connsiteY7" fmla="*/ 2791 h 3953724"/>
              <a:gd name="connsiteX0" fmla="*/ 0 w 10581837"/>
              <a:gd name="connsiteY0" fmla="*/ 13424 h 3953724"/>
              <a:gd name="connsiteX1" fmla="*/ 10581324 w 10581837"/>
              <a:gd name="connsiteY1" fmla="*/ 0 h 3953724"/>
              <a:gd name="connsiteX2" fmla="*/ 10561079 w 10581837"/>
              <a:gd name="connsiteY2" fmla="*/ 3953724 h 3953724"/>
              <a:gd name="connsiteX3" fmla="*/ 9014268 w 10581837"/>
              <a:gd name="connsiteY3" fmla="*/ 3716089 h 3953724"/>
              <a:gd name="connsiteX4" fmla="*/ 2284729 w 10581837"/>
              <a:gd name="connsiteY4" fmla="*/ 3711866 h 3953724"/>
              <a:gd name="connsiteX5" fmla="*/ 1200558 w 10581837"/>
              <a:gd name="connsiteY5" fmla="*/ 2958168 h 3953724"/>
              <a:gd name="connsiteX6" fmla="*/ 1196 w 10581837"/>
              <a:gd name="connsiteY6" fmla="*/ 3737052 h 3953724"/>
              <a:gd name="connsiteX7" fmla="*/ 0 w 10581837"/>
              <a:gd name="connsiteY7" fmla="*/ 13424 h 3953724"/>
              <a:gd name="connsiteX0" fmla="*/ 0 w 10562333"/>
              <a:gd name="connsiteY0" fmla="*/ 24056 h 3964356"/>
              <a:gd name="connsiteX1" fmla="*/ 10549824 w 10562333"/>
              <a:gd name="connsiteY1" fmla="*/ 0 h 3964356"/>
              <a:gd name="connsiteX2" fmla="*/ 10561079 w 10562333"/>
              <a:gd name="connsiteY2" fmla="*/ 3964356 h 3964356"/>
              <a:gd name="connsiteX3" fmla="*/ 9014268 w 10562333"/>
              <a:gd name="connsiteY3" fmla="*/ 3726721 h 3964356"/>
              <a:gd name="connsiteX4" fmla="*/ 2284729 w 10562333"/>
              <a:gd name="connsiteY4" fmla="*/ 3722498 h 3964356"/>
              <a:gd name="connsiteX5" fmla="*/ 1200558 w 10562333"/>
              <a:gd name="connsiteY5" fmla="*/ 2968800 h 3964356"/>
              <a:gd name="connsiteX6" fmla="*/ 1196 w 10562333"/>
              <a:gd name="connsiteY6" fmla="*/ 3747684 h 3964356"/>
              <a:gd name="connsiteX7" fmla="*/ 0 w 10562333"/>
              <a:gd name="connsiteY7" fmla="*/ 24056 h 3964356"/>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10559884 w 10650182"/>
              <a:gd name="connsiteY0" fmla="*/ 18474 h 3993463"/>
              <a:gd name="connsiteX1" fmla="*/ 10561079 w 10650182"/>
              <a:gd name="connsiteY1" fmla="*/ 3993463 h 3993463"/>
              <a:gd name="connsiteX2" fmla="*/ 9024769 w 10650182"/>
              <a:gd name="connsiteY2" fmla="*/ 3734563 h 3993463"/>
              <a:gd name="connsiteX3" fmla="*/ 2295230 w 10650182"/>
              <a:gd name="connsiteY3" fmla="*/ 3719707 h 3993463"/>
              <a:gd name="connsiteX4" fmla="*/ 1200558 w 10650182"/>
              <a:gd name="connsiteY4" fmla="*/ 2997907 h 3993463"/>
              <a:gd name="connsiteX5" fmla="*/ 0 w 10650182"/>
              <a:gd name="connsiteY5" fmla="*/ 3712996 h 3993463"/>
              <a:gd name="connsiteX6" fmla="*/ 0 w 10650182"/>
              <a:gd name="connsiteY6" fmla="*/ 0 h 3993463"/>
              <a:gd name="connsiteX7" fmla="*/ 10650182 w 10650182"/>
              <a:gd name="connsiteY7" fmla="*/ 109914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10285606 w 10562333"/>
              <a:gd name="connsiteY7" fmla="*/ 418258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9991611 w 10562333"/>
              <a:gd name="connsiteY7" fmla="*/ 56751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0 w 10562846"/>
              <a:gd name="connsiteY5" fmla="*/ 3712996 h 3993463"/>
              <a:gd name="connsiteX6" fmla="*/ 0 w 10562846"/>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2449 w 10562846"/>
              <a:gd name="connsiteY5" fmla="*/ 3734261 h 3993463"/>
              <a:gd name="connsiteX6" fmla="*/ 0 w 10562846"/>
              <a:gd name="connsiteY6" fmla="*/ 0 h 3993463"/>
              <a:gd name="connsiteX0" fmla="*/ 10562334 w 10562847"/>
              <a:gd name="connsiteY0" fmla="*/ 1074357 h 5067820"/>
              <a:gd name="connsiteX1" fmla="*/ 10561080 w 10562847"/>
              <a:gd name="connsiteY1" fmla="*/ 5067820 h 5067820"/>
              <a:gd name="connsiteX2" fmla="*/ 9024770 w 10562847"/>
              <a:gd name="connsiteY2" fmla="*/ 4808920 h 5067820"/>
              <a:gd name="connsiteX3" fmla="*/ 2295231 w 10562847"/>
              <a:gd name="connsiteY3" fmla="*/ 4794064 h 5067820"/>
              <a:gd name="connsiteX4" fmla="*/ 1200559 w 10562847"/>
              <a:gd name="connsiteY4" fmla="*/ 4072264 h 5067820"/>
              <a:gd name="connsiteX5" fmla="*/ 2450 w 10562847"/>
              <a:gd name="connsiteY5" fmla="*/ 4808618 h 5067820"/>
              <a:gd name="connsiteX6" fmla="*/ 0 w 10562847"/>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2450 w 10563360"/>
              <a:gd name="connsiteY5" fmla="*/ 4808618 h 5067820"/>
              <a:gd name="connsiteX6" fmla="*/ 0 w 10563360"/>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514 w 10563360"/>
              <a:gd name="connsiteY5" fmla="*/ 4819150 h 5067820"/>
              <a:gd name="connsiteX6" fmla="*/ 0 w 10563360"/>
              <a:gd name="connsiteY6" fmla="*/ 0 h 5067820"/>
              <a:gd name="connsiteX0" fmla="*/ 10562847 w 10564614"/>
              <a:gd name="connsiteY0" fmla="*/ 0 h 5152083"/>
              <a:gd name="connsiteX1" fmla="*/ 10563360 w 10564614"/>
              <a:gd name="connsiteY1" fmla="*/ 5152083 h 5152083"/>
              <a:gd name="connsiteX2" fmla="*/ 9024770 w 10564614"/>
              <a:gd name="connsiteY2" fmla="*/ 4808920 h 5152083"/>
              <a:gd name="connsiteX3" fmla="*/ 2295231 w 10564614"/>
              <a:gd name="connsiteY3" fmla="*/ 4794064 h 5152083"/>
              <a:gd name="connsiteX4" fmla="*/ 1200559 w 10564614"/>
              <a:gd name="connsiteY4" fmla="*/ 4072264 h 5152083"/>
              <a:gd name="connsiteX5" fmla="*/ 514 w 10564614"/>
              <a:gd name="connsiteY5" fmla="*/ 4819150 h 5152083"/>
              <a:gd name="connsiteX6" fmla="*/ 0 w 10564614"/>
              <a:gd name="connsiteY6" fmla="*/ 0 h 5152083"/>
              <a:gd name="connsiteX0" fmla="*/ 10562847 w 10564614"/>
              <a:gd name="connsiteY0" fmla="*/ 0 h 5183681"/>
              <a:gd name="connsiteX1" fmla="*/ 10563360 w 10564614"/>
              <a:gd name="connsiteY1" fmla="*/ 5183681 h 5183681"/>
              <a:gd name="connsiteX2" fmla="*/ 9024770 w 10564614"/>
              <a:gd name="connsiteY2" fmla="*/ 4808920 h 5183681"/>
              <a:gd name="connsiteX3" fmla="*/ 2295231 w 10564614"/>
              <a:gd name="connsiteY3" fmla="*/ 4794064 h 5183681"/>
              <a:gd name="connsiteX4" fmla="*/ 1200559 w 10564614"/>
              <a:gd name="connsiteY4" fmla="*/ 4072264 h 5183681"/>
              <a:gd name="connsiteX5" fmla="*/ 514 w 10564614"/>
              <a:gd name="connsiteY5" fmla="*/ 4819150 h 5183681"/>
              <a:gd name="connsiteX6" fmla="*/ 0 w 10564614"/>
              <a:gd name="connsiteY6" fmla="*/ 0 h 518368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87552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64614" h="5657661">
                <a:moveTo>
                  <a:pt x="10562847" y="0"/>
                </a:moveTo>
                <a:cubicBezTo>
                  <a:pt x="10563360" y="67600"/>
                  <a:pt x="10564614" y="5614246"/>
                  <a:pt x="10563360" y="5657661"/>
                </a:cubicBezTo>
                <a:cubicBezTo>
                  <a:pt x="10190941" y="4920324"/>
                  <a:pt x="9462356" y="4792975"/>
                  <a:pt x="9024770" y="4808920"/>
                </a:cubicBezTo>
                <a:lnTo>
                  <a:pt x="2295231" y="4794064"/>
                </a:lnTo>
                <a:cubicBezTo>
                  <a:pt x="1854598" y="4794612"/>
                  <a:pt x="1423669" y="4544310"/>
                  <a:pt x="1200559" y="4072264"/>
                </a:cubicBezTo>
                <a:cubicBezTo>
                  <a:pt x="965203" y="4750718"/>
                  <a:pt x="279154" y="4797207"/>
                  <a:pt x="514" y="4798085"/>
                </a:cubicBezTo>
                <a:cubicBezTo>
                  <a:pt x="2581" y="4762572"/>
                  <a:pt x="1272" y="95582"/>
                  <a:pt x="0" y="0"/>
                </a:cubicBezTo>
              </a:path>
            </a:pathLst>
          </a:custGeom>
          <a:gradFill flip="none" rotWithShape="1">
            <a:gsLst>
              <a:gs pos="0">
                <a:srgbClr val="005B7C"/>
              </a:gs>
              <a:gs pos="50000">
                <a:srgbClr val="0085B3"/>
              </a:gs>
              <a:gs pos="100000">
                <a:srgbClr val="00A0D6"/>
              </a:gs>
            </a:gsLst>
            <a:lin ang="18900000" scaled="1"/>
            <a:tileRect/>
          </a:gradFill>
          <a:ln w="12700" cmpd="sng" algn="ctr">
            <a:noFill/>
            <a:miter lim="800000"/>
            <a:headEnd/>
            <a:tailEnd/>
          </a:ln>
          <a:effectLst>
            <a:outerShdw blurRad="41275" dist="38100" dir="5400000" algn="t" rotWithShape="0">
              <a:schemeClr val="bg1">
                <a:lumMod val="65000"/>
                <a:alpha val="25000"/>
              </a:schemeClr>
            </a:outerShdw>
          </a:effectLst>
        </p:spPr>
        <p:txBody>
          <a:bodyPr lIns="33059" tIns="42976" rIns="33059" bIns="42976" anchor="ctr"/>
          <a:lstStyle/>
          <a:p>
            <a:pPr algn="ctr" defTabSz="957756" fontAlgn="auto">
              <a:spcBef>
                <a:spcPts val="0"/>
              </a:spcBef>
              <a:spcAft>
                <a:spcPts val="0"/>
              </a:spcAft>
              <a:defRPr/>
            </a:pPr>
            <a:endParaRPr lang="en-US" sz="1000" dirty="0">
              <a:solidFill>
                <a:schemeClr val="bg1"/>
              </a:solidFill>
              <a:latin typeface="Arial"/>
              <a:cs typeface="Arial"/>
            </a:endParaRPr>
          </a:p>
        </p:txBody>
      </p:sp>
      <p:pic>
        <p:nvPicPr>
          <p:cNvPr id="11270" name="Picture 104" descr="C:\Users\UserSim\Desktop\Capgemini\moto.emf"/>
          <p:cNvPicPr>
            <a:picLocks noChangeAspect="1" noChangeArrowheads="1"/>
          </p:cNvPicPr>
          <p:nvPr>
            <p:custDataLst>
              <p:tags r:id="rId8"/>
            </p:custDataLst>
          </p:nvPr>
        </p:nvPicPr>
        <p:blipFill>
          <a:blip r:embed="rId18" cstate="print"/>
          <a:srcRect/>
          <a:stretch>
            <a:fillRect/>
          </a:stretch>
        </p:blipFill>
        <p:spPr bwMode="auto">
          <a:xfrm>
            <a:off x="5491163" y="1173163"/>
            <a:ext cx="3646487" cy="290512"/>
          </a:xfrm>
          <a:prstGeom prst="rect">
            <a:avLst/>
          </a:prstGeom>
          <a:noFill/>
          <a:ln w="9525">
            <a:noFill/>
            <a:miter lim="800000"/>
            <a:headEnd/>
            <a:tailEnd/>
          </a:ln>
        </p:spPr>
      </p:pic>
      <p:sp>
        <p:nvSpPr>
          <p:cNvPr id="13" name="Rectangle 12"/>
          <p:cNvSpPr/>
          <p:nvPr>
            <p:custDataLst>
              <p:tags r:id="rId9"/>
            </p:custDataLst>
          </p:nvPr>
        </p:nvSpPr>
        <p:spPr>
          <a:xfrm>
            <a:off x="5524500" y="6380163"/>
            <a:ext cx="4381500" cy="280987"/>
          </a:xfrm>
          <a:prstGeom prst="rect">
            <a:avLst/>
          </a:prstGeom>
        </p:spPr>
        <p:txBody>
          <a:bodyPr lIns="33059" tIns="33059" rIns="330588" bIns="33059" anchor="b">
            <a:spAutoFit/>
          </a:bodyPr>
          <a:lstStyle/>
          <a:p>
            <a:pPr algn="r" defTabSz="957756" fontAlgn="auto">
              <a:spcBef>
                <a:spcPts val="0"/>
              </a:spcBef>
              <a:spcAft>
                <a:spcPts val="0"/>
              </a:spcAft>
              <a:defRPr/>
            </a:pPr>
            <a:r>
              <a:rPr lang="en-US" sz="700" dirty="0">
                <a:solidFill>
                  <a:schemeClr val="bg1"/>
                </a:solidFill>
                <a:latin typeface="Arial"/>
                <a:cs typeface="Arial"/>
              </a:rPr>
              <a:t>The information contained in this presentation is proprietary.</a:t>
            </a:r>
          </a:p>
          <a:p>
            <a:pPr algn="r" defTabSz="957756" fontAlgn="auto">
              <a:spcBef>
                <a:spcPts val="0"/>
              </a:spcBef>
              <a:spcAft>
                <a:spcPts val="0"/>
              </a:spcAft>
              <a:defRPr/>
            </a:pPr>
            <a:r>
              <a:rPr lang="en-US" sz="700" dirty="0">
                <a:solidFill>
                  <a:schemeClr val="bg1"/>
                </a:solidFill>
                <a:latin typeface="Arial"/>
                <a:cs typeface="Arial"/>
              </a:rPr>
              <a:t>© 2012 Capgemini. All rights reserved.</a:t>
            </a:r>
          </a:p>
        </p:txBody>
      </p:sp>
      <p:sp>
        <p:nvSpPr>
          <p:cNvPr id="15" name="Rectangle 14"/>
          <p:cNvSpPr/>
          <p:nvPr userDrawn="1">
            <p:custDataLst>
              <p:tags r:id="rId10"/>
            </p:custDataLst>
          </p:nvPr>
        </p:nvSpPr>
        <p:spPr>
          <a:xfrm>
            <a:off x="6983413" y="5457825"/>
            <a:ext cx="2922587" cy="381000"/>
          </a:xfrm>
          <a:prstGeom prst="rect">
            <a:avLst/>
          </a:prstGeom>
        </p:spPr>
        <p:txBody>
          <a:bodyPr wrap="none" lIns="36000" tIns="36000" rIns="360000" bIns="36000" anchor="b">
            <a:spAutoFit/>
          </a:bodyPr>
          <a:lstStyle/>
          <a:p>
            <a:pPr algn="r" defTabSz="957756" fontAlgn="auto">
              <a:spcBef>
                <a:spcPts val="0"/>
              </a:spcBef>
              <a:spcAft>
                <a:spcPts val="0"/>
              </a:spcAft>
              <a:defRPr/>
            </a:pPr>
            <a:r>
              <a:rPr lang="en-US" sz="2000" b="1" dirty="0">
                <a:solidFill>
                  <a:schemeClr val="bg1"/>
                </a:solidFill>
              </a:rPr>
              <a:t>www.capgemini.com</a:t>
            </a:r>
          </a:p>
        </p:txBody>
      </p:sp>
      <p:pic>
        <p:nvPicPr>
          <p:cNvPr id="11273" name="Picture 3" descr="C:\Users\UserSim\Desktop\DS_icons\128x128 shadows\facebook.png">
            <a:hlinkClick r:id="rId19"/>
          </p:cNvPr>
          <p:cNvPicPr>
            <a:picLocks noChangeAspect="1" noChangeArrowheads="1"/>
          </p:cNvPicPr>
          <p:nvPr userDrawn="1">
            <p:custDataLst>
              <p:tags r:id="rId11"/>
            </p:custDataLst>
          </p:nvPr>
        </p:nvPicPr>
        <p:blipFill>
          <a:blip r:embed="rId20" cstate="print"/>
          <a:srcRect/>
          <a:stretch>
            <a:fillRect/>
          </a:stretch>
        </p:blipFill>
        <p:spPr bwMode="auto">
          <a:xfrm>
            <a:off x="7939088" y="5932488"/>
            <a:ext cx="277812" cy="263525"/>
          </a:xfrm>
          <a:prstGeom prst="rect">
            <a:avLst/>
          </a:prstGeom>
          <a:noFill/>
          <a:ln w="9525">
            <a:noFill/>
            <a:miter lim="800000"/>
            <a:headEnd/>
            <a:tailEnd/>
          </a:ln>
        </p:spPr>
      </p:pic>
      <p:pic>
        <p:nvPicPr>
          <p:cNvPr id="11274" name="Picture 4" descr="C:\Users\UserSim\Desktop\DS_icons\128x128 shadows\linkedin.png">
            <a:hlinkClick r:id="rId21"/>
          </p:cNvPr>
          <p:cNvPicPr>
            <a:picLocks noChangeAspect="1" noChangeArrowheads="1"/>
          </p:cNvPicPr>
          <p:nvPr userDrawn="1">
            <p:custDataLst>
              <p:tags r:id="rId12"/>
            </p:custDataLst>
          </p:nvPr>
        </p:nvPicPr>
        <p:blipFill>
          <a:blip r:embed="rId22" cstate="print"/>
          <a:srcRect/>
          <a:stretch>
            <a:fillRect/>
          </a:stretch>
        </p:blipFill>
        <p:spPr bwMode="auto">
          <a:xfrm>
            <a:off x="8274050" y="5932488"/>
            <a:ext cx="282575" cy="266700"/>
          </a:xfrm>
          <a:prstGeom prst="rect">
            <a:avLst/>
          </a:prstGeom>
          <a:noFill/>
          <a:ln w="9525">
            <a:noFill/>
            <a:miter lim="800000"/>
            <a:headEnd/>
            <a:tailEnd/>
          </a:ln>
        </p:spPr>
      </p:pic>
      <p:pic>
        <p:nvPicPr>
          <p:cNvPr id="11275" name="Picture 5" descr="C:\Users\UserSim\Desktop\DS_icons\128x128 shadows\twitter.png">
            <a:hlinkClick r:id="rId23"/>
          </p:cNvPr>
          <p:cNvPicPr>
            <a:picLocks noChangeAspect="1" noChangeArrowheads="1"/>
          </p:cNvPicPr>
          <p:nvPr userDrawn="1">
            <p:custDataLst>
              <p:tags r:id="rId13"/>
            </p:custDataLst>
          </p:nvPr>
        </p:nvPicPr>
        <p:blipFill>
          <a:blip r:embed="rId24" cstate="print"/>
          <a:srcRect/>
          <a:stretch>
            <a:fillRect/>
          </a:stretch>
        </p:blipFill>
        <p:spPr bwMode="auto">
          <a:xfrm>
            <a:off x="8904288" y="5932488"/>
            <a:ext cx="280987" cy="266700"/>
          </a:xfrm>
          <a:prstGeom prst="rect">
            <a:avLst/>
          </a:prstGeom>
          <a:noFill/>
          <a:ln w="9525">
            <a:noFill/>
            <a:miter lim="800000"/>
            <a:headEnd/>
            <a:tailEnd/>
          </a:ln>
        </p:spPr>
      </p:pic>
      <p:pic>
        <p:nvPicPr>
          <p:cNvPr id="11276" name="Picture 6" descr="C:\Users\UserSim\Desktop\DS_icons\128x128 shadows\youtube.png">
            <a:hlinkClick r:id="rId25"/>
          </p:cNvPr>
          <p:cNvPicPr>
            <a:picLocks noChangeAspect="1" noChangeArrowheads="1"/>
          </p:cNvPicPr>
          <p:nvPr userDrawn="1">
            <p:custDataLst>
              <p:tags r:id="rId14"/>
            </p:custDataLst>
          </p:nvPr>
        </p:nvPicPr>
        <p:blipFill>
          <a:blip r:embed="rId26" cstate="print"/>
          <a:srcRect/>
          <a:stretch>
            <a:fillRect/>
          </a:stretch>
        </p:blipFill>
        <p:spPr bwMode="auto">
          <a:xfrm>
            <a:off x="9242425" y="5932488"/>
            <a:ext cx="280988" cy="266700"/>
          </a:xfrm>
          <a:prstGeom prst="rect">
            <a:avLst/>
          </a:prstGeom>
          <a:noFill/>
          <a:ln w="9525">
            <a:noFill/>
            <a:miter lim="800000"/>
            <a:headEnd/>
            <a:tailEnd/>
          </a:ln>
        </p:spPr>
      </p:pic>
      <p:pic>
        <p:nvPicPr>
          <p:cNvPr id="20" name="Image 22" descr="Picto_Slideshare.gif">
            <a:hlinkClick r:id="rId27"/>
          </p:cNvPr>
          <p:cNvPicPr preferRelativeResize="0">
            <a:picLocks/>
          </p:cNvPicPr>
          <p:nvPr userDrawn="1">
            <p:custDataLst>
              <p:tags r:id="rId15"/>
            </p:custDataLst>
          </p:nvPr>
        </p:nvPicPr>
        <p:blipFill>
          <a:blip r:embed="rId28" cstate="email"/>
          <a:srcRect l="4793" t="6316" r="5718" b="7969"/>
          <a:stretch>
            <a:fillRect/>
          </a:stretch>
        </p:blipFill>
        <p:spPr>
          <a:xfrm>
            <a:off x="8613168" y="5932547"/>
            <a:ext cx="233362" cy="238125"/>
          </a:xfrm>
          <a:prstGeom prst="roundRect">
            <a:avLst/>
          </a:prstGeom>
          <a:effectLst>
            <a:outerShdw blurRad="38100" dist="25400" dir="5400000" sx="98000" sy="98000" algn="t" rotWithShape="0">
              <a:schemeClr val="tx2">
                <a:alpha val="51000"/>
              </a:schemeClr>
            </a:outerShdw>
          </a:effectLst>
        </p:spPr>
      </p:pic>
      <p:pic>
        <p:nvPicPr>
          <p:cNvPr id="14" name="Picture 13">
            <a:extLst>
              <a:ext uri="{FF2B5EF4-FFF2-40B4-BE49-F238E27FC236}">
                <a16:creationId xmlns:a16="http://schemas.microsoft.com/office/drawing/2014/main" id="{C601F114-89E0-4B81-A3AC-0B24DCF79BFE}"/>
              </a:ext>
            </a:extLst>
          </p:cNvPr>
          <p:cNvPicPr>
            <a:picLocks noChangeAspect="1"/>
          </p:cNvPicPr>
          <p:nvPr userDrawn="1"/>
        </p:nvPicPr>
        <p:blipFill>
          <a:blip r:embed="rId29">
            <a:extLst>
              <a:ext uri="{28A0092B-C50C-407E-A947-70E740481C1C}">
                <a14:useLocalDpi xmlns:a14="http://schemas.microsoft.com/office/drawing/2010/main" val="0"/>
              </a:ext>
            </a:extLst>
          </a:blip>
          <a:stretch>
            <a:fillRect/>
          </a:stretch>
        </p:blipFill>
        <p:spPr>
          <a:xfrm>
            <a:off x="1351084" y="1173163"/>
            <a:ext cx="1524000" cy="388620"/>
          </a:xfrm>
          <a:prstGeom prst="rect">
            <a:avLst/>
          </a:prstGeom>
        </p:spPr>
      </p:pic>
    </p:spTree>
  </p:cSld>
  <p:clrMap bg1="lt1" tx1="dk1" bg2="lt2" tx2="dk2" accent1="accent1" accent2="accent2" accent3="accent3" accent4="accent4" accent5="accent5" accent6="accent6" hlink="hlink" folHlink="folHlink"/>
  <p:sldLayoutIdLst>
    <p:sldLayoutId id="2147484226" r:id="rId1"/>
    <p:sldLayoutId id="2147484227" r:id="rId2"/>
    <p:sldLayoutId id="2147484228" r:id="rId3"/>
  </p:sldLayoutIdLst>
  <p:hf hdr="0" ftr="0" dt="0"/>
  <p:txStyles>
    <p:titleStyle>
      <a:lvl1pPr algn="ctr" defTabSz="838200" rtl="0" eaLnBrk="0" fontAlgn="base" hangingPunct="0">
        <a:spcBef>
          <a:spcPct val="0"/>
        </a:spcBef>
        <a:spcAft>
          <a:spcPct val="0"/>
        </a:spcAft>
        <a:defRPr sz="4000" kern="1200">
          <a:solidFill>
            <a:schemeClr val="tx1"/>
          </a:solidFill>
          <a:latin typeface="+mj-lt"/>
          <a:ea typeface="+mj-ea"/>
          <a:cs typeface="+mj-cs"/>
        </a:defRPr>
      </a:lvl1pPr>
      <a:lvl2pPr algn="ctr" defTabSz="838200" rtl="0" eaLnBrk="0" fontAlgn="base" hangingPunct="0">
        <a:spcBef>
          <a:spcPct val="0"/>
        </a:spcBef>
        <a:spcAft>
          <a:spcPct val="0"/>
        </a:spcAft>
        <a:defRPr sz="4000">
          <a:solidFill>
            <a:schemeClr val="tx1"/>
          </a:solidFill>
          <a:latin typeface="Calibri" pitchFamily="34" charset="0"/>
        </a:defRPr>
      </a:lvl2pPr>
      <a:lvl3pPr algn="ctr" defTabSz="838200" rtl="0" eaLnBrk="0" fontAlgn="base" hangingPunct="0">
        <a:spcBef>
          <a:spcPct val="0"/>
        </a:spcBef>
        <a:spcAft>
          <a:spcPct val="0"/>
        </a:spcAft>
        <a:defRPr sz="4000">
          <a:solidFill>
            <a:schemeClr val="tx1"/>
          </a:solidFill>
          <a:latin typeface="Calibri" pitchFamily="34" charset="0"/>
        </a:defRPr>
      </a:lvl3pPr>
      <a:lvl4pPr algn="ctr" defTabSz="838200" rtl="0" eaLnBrk="0" fontAlgn="base" hangingPunct="0">
        <a:spcBef>
          <a:spcPct val="0"/>
        </a:spcBef>
        <a:spcAft>
          <a:spcPct val="0"/>
        </a:spcAft>
        <a:defRPr sz="4000">
          <a:solidFill>
            <a:schemeClr val="tx1"/>
          </a:solidFill>
          <a:latin typeface="Calibri" pitchFamily="34" charset="0"/>
        </a:defRPr>
      </a:lvl4pPr>
      <a:lvl5pPr algn="ctr" defTabSz="838200" rtl="0" eaLnBrk="0" fontAlgn="base" hangingPunct="0">
        <a:spcBef>
          <a:spcPct val="0"/>
        </a:spcBef>
        <a:spcAft>
          <a:spcPct val="0"/>
        </a:spcAft>
        <a:defRPr sz="4000">
          <a:solidFill>
            <a:schemeClr val="tx1"/>
          </a:solidFill>
          <a:latin typeface="Calibri" pitchFamily="34" charset="0"/>
        </a:defRPr>
      </a:lvl5pPr>
      <a:lvl6pPr marL="457200" algn="ctr" defTabSz="838200" rtl="0" fontAlgn="base">
        <a:spcBef>
          <a:spcPct val="0"/>
        </a:spcBef>
        <a:spcAft>
          <a:spcPct val="0"/>
        </a:spcAft>
        <a:defRPr sz="4000">
          <a:solidFill>
            <a:schemeClr val="tx1"/>
          </a:solidFill>
          <a:latin typeface="Calibri" pitchFamily="34" charset="0"/>
        </a:defRPr>
      </a:lvl6pPr>
      <a:lvl7pPr marL="914400" algn="ctr" defTabSz="838200" rtl="0" fontAlgn="base">
        <a:spcBef>
          <a:spcPct val="0"/>
        </a:spcBef>
        <a:spcAft>
          <a:spcPct val="0"/>
        </a:spcAft>
        <a:defRPr sz="4000">
          <a:solidFill>
            <a:schemeClr val="tx1"/>
          </a:solidFill>
          <a:latin typeface="Calibri" pitchFamily="34" charset="0"/>
        </a:defRPr>
      </a:lvl7pPr>
      <a:lvl8pPr marL="1371600" algn="ctr" defTabSz="838200" rtl="0" fontAlgn="base">
        <a:spcBef>
          <a:spcPct val="0"/>
        </a:spcBef>
        <a:spcAft>
          <a:spcPct val="0"/>
        </a:spcAft>
        <a:defRPr sz="4000">
          <a:solidFill>
            <a:schemeClr val="tx1"/>
          </a:solidFill>
          <a:latin typeface="Calibri" pitchFamily="34" charset="0"/>
        </a:defRPr>
      </a:lvl8pPr>
      <a:lvl9pPr marL="1828800" algn="ctr" defTabSz="838200" rtl="0" fontAlgn="base">
        <a:spcBef>
          <a:spcPct val="0"/>
        </a:spcBef>
        <a:spcAft>
          <a:spcPct val="0"/>
        </a:spcAft>
        <a:defRPr sz="4000">
          <a:solidFill>
            <a:schemeClr val="tx1"/>
          </a:solidFill>
          <a:latin typeface="Calibri" pitchFamily="34" charset="0"/>
        </a:defRPr>
      </a:lvl9pPr>
    </p:titleStyle>
    <p:bodyStyle>
      <a:lvl1pPr marL="314325" indent="-314325" algn="l" defTabSz="838200" rtl="0" eaLnBrk="0" fontAlgn="base" hangingPunct="0">
        <a:spcBef>
          <a:spcPct val="20000"/>
        </a:spcBef>
        <a:spcAft>
          <a:spcPct val="0"/>
        </a:spcAft>
        <a:buFont typeface="Arial" pitchFamily="34" charset="0"/>
        <a:buChar char="•"/>
        <a:defRPr sz="2900" kern="1200">
          <a:solidFill>
            <a:schemeClr val="tx1"/>
          </a:solidFill>
          <a:latin typeface="+mn-lt"/>
          <a:ea typeface="+mn-ea"/>
          <a:cs typeface="+mn-cs"/>
        </a:defRPr>
      </a:lvl1pPr>
      <a:lvl2pPr marL="681038" indent="-261938" algn="l" defTabSz="838200" rtl="0" eaLnBrk="0" fontAlgn="base" hangingPunct="0">
        <a:spcBef>
          <a:spcPct val="20000"/>
        </a:spcBef>
        <a:spcAft>
          <a:spcPct val="0"/>
        </a:spcAft>
        <a:buFont typeface="Arial" pitchFamily="34" charset="0"/>
        <a:buChar char="–"/>
        <a:defRPr sz="2600" kern="1200">
          <a:solidFill>
            <a:schemeClr val="tx1"/>
          </a:solidFill>
          <a:latin typeface="+mn-lt"/>
          <a:ea typeface="+mn-ea"/>
          <a:cs typeface="+mn-cs"/>
        </a:defRPr>
      </a:lvl2pPr>
      <a:lvl3pPr marL="1049338" indent="-209550" algn="l" defTabSz="838200" rtl="0" eaLnBrk="0" fontAlgn="base" hangingPunct="0">
        <a:spcBef>
          <a:spcPct val="20000"/>
        </a:spcBef>
        <a:spcAft>
          <a:spcPct val="0"/>
        </a:spcAft>
        <a:buFont typeface="Arial" pitchFamily="34" charset="0"/>
        <a:buChar char="•"/>
        <a:defRPr sz="2200" kern="1200">
          <a:solidFill>
            <a:schemeClr val="tx1"/>
          </a:solidFill>
          <a:latin typeface="+mn-lt"/>
          <a:ea typeface="+mn-ea"/>
          <a:cs typeface="+mn-cs"/>
        </a:defRPr>
      </a:lvl3pPr>
      <a:lvl4pPr marL="1468438" indent="-209550" algn="l" defTabSz="838200" rtl="0" eaLnBrk="0" fontAlgn="base" hangingPunct="0">
        <a:spcBef>
          <a:spcPct val="20000"/>
        </a:spcBef>
        <a:spcAft>
          <a:spcPct val="0"/>
        </a:spcAft>
        <a:buFont typeface="Arial" pitchFamily="34" charset="0"/>
        <a:buChar char="–"/>
        <a:defRPr kern="1200">
          <a:solidFill>
            <a:schemeClr val="tx1"/>
          </a:solidFill>
          <a:latin typeface="+mn-lt"/>
          <a:ea typeface="+mn-ea"/>
          <a:cs typeface="+mn-cs"/>
        </a:defRPr>
      </a:lvl4pPr>
      <a:lvl5pPr marL="1889125" indent="-209550" algn="l" defTabSz="838200" rtl="0" eaLnBrk="0" fontAlgn="base" hangingPunct="0">
        <a:spcBef>
          <a:spcPct val="20000"/>
        </a:spcBef>
        <a:spcAft>
          <a:spcPct val="0"/>
        </a:spcAft>
        <a:buFont typeface="Arial" pitchFamily="34" charset="0"/>
        <a:buChar char="»"/>
        <a:defRPr kern="1200">
          <a:solidFill>
            <a:schemeClr val="tx1"/>
          </a:solidFill>
          <a:latin typeface="+mn-lt"/>
          <a:ea typeface="+mn-ea"/>
          <a:cs typeface="+mn-cs"/>
        </a:defRPr>
      </a:lvl5pPr>
      <a:lvl6pPr marL="2309157"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729004"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148851"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568697"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9pPr>
    </p:bodyStyle>
    <p:otherStyle>
      <a:defPPr>
        <a:defRPr lang="fr-FR"/>
      </a:defPPr>
      <a:lvl1pPr marL="0" algn="l" defTabSz="839694" rtl="0" eaLnBrk="1" latinLnBrk="0" hangingPunct="1">
        <a:defRPr sz="1700" kern="1200">
          <a:solidFill>
            <a:schemeClr val="tx1"/>
          </a:solidFill>
          <a:latin typeface="+mn-lt"/>
          <a:ea typeface="+mn-ea"/>
          <a:cs typeface="+mn-cs"/>
        </a:defRPr>
      </a:lvl1pPr>
      <a:lvl2pPr marL="419847" algn="l" defTabSz="839694" rtl="0" eaLnBrk="1" latinLnBrk="0" hangingPunct="1">
        <a:defRPr sz="1700" kern="1200">
          <a:solidFill>
            <a:schemeClr val="tx1"/>
          </a:solidFill>
          <a:latin typeface="+mn-lt"/>
          <a:ea typeface="+mn-ea"/>
          <a:cs typeface="+mn-cs"/>
        </a:defRPr>
      </a:lvl2pPr>
      <a:lvl3pPr marL="839694" algn="l" defTabSz="839694" rtl="0" eaLnBrk="1" latinLnBrk="0" hangingPunct="1">
        <a:defRPr sz="1700" kern="1200">
          <a:solidFill>
            <a:schemeClr val="tx1"/>
          </a:solidFill>
          <a:latin typeface="+mn-lt"/>
          <a:ea typeface="+mn-ea"/>
          <a:cs typeface="+mn-cs"/>
        </a:defRPr>
      </a:lvl3pPr>
      <a:lvl4pPr marL="1259540" algn="l" defTabSz="839694" rtl="0" eaLnBrk="1" latinLnBrk="0" hangingPunct="1">
        <a:defRPr sz="1700" kern="1200">
          <a:solidFill>
            <a:schemeClr val="tx1"/>
          </a:solidFill>
          <a:latin typeface="+mn-lt"/>
          <a:ea typeface="+mn-ea"/>
          <a:cs typeface="+mn-cs"/>
        </a:defRPr>
      </a:lvl4pPr>
      <a:lvl5pPr marL="1679387" algn="l" defTabSz="839694" rtl="0" eaLnBrk="1" latinLnBrk="0" hangingPunct="1">
        <a:defRPr sz="1700" kern="1200">
          <a:solidFill>
            <a:schemeClr val="tx1"/>
          </a:solidFill>
          <a:latin typeface="+mn-lt"/>
          <a:ea typeface="+mn-ea"/>
          <a:cs typeface="+mn-cs"/>
        </a:defRPr>
      </a:lvl5pPr>
      <a:lvl6pPr marL="2099234" algn="l" defTabSz="839694" rtl="0" eaLnBrk="1" latinLnBrk="0" hangingPunct="1">
        <a:defRPr sz="1700" kern="1200">
          <a:solidFill>
            <a:schemeClr val="tx1"/>
          </a:solidFill>
          <a:latin typeface="+mn-lt"/>
          <a:ea typeface="+mn-ea"/>
          <a:cs typeface="+mn-cs"/>
        </a:defRPr>
      </a:lvl6pPr>
      <a:lvl7pPr marL="2519081" algn="l" defTabSz="839694" rtl="0" eaLnBrk="1" latinLnBrk="0" hangingPunct="1">
        <a:defRPr sz="1700" kern="1200">
          <a:solidFill>
            <a:schemeClr val="tx1"/>
          </a:solidFill>
          <a:latin typeface="+mn-lt"/>
          <a:ea typeface="+mn-ea"/>
          <a:cs typeface="+mn-cs"/>
        </a:defRPr>
      </a:lvl7pPr>
      <a:lvl8pPr marL="2938927" algn="l" defTabSz="839694" rtl="0" eaLnBrk="1" latinLnBrk="0" hangingPunct="1">
        <a:defRPr sz="1700" kern="1200">
          <a:solidFill>
            <a:schemeClr val="tx1"/>
          </a:solidFill>
          <a:latin typeface="+mn-lt"/>
          <a:ea typeface="+mn-ea"/>
          <a:cs typeface="+mn-cs"/>
        </a:defRPr>
      </a:lvl8pPr>
      <a:lvl9pPr marL="3358774" algn="l" defTabSz="839694" rtl="0" eaLnBrk="1" latinLnBrk="0" hangingPunct="1">
        <a:defRPr sz="17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15362" name="Object 1" hidden="1"/>
          <p:cNvGraphicFramePr>
            <a:graphicFrameLocks noChangeAspect="1"/>
          </p:cNvGraphicFramePr>
          <p:nvPr>
            <p:custDataLst>
              <p:tags r:id="rId4"/>
            </p:custData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15446" name="think-cell Slide" r:id="rId5" imgW="360" imgH="360" progId="">
                  <p:embed/>
                </p:oleObj>
              </mc:Choice>
              <mc:Fallback>
                <p:oleObj name="think-cell Slide" r:id="rId5" imgW="360" imgH="360" progId="">
                  <p:embed/>
                  <p:pic>
                    <p:nvPicPr>
                      <p:cNvPr id="0" name="Picture 7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158750"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 bg1="lt1" tx1="dk1" bg2="lt2" tx2="dk2" accent1="accent1" accent2="accent2" accent3="accent3" accent4="accent4" accent5="accent5" accent6="accent6" hlink="hlink" folHlink="folHlink"/>
  <p:sldLayoutIdLst>
    <p:sldLayoutId id="2147484229" r:id="rId1"/>
  </p:sldLayoutIdLst>
  <p:hf hdr="0" ftr="0" dt="0"/>
  <p:txStyles>
    <p:titleStyle>
      <a:lvl1pPr algn="ctr" defTabSz="838200" rtl="0" eaLnBrk="0" fontAlgn="base" hangingPunct="0">
        <a:spcBef>
          <a:spcPct val="0"/>
        </a:spcBef>
        <a:spcAft>
          <a:spcPct val="0"/>
        </a:spcAft>
        <a:defRPr sz="4000" kern="1200">
          <a:solidFill>
            <a:schemeClr val="tx1"/>
          </a:solidFill>
          <a:latin typeface="+mj-lt"/>
          <a:ea typeface="+mj-ea"/>
          <a:cs typeface="+mj-cs"/>
        </a:defRPr>
      </a:lvl1pPr>
      <a:lvl2pPr algn="ctr" defTabSz="838200" rtl="0" eaLnBrk="0" fontAlgn="base" hangingPunct="0">
        <a:spcBef>
          <a:spcPct val="0"/>
        </a:spcBef>
        <a:spcAft>
          <a:spcPct val="0"/>
        </a:spcAft>
        <a:defRPr sz="4000">
          <a:solidFill>
            <a:schemeClr val="tx1"/>
          </a:solidFill>
          <a:latin typeface="Calibri" pitchFamily="34" charset="0"/>
        </a:defRPr>
      </a:lvl2pPr>
      <a:lvl3pPr algn="ctr" defTabSz="838200" rtl="0" eaLnBrk="0" fontAlgn="base" hangingPunct="0">
        <a:spcBef>
          <a:spcPct val="0"/>
        </a:spcBef>
        <a:spcAft>
          <a:spcPct val="0"/>
        </a:spcAft>
        <a:defRPr sz="4000">
          <a:solidFill>
            <a:schemeClr val="tx1"/>
          </a:solidFill>
          <a:latin typeface="Calibri" pitchFamily="34" charset="0"/>
        </a:defRPr>
      </a:lvl3pPr>
      <a:lvl4pPr algn="ctr" defTabSz="838200" rtl="0" eaLnBrk="0" fontAlgn="base" hangingPunct="0">
        <a:spcBef>
          <a:spcPct val="0"/>
        </a:spcBef>
        <a:spcAft>
          <a:spcPct val="0"/>
        </a:spcAft>
        <a:defRPr sz="4000">
          <a:solidFill>
            <a:schemeClr val="tx1"/>
          </a:solidFill>
          <a:latin typeface="Calibri" pitchFamily="34" charset="0"/>
        </a:defRPr>
      </a:lvl4pPr>
      <a:lvl5pPr algn="ctr" defTabSz="838200" rtl="0" eaLnBrk="0" fontAlgn="base" hangingPunct="0">
        <a:spcBef>
          <a:spcPct val="0"/>
        </a:spcBef>
        <a:spcAft>
          <a:spcPct val="0"/>
        </a:spcAft>
        <a:defRPr sz="4000">
          <a:solidFill>
            <a:schemeClr val="tx1"/>
          </a:solidFill>
          <a:latin typeface="Calibri" pitchFamily="34" charset="0"/>
        </a:defRPr>
      </a:lvl5pPr>
      <a:lvl6pPr marL="457200" algn="ctr" defTabSz="838200" rtl="0" fontAlgn="base">
        <a:spcBef>
          <a:spcPct val="0"/>
        </a:spcBef>
        <a:spcAft>
          <a:spcPct val="0"/>
        </a:spcAft>
        <a:defRPr sz="4000">
          <a:solidFill>
            <a:schemeClr val="tx1"/>
          </a:solidFill>
          <a:latin typeface="Calibri" pitchFamily="34" charset="0"/>
        </a:defRPr>
      </a:lvl6pPr>
      <a:lvl7pPr marL="914400" algn="ctr" defTabSz="838200" rtl="0" fontAlgn="base">
        <a:spcBef>
          <a:spcPct val="0"/>
        </a:spcBef>
        <a:spcAft>
          <a:spcPct val="0"/>
        </a:spcAft>
        <a:defRPr sz="4000">
          <a:solidFill>
            <a:schemeClr val="tx1"/>
          </a:solidFill>
          <a:latin typeface="Calibri" pitchFamily="34" charset="0"/>
        </a:defRPr>
      </a:lvl7pPr>
      <a:lvl8pPr marL="1371600" algn="ctr" defTabSz="838200" rtl="0" fontAlgn="base">
        <a:spcBef>
          <a:spcPct val="0"/>
        </a:spcBef>
        <a:spcAft>
          <a:spcPct val="0"/>
        </a:spcAft>
        <a:defRPr sz="4000">
          <a:solidFill>
            <a:schemeClr val="tx1"/>
          </a:solidFill>
          <a:latin typeface="Calibri" pitchFamily="34" charset="0"/>
        </a:defRPr>
      </a:lvl8pPr>
      <a:lvl9pPr marL="1828800" algn="ctr" defTabSz="838200" rtl="0" fontAlgn="base">
        <a:spcBef>
          <a:spcPct val="0"/>
        </a:spcBef>
        <a:spcAft>
          <a:spcPct val="0"/>
        </a:spcAft>
        <a:defRPr sz="4000">
          <a:solidFill>
            <a:schemeClr val="tx1"/>
          </a:solidFill>
          <a:latin typeface="Calibri" pitchFamily="34" charset="0"/>
        </a:defRPr>
      </a:lvl9pPr>
    </p:titleStyle>
    <p:bodyStyle>
      <a:lvl1pPr marL="314325" indent="-314325" algn="l" defTabSz="838200" rtl="0" eaLnBrk="0" fontAlgn="base" hangingPunct="0">
        <a:spcBef>
          <a:spcPct val="20000"/>
        </a:spcBef>
        <a:spcAft>
          <a:spcPct val="0"/>
        </a:spcAft>
        <a:buFont typeface="Arial" pitchFamily="34" charset="0"/>
        <a:buChar char="•"/>
        <a:defRPr sz="2900" kern="1200">
          <a:solidFill>
            <a:schemeClr val="tx1"/>
          </a:solidFill>
          <a:latin typeface="+mn-lt"/>
          <a:ea typeface="+mn-ea"/>
          <a:cs typeface="+mn-cs"/>
        </a:defRPr>
      </a:lvl1pPr>
      <a:lvl2pPr marL="681038" indent="-261938" algn="l" defTabSz="838200" rtl="0" eaLnBrk="0" fontAlgn="base" hangingPunct="0">
        <a:spcBef>
          <a:spcPct val="20000"/>
        </a:spcBef>
        <a:spcAft>
          <a:spcPct val="0"/>
        </a:spcAft>
        <a:buFont typeface="Arial" pitchFamily="34" charset="0"/>
        <a:buChar char="–"/>
        <a:defRPr sz="2600" kern="1200">
          <a:solidFill>
            <a:schemeClr val="tx1"/>
          </a:solidFill>
          <a:latin typeface="+mn-lt"/>
          <a:ea typeface="+mn-ea"/>
          <a:cs typeface="+mn-cs"/>
        </a:defRPr>
      </a:lvl2pPr>
      <a:lvl3pPr marL="1049338" indent="-209550" algn="l" defTabSz="838200" rtl="0" eaLnBrk="0" fontAlgn="base" hangingPunct="0">
        <a:spcBef>
          <a:spcPct val="20000"/>
        </a:spcBef>
        <a:spcAft>
          <a:spcPct val="0"/>
        </a:spcAft>
        <a:buFont typeface="Arial" pitchFamily="34" charset="0"/>
        <a:buChar char="•"/>
        <a:defRPr sz="2200" kern="1200">
          <a:solidFill>
            <a:schemeClr val="tx1"/>
          </a:solidFill>
          <a:latin typeface="+mn-lt"/>
          <a:ea typeface="+mn-ea"/>
          <a:cs typeface="+mn-cs"/>
        </a:defRPr>
      </a:lvl3pPr>
      <a:lvl4pPr marL="1468438" indent="-209550" algn="l" defTabSz="838200" rtl="0" eaLnBrk="0" fontAlgn="base" hangingPunct="0">
        <a:spcBef>
          <a:spcPct val="20000"/>
        </a:spcBef>
        <a:spcAft>
          <a:spcPct val="0"/>
        </a:spcAft>
        <a:buFont typeface="Arial" pitchFamily="34" charset="0"/>
        <a:buChar char="–"/>
        <a:defRPr kern="1200">
          <a:solidFill>
            <a:schemeClr val="tx1"/>
          </a:solidFill>
          <a:latin typeface="+mn-lt"/>
          <a:ea typeface="+mn-ea"/>
          <a:cs typeface="+mn-cs"/>
        </a:defRPr>
      </a:lvl4pPr>
      <a:lvl5pPr marL="1889125" indent="-209550" algn="l" defTabSz="838200" rtl="0" eaLnBrk="0" fontAlgn="base" hangingPunct="0">
        <a:spcBef>
          <a:spcPct val="20000"/>
        </a:spcBef>
        <a:spcAft>
          <a:spcPct val="0"/>
        </a:spcAft>
        <a:buFont typeface="Arial" pitchFamily="34" charset="0"/>
        <a:buChar char="»"/>
        <a:defRPr kern="1200">
          <a:solidFill>
            <a:schemeClr val="tx1"/>
          </a:solidFill>
          <a:latin typeface="+mn-lt"/>
          <a:ea typeface="+mn-ea"/>
          <a:cs typeface="+mn-cs"/>
        </a:defRPr>
      </a:lvl5pPr>
      <a:lvl6pPr marL="2309157"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729004"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148851"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568697"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9pPr>
    </p:bodyStyle>
    <p:otherStyle>
      <a:defPPr>
        <a:defRPr lang="fr-FR"/>
      </a:defPPr>
      <a:lvl1pPr marL="0" algn="l" defTabSz="839694" rtl="0" eaLnBrk="1" latinLnBrk="0" hangingPunct="1">
        <a:defRPr sz="1700" kern="1200">
          <a:solidFill>
            <a:schemeClr val="tx1"/>
          </a:solidFill>
          <a:latin typeface="+mn-lt"/>
          <a:ea typeface="+mn-ea"/>
          <a:cs typeface="+mn-cs"/>
        </a:defRPr>
      </a:lvl1pPr>
      <a:lvl2pPr marL="419847" algn="l" defTabSz="839694" rtl="0" eaLnBrk="1" latinLnBrk="0" hangingPunct="1">
        <a:defRPr sz="1700" kern="1200">
          <a:solidFill>
            <a:schemeClr val="tx1"/>
          </a:solidFill>
          <a:latin typeface="+mn-lt"/>
          <a:ea typeface="+mn-ea"/>
          <a:cs typeface="+mn-cs"/>
        </a:defRPr>
      </a:lvl2pPr>
      <a:lvl3pPr marL="839694" algn="l" defTabSz="839694" rtl="0" eaLnBrk="1" latinLnBrk="0" hangingPunct="1">
        <a:defRPr sz="1700" kern="1200">
          <a:solidFill>
            <a:schemeClr val="tx1"/>
          </a:solidFill>
          <a:latin typeface="+mn-lt"/>
          <a:ea typeface="+mn-ea"/>
          <a:cs typeface="+mn-cs"/>
        </a:defRPr>
      </a:lvl3pPr>
      <a:lvl4pPr marL="1259540" algn="l" defTabSz="839694" rtl="0" eaLnBrk="1" latinLnBrk="0" hangingPunct="1">
        <a:defRPr sz="1700" kern="1200">
          <a:solidFill>
            <a:schemeClr val="tx1"/>
          </a:solidFill>
          <a:latin typeface="+mn-lt"/>
          <a:ea typeface="+mn-ea"/>
          <a:cs typeface="+mn-cs"/>
        </a:defRPr>
      </a:lvl4pPr>
      <a:lvl5pPr marL="1679387" algn="l" defTabSz="839694" rtl="0" eaLnBrk="1" latinLnBrk="0" hangingPunct="1">
        <a:defRPr sz="1700" kern="1200">
          <a:solidFill>
            <a:schemeClr val="tx1"/>
          </a:solidFill>
          <a:latin typeface="+mn-lt"/>
          <a:ea typeface="+mn-ea"/>
          <a:cs typeface="+mn-cs"/>
        </a:defRPr>
      </a:lvl5pPr>
      <a:lvl6pPr marL="2099234" algn="l" defTabSz="839694" rtl="0" eaLnBrk="1" latinLnBrk="0" hangingPunct="1">
        <a:defRPr sz="1700" kern="1200">
          <a:solidFill>
            <a:schemeClr val="tx1"/>
          </a:solidFill>
          <a:latin typeface="+mn-lt"/>
          <a:ea typeface="+mn-ea"/>
          <a:cs typeface="+mn-cs"/>
        </a:defRPr>
      </a:lvl6pPr>
      <a:lvl7pPr marL="2519081" algn="l" defTabSz="839694" rtl="0" eaLnBrk="1" latinLnBrk="0" hangingPunct="1">
        <a:defRPr sz="1700" kern="1200">
          <a:solidFill>
            <a:schemeClr val="tx1"/>
          </a:solidFill>
          <a:latin typeface="+mn-lt"/>
          <a:ea typeface="+mn-ea"/>
          <a:cs typeface="+mn-cs"/>
        </a:defRPr>
      </a:lvl7pPr>
      <a:lvl8pPr marL="2938927" algn="l" defTabSz="839694" rtl="0" eaLnBrk="1" latinLnBrk="0" hangingPunct="1">
        <a:defRPr sz="1700" kern="1200">
          <a:solidFill>
            <a:schemeClr val="tx1"/>
          </a:solidFill>
          <a:latin typeface="+mn-lt"/>
          <a:ea typeface="+mn-ea"/>
          <a:cs typeface="+mn-cs"/>
        </a:defRPr>
      </a:lvl8pPr>
      <a:lvl9pPr marL="3358774" algn="l" defTabSz="839694" rtl="0" eaLnBrk="1" latinLnBrk="0" hangingPunct="1">
        <a:defRPr sz="1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9.xml"/><Relationship Id="rId6" Type="http://schemas.openxmlformats.org/officeDocument/2006/relationships/image" Target="../media/image30.jpeg"/><Relationship Id="rId5" Type="http://schemas.openxmlformats.org/officeDocument/2006/relationships/image" Target="../media/image29.gif"/><Relationship Id="rId4" Type="http://schemas.openxmlformats.org/officeDocument/2006/relationships/image" Target="../media/image28.jpe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8" Type="http://schemas.openxmlformats.org/officeDocument/2006/relationships/image" Target="../media/image37.jpeg"/><Relationship Id="rId3" Type="http://schemas.openxmlformats.org/officeDocument/2006/relationships/image" Target="../media/image32.jpeg"/><Relationship Id="rId7" Type="http://schemas.openxmlformats.org/officeDocument/2006/relationships/image" Target="../media/image36.jpeg"/><Relationship Id="rId2" Type="http://schemas.openxmlformats.org/officeDocument/2006/relationships/image" Target="../media/image31.png"/><Relationship Id="rId1" Type="http://schemas.openxmlformats.org/officeDocument/2006/relationships/slideLayout" Target="../slideLayouts/slideLayout9.xml"/><Relationship Id="rId6" Type="http://schemas.openxmlformats.org/officeDocument/2006/relationships/image" Target="../media/image35.png"/><Relationship Id="rId5" Type="http://schemas.openxmlformats.org/officeDocument/2006/relationships/image" Target="../media/image34.jpeg"/><Relationship Id="rId4" Type="http://schemas.openxmlformats.org/officeDocument/2006/relationships/image" Target="../media/image33.jpeg"/></Relationships>
</file>

<file path=ppt/slides/_rels/slide15.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10.xml"/><Relationship Id="rId1" Type="http://schemas.openxmlformats.org/officeDocument/2006/relationships/slideLayout" Target="../slideLayouts/slideLayout9.xml"/><Relationship Id="rId5" Type="http://schemas.openxmlformats.org/officeDocument/2006/relationships/image" Target="../media/image34.jpeg"/><Relationship Id="rId4" Type="http://schemas.openxmlformats.org/officeDocument/2006/relationships/image" Target="../media/image35.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9.xml"/><Relationship Id="rId1" Type="http://schemas.openxmlformats.org/officeDocument/2006/relationships/tags" Target="../tags/tag116.xml"/></Relationships>
</file>

<file path=ppt/slides/_rels/slide17.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12.xml"/><Relationship Id="rId1" Type="http://schemas.openxmlformats.org/officeDocument/2006/relationships/slideLayout" Target="../slideLayouts/slideLayout9.xml"/><Relationship Id="rId5" Type="http://schemas.openxmlformats.org/officeDocument/2006/relationships/image" Target="../media/image40.jpeg"/><Relationship Id="rId4" Type="http://schemas.openxmlformats.org/officeDocument/2006/relationships/image" Target="../media/image39.jpe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16.xml"/><Relationship Id="rId1" Type="http://schemas.openxmlformats.org/officeDocument/2006/relationships/slideLayout" Target="../slideLayouts/slideLayout9.xml"/><Relationship Id="rId4" Type="http://schemas.openxmlformats.org/officeDocument/2006/relationships/hyperlink" Target="http://qa.in.capgemini.com/" TargetMode="Externa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9.xml"/><Relationship Id="rId1" Type="http://schemas.openxmlformats.org/officeDocument/2006/relationships/vmlDrawing" Target="../drawings/vmlDrawing18.vml"/><Relationship Id="rId5" Type="http://schemas.openxmlformats.org/officeDocument/2006/relationships/image" Target="../media/image43.wmf"/><Relationship Id="rId4" Type="http://schemas.openxmlformats.org/officeDocument/2006/relationships/oleObject" Target="../embeddings/oleObject28.bin"/></Relationships>
</file>

<file path=ppt/slides/_rels/slide23.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18.xml"/><Relationship Id="rId1" Type="http://schemas.openxmlformats.org/officeDocument/2006/relationships/slideLayout" Target="../slideLayouts/slideLayout9.xml"/><Relationship Id="rId6" Type="http://schemas.openxmlformats.org/officeDocument/2006/relationships/image" Target="../media/image45.png"/><Relationship Id="rId5" Type="http://schemas.openxmlformats.org/officeDocument/2006/relationships/hyperlink" Target="http://www.google.co.in/url?sa=i&amp;rct=j&amp;q=&amp;esrc=s&amp;source=images&amp;cd=&amp;cad=rja&amp;uact=8&amp;ved=0ahUKEwjr5bjmjabKAhUD1hQKHfmTBMYQjRwIBw&amp;url=http://nobacks.com/red-ribbon-seventeen/&amp;bvm=bv.111396085,d.d24&amp;psig=AFQjCNEBjdU9oOfwO1UxqyCFj-w74lr44w&amp;ust=1452750667718770" TargetMode="External"/><Relationship Id="rId4" Type="http://schemas.openxmlformats.org/officeDocument/2006/relationships/hyperlink" Target="http://groupeval.capgemini.com/" TargetMode="Externa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20.xml"/><Relationship Id="rId1" Type="http://schemas.openxmlformats.org/officeDocument/2006/relationships/slideLayout" Target="../slideLayouts/slideLayout9.xml"/><Relationship Id="rId4" Type="http://schemas.openxmlformats.org/officeDocument/2006/relationships/image" Target="../media/image47.jpeg"/></Relationships>
</file>

<file path=ppt/slides/_rels/slide26.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21.xml"/><Relationship Id="rId1" Type="http://schemas.openxmlformats.org/officeDocument/2006/relationships/slideLayout" Target="../slideLayouts/slideLayout9.xml"/><Relationship Id="rId4" Type="http://schemas.openxmlformats.org/officeDocument/2006/relationships/image" Target="../media/image49.jpeg"/></Relationships>
</file>

<file path=ppt/slides/_rels/slide27.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22.xml"/><Relationship Id="rId1" Type="http://schemas.openxmlformats.org/officeDocument/2006/relationships/slideLayout" Target="../slideLayouts/slideLayout9.xml"/><Relationship Id="rId4" Type="http://schemas.openxmlformats.org/officeDocument/2006/relationships/image" Target="../media/image51.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5.xml"/><Relationship Id="rId1" Type="http://schemas.openxmlformats.org/officeDocument/2006/relationships/slideLayout" Target="../slideLayouts/slideLayout9.xml"/><Relationship Id="rId5" Type="http://schemas.openxmlformats.org/officeDocument/2006/relationships/image" Target="../media/image55.png"/><Relationship Id="rId4" Type="http://schemas.openxmlformats.org/officeDocument/2006/relationships/image" Target="../media/image54.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3" Type="http://schemas.openxmlformats.org/officeDocument/2006/relationships/hyperlink" Target="https://km3.capgemini.com/community/616708/home" TargetMode="External"/><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5.xml"/><Relationship Id="rId1" Type="http://schemas.openxmlformats.org/officeDocument/2006/relationships/slideLayout" Target="../slideLayouts/slideLayout9.xml"/><Relationship Id="rId4" Type="http://schemas.openxmlformats.org/officeDocument/2006/relationships/image" Target="../media/image58.png"/></Relationships>
</file>

<file path=ppt/slides/_rels/slide4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6.xml"/><Relationship Id="rId1" Type="http://schemas.openxmlformats.org/officeDocument/2006/relationships/slideLayout" Target="../slideLayouts/slideLayout9.xml"/><Relationship Id="rId5" Type="http://schemas.openxmlformats.org/officeDocument/2006/relationships/image" Target="../media/image61.png"/><Relationship Id="rId4" Type="http://schemas.openxmlformats.org/officeDocument/2006/relationships/image" Target="../media/image60.jpe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9.xml"/><Relationship Id="rId1" Type="http://schemas.openxmlformats.org/officeDocument/2006/relationships/slideLayout" Target="../slideLayouts/slideLayout9.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40.xml"/><Relationship Id="rId1" Type="http://schemas.openxmlformats.org/officeDocument/2006/relationships/slideLayout" Target="../slideLayouts/slideLayout9.xml"/><Relationship Id="rId4" Type="http://schemas.openxmlformats.org/officeDocument/2006/relationships/image" Target="../media/image63.jpeg"/></Relationships>
</file>

<file path=ppt/slides/_rels/slide46.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41.xml"/><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2.xml"/><Relationship Id="rId1" Type="http://schemas.openxmlformats.org/officeDocument/2006/relationships/slideLayout" Target="../slideLayouts/slideLayout9.xml"/><Relationship Id="rId4" Type="http://schemas.openxmlformats.org/officeDocument/2006/relationships/image" Target="../media/image66.jpeg"/></Relationships>
</file>

<file path=ppt/slides/_rels/slide4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3.xml"/><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notesSlide" Target="../notesSlides/notesSlide44.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9.xml"/><Relationship Id="rId1" Type="http://schemas.openxmlformats.org/officeDocument/2006/relationships/vmlDrawing" Target="../drawings/vmlDrawing17.vml"/><Relationship Id="rId5" Type="http://schemas.openxmlformats.org/officeDocument/2006/relationships/image" Target="../media/image15.wmf"/><Relationship Id="rId4" Type="http://schemas.openxmlformats.org/officeDocument/2006/relationships/oleObject" Target="../embeddings/oleObject27.bin"/></Relationships>
</file>

<file path=ppt/slides/_rels/slide5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5.xml"/><Relationship Id="rId1" Type="http://schemas.openxmlformats.org/officeDocument/2006/relationships/slideLayout" Target="../slideLayouts/slideLayout9.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9.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9.xml"/></Relationships>
</file>

<file path=ppt/slides/_rels/slide5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8.xml"/><Relationship Id="rId1" Type="http://schemas.openxmlformats.org/officeDocument/2006/relationships/slideLayout" Target="../slideLayouts/slideLayout9.xml"/></Relationships>
</file>

<file path=ppt/slides/_rels/slide5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9.xml"/><Relationship Id="rId1" Type="http://schemas.openxmlformats.org/officeDocument/2006/relationships/slideLayout" Target="../slideLayouts/slideLayout9.xml"/></Relationships>
</file>

<file path=ppt/slides/_rels/slide5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50.xml"/><Relationship Id="rId1" Type="http://schemas.openxmlformats.org/officeDocument/2006/relationships/slideLayout" Target="../slideLayouts/slideLayout9.xml"/></Relationships>
</file>

<file path=ppt/slides/_rels/slide5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51.xml"/><Relationship Id="rId1" Type="http://schemas.openxmlformats.org/officeDocument/2006/relationships/slideLayout" Target="../slideLayouts/slideLayout9.xml"/></Relationships>
</file>

<file path=ppt/slides/_rels/slide5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52.xml"/><Relationship Id="rId1" Type="http://schemas.openxmlformats.org/officeDocument/2006/relationships/slideLayout" Target="../slideLayouts/slideLayout9.xml"/></Relationships>
</file>

<file path=ppt/slides/_rels/slide5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53.xml"/><Relationship Id="rId1" Type="http://schemas.openxmlformats.org/officeDocument/2006/relationships/slideLayout" Target="../slideLayouts/slideLayout9.xml"/></Relationships>
</file>

<file path=ppt/slides/_rels/slide5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54.xml"/><Relationship Id="rId1" Type="http://schemas.openxmlformats.org/officeDocument/2006/relationships/slideLayout" Target="../slideLayouts/slideLayout9.xml"/><Relationship Id="rId5" Type="http://schemas.openxmlformats.org/officeDocument/2006/relationships/image" Target="../media/image78.png"/><Relationship Id="rId4" Type="http://schemas.openxmlformats.org/officeDocument/2006/relationships/image" Target="../media/image77.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9.xml"/><Relationship Id="rId1" Type="http://schemas.openxmlformats.org/officeDocument/2006/relationships/vmlDrawing" Target="../drawings/vmlDrawing19.vml"/><Relationship Id="rId5" Type="http://schemas.openxmlformats.org/officeDocument/2006/relationships/image" Target="../media/image79.wmf"/><Relationship Id="rId4" Type="http://schemas.openxmlformats.org/officeDocument/2006/relationships/oleObject" Target="../embeddings/oleObject29.bin"/></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56.xml"/><Relationship Id="rId7" Type="http://schemas.openxmlformats.org/officeDocument/2006/relationships/image" Target="../media/image81.wmf"/><Relationship Id="rId2" Type="http://schemas.openxmlformats.org/officeDocument/2006/relationships/slideLayout" Target="../slideLayouts/slideLayout9.xml"/><Relationship Id="rId1" Type="http://schemas.openxmlformats.org/officeDocument/2006/relationships/vmlDrawing" Target="../drawings/vmlDrawing20.vml"/><Relationship Id="rId6" Type="http://schemas.openxmlformats.org/officeDocument/2006/relationships/package" Target="../embeddings/Microsoft_Excel_Worksheet1.xlsx"/><Relationship Id="rId5" Type="http://schemas.openxmlformats.org/officeDocument/2006/relationships/image" Target="../media/image80.wmf"/><Relationship Id="rId4" Type="http://schemas.openxmlformats.org/officeDocument/2006/relationships/package" Target="../embeddings/Microsoft_Excel_Worksheet.xlsx"/></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9.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9.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9.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9.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9.xml"/></Relationships>
</file>

<file path=ppt/slides/_rels/slide67.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notesSlide" Target="../notesSlides/notesSlide62.xml"/><Relationship Id="rId1" Type="http://schemas.openxmlformats.org/officeDocument/2006/relationships/slideLayout" Target="../slideLayouts/slideLayout9.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9.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5.xml"/><Relationship Id="rId1" Type="http://schemas.openxmlformats.org/officeDocument/2006/relationships/slideLayout" Target="../slideLayouts/slideLayout9.xml"/><Relationship Id="rId6" Type="http://schemas.openxmlformats.org/officeDocument/2006/relationships/image" Target="../media/image19.jpeg"/><Relationship Id="rId5" Type="http://schemas.openxmlformats.org/officeDocument/2006/relationships/image" Target="../media/image18.jpeg"/><Relationship Id="rId4" Type="http://schemas.openxmlformats.org/officeDocument/2006/relationships/image" Target="../media/image17.jpeg"/></Relationships>
</file>

<file path=ppt/slides/_rels/slide8.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9.xml"/><Relationship Id="rId5" Type="http://schemas.openxmlformats.org/officeDocument/2006/relationships/image" Target="../media/image23.png"/><Relationship Id="rId4" Type="http://schemas.openxmlformats.org/officeDocument/2006/relationships/image" Target="../media/image22.jpeg"/></Relationships>
</file>

<file path=ppt/slides/_rels/slide9.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3"/>
          <p:cNvSpPr txBox="1">
            <a:spLocks noChangeArrowheads="1"/>
          </p:cNvSpPr>
          <p:nvPr/>
        </p:nvSpPr>
        <p:spPr>
          <a:xfrm>
            <a:off x="1" y="3716342"/>
            <a:ext cx="5016633" cy="2460625"/>
          </a:xfrm>
          <a:prstGeom prst="rect">
            <a:avLst/>
          </a:prstGeom>
        </p:spPr>
        <p:txBody>
          <a:bodyPr lIns="91419" tIns="45709" rIns="91419" bIns="45709"/>
          <a:lstStyle/>
          <a:p>
            <a:pPr marL="229961" indent="-229961" defTabSz="608720">
              <a:lnSpc>
                <a:spcPct val="150000"/>
              </a:lnSpc>
              <a:spcBef>
                <a:spcPct val="20000"/>
              </a:spcBef>
              <a:buClr>
                <a:srgbClr val="1F497D"/>
              </a:buClr>
              <a:buFont typeface="Arial" pitchFamily="34" charset="0"/>
              <a:buChar char="•"/>
              <a:defRPr/>
            </a:pPr>
            <a:r>
              <a:rPr lang="en-US" dirty="0">
                <a:solidFill>
                  <a:prstClr val="black"/>
                </a:solidFill>
              </a:rPr>
              <a:t>Created By: QA Team</a:t>
            </a:r>
          </a:p>
          <a:p>
            <a:pPr marL="229961" indent="-229961" defTabSz="608720">
              <a:lnSpc>
                <a:spcPct val="150000"/>
              </a:lnSpc>
              <a:spcBef>
                <a:spcPct val="20000"/>
              </a:spcBef>
              <a:buClr>
                <a:srgbClr val="1F497D"/>
              </a:buClr>
              <a:buFont typeface="Wingdings" pitchFamily="2" charset="2"/>
              <a:buChar char="§"/>
              <a:defRPr/>
            </a:pPr>
            <a:r>
              <a:rPr lang="en-US" dirty="0">
                <a:solidFill>
                  <a:prstClr val="black"/>
                </a:solidFill>
              </a:rPr>
              <a:t>Approved By: PE Head</a:t>
            </a:r>
          </a:p>
          <a:p>
            <a:pPr marL="229961" indent="-229961" defTabSz="608720">
              <a:lnSpc>
                <a:spcPct val="150000"/>
              </a:lnSpc>
              <a:spcBef>
                <a:spcPct val="20000"/>
              </a:spcBef>
              <a:buClr>
                <a:srgbClr val="1F497D"/>
              </a:buClr>
              <a:buFont typeface="Wingdings" pitchFamily="2" charset="2"/>
              <a:buChar char="§"/>
              <a:defRPr/>
            </a:pPr>
            <a:r>
              <a:rPr lang="en-US" dirty="0">
                <a:solidFill>
                  <a:prstClr val="black"/>
                </a:solidFill>
              </a:rPr>
              <a:t>Date of Release: August 2016</a:t>
            </a:r>
          </a:p>
          <a:p>
            <a:pPr marL="229961" indent="-229961" defTabSz="608720">
              <a:lnSpc>
                <a:spcPct val="150000"/>
              </a:lnSpc>
              <a:spcBef>
                <a:spcPct val="20000"/>
              </a:spcBef>
              <a:buClr>
                <a:srgbClr val="1F497D"/>
              </a:buClr>
              <a:buFont typeface="Arial" pitchFamily="34" charset="0"/>
              <a:buChar char="•"/>
              <a:defRPr/>
            </a:pPr>
            <a:r>
              <a:rPr lang="en-US" dirty="0">
                <a:solidFill>
                  <a:prstClr val="black"/>
                </a:solidFill>
              </a:rPr>
              <a:t>Version No: 2.0</a:t>
            </a:r>
          </a:p>
          <a:p>
            <a:pPr marL="229961" indent="-229961" defTabSz="608720">
              <a:lnSpc>
                <a:spcPct val="150000"/>
              </a:lnSpc>
              <a:spcBef>
                <a:spcPct val="20000"/>
              </a:spcBef>
              <a:buClr>
                <a:srgbClr val="1F497D"/>
              </a:buClr>
              <a:buFont typeface="Arial" pitchFamily="34" charset="0"/>
              <a:buChar char="•"/>
              <a:defRPr/>
            </a:pPr>
            <a:r>
              <a:rPr lang="en-US" dirty="0">
                <a:solidFill>
                  <a:prstClr val="black"/>
                </a:solidFill>
              </a:rPr>
              <a:t>Duration: 4 Hrs</a:t>
            </a:r>
          </a:p>
        </p:txBody>
      </p:sp>
      <p:sp>
        <p:nvSpPr>
          <p:cNvPr id="34819" name="Rectangle 5"/>
          <p:cNvSpPr>
            <a:spLocks noChangeArrowheads="1"/>
          </p:cNvSpPr>
          <p:nvPr/>
        </p:nvSpPr>
        <p:spPr bwMode="auto">
          <a:xfrm>
            <a:off x="155467" y="2636913"/>
            <a:ext cx="7176797" cy="430887"/>
          </a:xfrm>
          <a:prstGeom prst="rect">
            <a:avLst/>
          </a:prstGeom>
          <a:noFill/>
          <a:ln w="9525">
            <a:noFill/>
            <a:miter lim="800000"/>
            <a:headEnd/>
            <a:tailEnd/>
          </a:ln>
        </p:spPr>
        <p:txBody>
          <a:bodyPr wrap="square" lIns="0" tIns="0" rIns="0" bIns="0">
            <a:spAutoFit/>
          </a:bodyPr>
          <a:lstStyle/>
          <a:p>
            <a:r>
              <a:rPr lang="en-US" sz="2800" b="1" dirty="0"/>
              <a:t>QA Induction for Fresher’s</a:t>
            </a:r>
          </a:p>
        </p:txBody>
      </p:sp>
    </p:spTree>
    <p:extLst>
      <p:ext uri="{BB962C8B-B14F-4D97-AF65-F5344CB8AC3E}">
        <p14:creationId xmlns:p14="http://schemas.microsoft.com/office/powerpoint/2010/main" val="2646036320"/>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13"/>
          <p:cNvSpPr txBox="1">
            <a:spLocks/>
          </p:cNvSpPr>
          <p:nvPr/>
        </p:nvSpPr>
        <p:spPr>
          <a:xfrm>
            <a:off x="4919834" y="6532937"/>
            <a:ext cx="23114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1">
                    <a:tint val="75000"/>
                  </a:schemeClr>
                </a:solidFill>
                <a:effectLst/>
                <a:uLnTx/>
                <a:uFillTx/>
                <a:latin typeface="+mn-lt"/>
                <a:ea typeface="+mn-ea"/>
                <a:cs typeface="+mn-cs"/>
              </a:rPr>
              <a:t> </a:t>
            </a:r>
          </a:p>
        </p:txBody>
      </p:sp>
      <p:sp>
        <p:nvSpPr>
          <p:cNvPr id="8" name="Title 7"/>
          <p:cNvSpPr>
            <a:spLocks noGrp="1"/>
          </p:cNvSpPr>
          <p:nvPr>
            <p:ph type="title"/>
          </p:nvPr>
        </p:nvSpPr>
        <p:spPr>
          <a:xfrm>
            <a:off x="396240" y="274638"/>
            <a:ext cx="9014460" cy="778098"/>
          </a:xfrm>
          <a:noFill/>
          <a:ln w="9525">
            <a:noFill/>
            <a:miter lim="800000"/>
            <a:headEnd/>
            <a:tailEnd/>
          </a:ln>
        </p:spPr>
        <p:txBody>
          <a:bodyPr vert="horz" wrap="square" lIns="297529" tIns="33059" rIns="165294" bIns="33059" numCol="1" anchor="ctr" anchorCtr="0" compatLnSpc="1">
            <a:prstTxWarp prst="textNoShape">
              <a:avLst/>
            </a:prstTxWarp>
            <a:normAutofit/>
          </a:bodyPr>
          <a:lstStyle/>
          <a:p>
            <a:r>
              <a:rPr lang="en-US" sz="2400" dirty="0"/>
              <a:t>Software Development Life Cycle (SDLC) &amp; CG Methodologies</a:t>
            </a:r>
          </a:p>
        </p:txBody>
      </p:sp>
      <p:sp>
        <p:nvSpPr>
          <p:cNvPr id="9" name="Rounded Rectangle 8"/>
          <p:cNvSpPr/>
          <p:nvPr/>
        </p:nvSpPr>
        <p:spPr>
          <a:xfrm>
            <a:off x="667874" y="2110740"/>
            <a:ext cx="8808720" cy="617902"/>
          </a:xfrm>
          <a:prstGeom prst="roundRect">
            <a:avLst/>
          </a:prstGeom>
          <a:gradFill flip="none" rotWithShape="1">
            <a:gsLst>
              <a:gs pos="0">
                <a:srgbClr val="85888B">
                  <a:lumMod val="40000"/>
                  <a:lumOff val="60000"/>
                </a:srgbClr>
              </a:gs>
              <a:gs pos="100000">
                <a:srgbClr val="FFFFFF"/>
              </a:gs>
            </a:gsLst>
            <a:lin ang="16200000" scaled="1"/>
            <a:tileRect/>
          </a:gradFill>
          <a:effectLst>
            <a:outerShdw blurRad="50800" dist="38099" dir="2700015" rotWithShape="0">
              <a:scrgbClr r="0" g="0" b="0">
                <a:alpha val="40000"/>
              </a:scrgbClr>
            </a:outerShdw>
          </a:effectLst>
        </p:spPr>
        <p:txBody>
          <a:bodyPr wrap="square" lIns="91440" tIns="73152" rIns="45720" bIns="91440" anchor="ctr">
            <a:noAutofit/>
          </a:bodyPr>
          <a:lstStyle/>
          <a:p>
            <a:pPr lvl="1"/>
            <a:r>
              <a:rPr lang="en-US" sz="1400" dirty="0">
                <a:solidFill>
                  <a:schemeClr val="tx2">
                    <a:lumMod val="50000"/>
                  </a:schemeClr>
                </a:solidFill>
              </a:rPr>
              <a:t>The software development life cycle is a framework defining tasks performed at each step in the software development process.</a:t>
            </a:r>
          </a:p>
        </p:txBody>
      </p:sp>
      <p:sp>
        <p:nvSpPr>
          <p:cNvPr id="18" name="Rounded Rectangle 17"/>
          <p:cNvSpPr/>
          <p:nvPr/>
        </p:nvSpPr>
        <p:spPr>
          <a:xfrm>
            <a:off x="162858" y="3139147"/>
            <a:ext cx="5082241" cy="2042453"/>
          </a:xfrm>
          <a:prstGeom prst="roundRect">
            <a:avLst/>
          </a:prstGeom>
          <a:gradFill flip="none" rotWithShape="1">
            <a:gsLst>
              <a:gs pos="0">
                <a:srgbClr val="85888B">
                  <a:lumMod val="40000"/>
                  <a:lumOff val="60000"/>
                </a:srgbClr>
              </a:gs>
              <a:gs pos="100000">
                <a:srgbClr val="FFFFFF"/>
              </a:gs>
            </a:gsLst>
            <a:lin ang="16200000" scaled="1"/>
            <a:tileRect/>
          </a:gradFill>
          <a:effectLst>
            <a:outerShdw blurRad="50800" dist="38099" dir="2700015" rotWithShape="0">
              <a:scrgbClr r="0" g="0" b="0">
                <a:alpha val="40000"/>
              </a:scrgbClr>
            </a:outerShdw>
          </a:effectLst>
        </p:spPr>
        <p:txBody>
          <a:bodyPr wrap="square" lIns="91440" tIns="73152" rIns="45720" bIns="91440" anchor="ctr">
            <a:noAutofit/>
          </a:bodyPr>
          <a:lstStyle/>
          <a:p>
            <a:r>
              <a:rPr lang="en-US" sz="1400" dirty="0">
                <a:solidFill>
                  <a:schemeClr val="tx2">
                    <a:lumMod val="50000"/>
                  </a:schemeClr>
                </a:solidFill>
              </a:rPr>
              <a:t>A typical Software Development life cycle consists of the following stages:</a:t>
            </a:r>
          </a:p>
          <a:p>
            <a:pPr lvl="1"/>
            <a:r>
              <a:rPr lang="en-US" sz="1400" dirty="0">
                <a:solidFill>
                  <a:schemeClr val="tx2">
                    <a:lumMod val="50000"/>
                  </a:schemeClr>
                </a:solidFill>
              </a:rPr>
              <a:t>Stage 1: Planning and Requirement Analysis</a:t>
            </a:r>
          </a:p>
          <a:p>
            <a:pPr lvl="1"/>
            <a:r>
              <a:rPr lang="en-US" sz="1400" dirty="0">
                <a:solidFill>
                  <a:schemeClr val="tx2">
                    <a:lumMod val="50000"/>
                  </a:schemeClr>
                </a:solidFill>
              </a:rPr>
              <a:t>Stage 2: Defining Requirements</a:t>
            </a:r>
          </a:p>
          <a:p>
            <a:pPr lvl="1"/>
            <a:r>
              <a:rPr lang="en-US" sz="1400" dirty="0">
                <a:solidFill>
                  <a:schemeClr val="tx2">
                    <a:lumMod val="50000"/>
                  </a:schemeClr>
                </a:solidFill>
              </a:rPr>
              <a:t>Stage 3: Designing the product architecture</a:t>
            </a:r>
          </a:p>
          <a:p>
            <a:pPr lvl="1"/>
            <a:r>
              <a:rPr lang="en-US" sz="1400" dirty="0">
                <a:solidFill>
                  <a:schemeClr val="tx2">
                    <a:lumMod val="50000"/>
                  </a:schemeClr>
                </a:solidFill>
              </a:rPr>
              <a:t>Stage 4: Building or Developing the Product</a:t>
            </a:r>
          </a:p>
          <a:p>
            <a:pPr lvl="1"/>
            <a:r>
              <a:rPr lang="en-US" sz="1400" dirty="0">
                <a:solidFill>
                  <a:schemeClr val="tx2">
                    <a:lumMod val="50000"/>
                  </a:schemeClr>
                </a:solidFill>
              </a:rPr>
              <a:t>Stage 5: Testing the Product</a:t>
            </a:r>
          </a:p>
          <a:p>
            <a:pPr lvl="1"/>
            <a:r>
              <a:rPr lang="en-US" sz="1400" dirty="0">
                <a:solidFill>
                  <a:schemeClr val="tx2">
                    <a:lumMod val="50000"/>
                  </a:schemeClr>
                </a:solidFill>
              </a:rPr>
              <a:t>Stage 6: Deployment in the Market and Maintenance</a:t>
            </a:r>
          </a:p>
        </p:txBody>
      </p:sp>
      <p:pic>
        <p:nvPicPr>
          <p:cNvPr id="19" name="Picture 2" descr="http://www.tutorialspoint.com/sdlc/images/sdlc_stages.jpg"/>
          <p:cNvPicPr>
            <a:picLocks noChangeAspect="1" noChangeArrowheads="1"/>
          </p:cNvPicPr>
          <p:nvPr/>
        </p:nvPicPr>
        <p:blipFill>
          <a:blip r:embed="rId3" cstate="print"/>
          <a:srcRect/>
          <a:stretch>
            <a:fillRect/>
          </a:stretch>
        </p:blipFill>
        <p:spPr bwMode="auto">
          <a:xfrm>
            <a:off x="5461000" y="2857500"/>
            <a:ext cx="4342217" cy="3427555"/>
          </a:xfrm>
          <a:prstGeom prst="rect">
            <a:avLst/>
          </a:prstGeom>
          <a:noFill/>
        </p:spPr>
      </p:pic>
      <p:sp>
        <p:nvSpPr>
          <p:cNvPr id="7" name="Rounded Rectangle 6"/>
          <p:cNvSpPr/>
          <p:nvPr/>
        </p:nvSpPr>
        <p:spPr>
          <a:xfrm>
            <a:off x="698354" y="1173480"/>
            <a:ext cx="8808720" cy="548640"/>
          </a:xfrm>
          <a:prstGeom prst="roundRect">
            <a:avLst/>
          </a:prstGeom>
          <a:gradFill flip="none" rotWithShape="1">
            <a:gsLst>
              <a:gs pos="0">
                <a:srgbClr val="85888B">
                  <a:lumMod val="40000"/>
                  <a:lumOff val="60000"/>
                </a:srgbClr>
              </a:gs>
              <a:gs pos="100000">
                <a:srgbClr val="FFFFFF"/>
              </a:gs>
            </a:gsLst>
            <a:lin ang="16200000" scaled="1"/>
            <a:tileRect/>
          </a:gradFill>
          <a:effectLst>
            <a:outerShdw blurRad="50800" dist="38099" dir="2700015" rotWithShape="0">
              <a:scrgbClr r="0" g="0" b="0">
                <a:alpha val="40000"/>
              </a:scrgbClr>
            </a:outerShdw>
          </a:effectLst>
        </p:spPr>
        <p:txBody>
          <a:bodyPr wrap="square" lIns="91440" tIns="73152" rIns="45720" bIns="91440" anchor="ctr">
            <a:noAutofit/>
          </a:bodyPr>
          <a:lstStyle/>
          <a:p>
            <a:pPr lvl="1"/>
            <a:r>
              <a:rPr lang="en-US" sz="1400" dirty="0">
                <a:solidFill>
                  <a:schemeClr val="tx2">
                    <a:lumMod val="50000"/>
                  </a:schemeClr>
                </a:solidFill>
              </a:rPr>
              <a:t>In a previous scenario, we have seen the </a:t>
            </a:r>
            <a:r>
              <a:rPr lang="en-US" sz="1400" dirty="0" err="1">
                <a:solidFill>
                  <a:schemeClr val="tx2">
                    <a:lumMod val="50000"/>
                  </a:schemeClr>
                </a:solidFill>
              </a:rPr>
              <a:t>WhatsApp</a:t>
            </a:r>
            <a:r>
              <a:rPr lang="en-US" sz="1400" dirty="0">
                <a:solidFill>
                  <a:schemeClr val="tx2">
                    <a:lumMod val="50000"/>
                  </a:schemeClr>
                </a:solidFill>
              </a:rPr>
              <a:t> Software development life cycle with its different stages.</a:t>
            </a:r>
          </a:p>
        </p:txBody>
      </p:sp>
    </p:spTree>
    <p:extLst>
      <p:ext uri="{BB962C8B-B14F-4D97-AF65-F5344CB8AC3E}">
        <p14:creationId xmlns:p14="http://schemas.microsoft.com/office/powerpoint/2010/main" val="187528499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linds(horizontal)">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blinds(horizontal)">
                                      <p:cBhvr>
                                        <p:cTn id="17" dur="500"/>
                                        <p:tgtEl>
                                          <p:spTgt spid="18"/>
                                        </p:tgtEl>
                                      </p:cBhvr>
                                    </p:animEffect>
                                  </p:childTnLst>
                                </p:cTn>
                              </p:par>
                              <p:par>
                                <p:cTn id="18" presetID="3" presetClass="entr" presetSubtype="10" fill="hold" nodeType="with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blinds(horizontal)">
                                      <p:cBhvr>
                                        <p:cTn id="20"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8" grpId="0" animBg="1"/>
      <p:bldP spid="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13"/>
          <p:cNvSpPr txBox="1">
            <a:spLocks/>
          </p:cNvSpPr>
          <p:nvPr/>
        </p:nvSpPr>
        <p:spPr>
          <a:xfrm>
            <a:off x="4919834" y="6532937"/>
            <a:ext cx="23114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1">
                    <a:tint val="75000"/>
                  </a:schemeClr>
                </a:solidFill>
                <a:effectLst/>
                <a:uLnTx/>
                <a:uFillTx/>
                <a:latin typeface="+mn-lt"/>
                <a:ea typeface="+mn-ea"/>
                <a:cs typeface="+mn-cs"/>
              </a:rPr>
              <a:t> </a:t>
            </a:r>
          </a:p>
        </p:txBody>
      </p:sp>
      <p:sp>
        <p:nvSpPr>
          <p:cNvPr id="8" name="Title 7"/>
          <p:cNvSpPr>
            <a:spLocks noGrp="1"/>
          </p:cNvSpPr>
          <p:nvPr>
            <p:ph type="title"/>
          </p:nvPr>
        </p:nvSpPr>
        <p:spPr/>
        <p:txBody>
          <a:bodyPr>
            <a:normAutofit/>
          </a:bodyPr>
          <a:lstStyle/>
          <a:p>
            <a:r>
              <a:rPr lang="en-US" sz="2400" dirty="0"/>
              <a:t>Various Life Cycle models &amp; </a:t>
            </a:r>
            <a:r>
              <a:rPr lang="en-US" sz="2400" dirty="0" err="1"/>
              <a:t>Methodlogies</a:t>
            </a:r>
            <a:r>
              <a:rPr lang="en-US" sz="2400" dirty="0"/>
              <a:t> in Software</a:t>
            </a:r>
            <a:endParaRPr lang="en-US" sz="2400" dirty="0">
              <a:solidFill>
                <a:srgbClr val="002060"/>
              </a:solidFill>
            </a:endParaRPr>
          </a:p>
        </p:txBody>
      </p:sp>
      <p:sp>
        <p:nvSpPr>
          <p:cNvPr id="13" name="Rounded Rectangle 12"/>
          <p:cNvSpPr/>
          <p:nvPr/>
        </p:nvSpPr>
        <p:spPr>
          <a:xfrm>
            <a:off x="736600" y="1212704"/>
            <a:ext cx="3937000" cy="1230246"/>
          </a:xfrm>
          <a:prstGeom prst="roundRect">
            <a:avLst/>
          </a:prstGeom>
          <a:gradFill flip="none" rotWithShape="1">
            <a:gsLst>
              <a:gs pos="0">
                <a:srgbClr val="85888B">
                  <a:lumMod val="40000"/>
                  <a:lumOff val="60000"/>
                </a:srgbClr>
              </a:gs>
              <a:gs pos="100000">
                <a:srgbClr val="FFFFFF"/>
              </a:gs>
            </a:gsLst>
            <a:lin ang="16200000" scaled="1"/>
            <a:tileRect/>
          </a:gradFill>
          <a:effectLst>
            <a:outerShdw blurRad="50800" dist="38099" dir="2700015" rotWithShape="0">
              <a:scrgbClr r="0" g="0" b="0">
                <a:alpha val="40000"/>
              </a:scrgbClr>
            </a:outerShdw>
          </a:effectLst>
        </p:spPr>
        <p:txBody>
          <a:bodyPr wrap="square" lIns="91440" tIns="73152" rIns="45720" bIns="91440" anchor="ctr">
            <a:noAutofit/>
          </a:bodyPr>
          <a:lstStyle/>
          <a:p>
            <a:r>
              <a:rPr lang="en-US" sz="1400" dirty="0">
                <a:solidFill>
                  <a:schemeClr val="tx2">
                    <a:lumMod val="50000"/>
                  </a:schemeClr>
                </a:solidFill>
              </a:rPr>
              <a:t>Most Important and Popular SDLC models:</a:t>
            </a:r>
          </a:p>
          <a:p>
            <a:pPr lvl="1">
              <a:buFont typeface="Wingdings" pitchFamily="2" charset="2"/>
              <a:buChar char="ü"/>
            </a:pPr>
            <a:r>
              <a:rPr lang="en-US" sz="1400" dirty="0">
                <a:solidFill>
                  <a:schemeClr val="tx2">
                    <a:lumMod val="50000"/>
                  </a:schemeClr>
                </a:solidFill>
              </a:rPr>
              <a:t>Waterfall Model</a:t>
            </a:r>
          </a:p>
          <a:p>
            <a:pPr lvl="1">
              <a:buFont typeface="Wingdings" pitchFamily="2" charset="2"/>
              <a:buChar char="ü"/>
            </a:pPr>
            <a:r>
              <a:rPr lang="en-US" sz="1400" dirty="0">
                <a:solidFill>
                  <a:schemeClr val="tx2">
                    <a:lumMod val="50000"/>
                  </a:schemeClr>
                </a:solidFill>
              </a:rPr>
              <a:t>Iterative Model</a:t>
            </a:r>
          </a:p>
          <a:p>
            <a:pPr lvl="1">
              <a:buFont typeface="Wingdings" pitchFamily="2" charset="2"/>
              <a:buChar char="ü"/>
            </a:pPr>
            <a:r>
              <a:rPr lang="en-US" sz="1400" dirty="0">
                <a:solidFill>
                  <a:schemeClr val="tx2">
                    <a:lumMod val="50000"/>
                  </a:schemeClr>
                </a:solidFill>
              </a:rPr>
              <a:t>Spiral Model</a:t>
            </a:r>
          </a:p>
          <a:p>
            <a:pPr lvl="1">
              <a:buFont typeface="Wingdings" pitchFamily="2" charset="2"/>
              <a:buChar char="ü"/>
            </a:pPr>
            <a:r>
              <a:rPr lang="en-US" sz="1400" dirty="0">
                <a:solidFill>
                  <a:schemeClr val="tx2">
                    <a:lumMod val="50000"/>
                  </a:schemeClr>
                </a:solidFill>
              </a:rPr>
              <a:t>V-Model</a:t>
            </a:r>
          </a:p>
        </p:txBody>
      </p:sp>
      <p:pic>
        <p:nvPicPr>
          <p:cNvPr id="14" name="Picture 13" descr="waterfall_model.png"/>
          <p:cNvPicPr>
            <a:picLocks noChangeAspect="1"/>
          </p:cNvPicPr>
          <p:nvPr/>
        </p:nvPicPr>
        <p:blipFill>
          <a:blip r:embed="rId3" cstate="print"/>
          <a:stretch>
            <a:fillRect/>
          </a:stretch>
        </p:blipFill>
        <p:spPr>
          <a:xfrm>
            <a:off x="476249" y="2736850"/>
            <a:ext cx="2395369" cy="1689592"/>
          </a:xfrm>
          <a:prstGeom prst="rect">
            <a:avLst/>
          </a:prstGeom>
        </p:spPr>
      </p:pic>
      <p:pic>
        <p:nvPicPr>
          <p:cNvPr id="15" name="Picture 14" descr="SpiralModel.jpg"/>
          <p:cNvPicPr>
            <a:picLocks noChangeAspect="1"/>
          </p:cNvPicPr>
          <p:nvPr/>
        </p:nvPicPr>
        <p:blipFill>
          <a:blip r:embed="rId4" cstate="print"/>
          <a:stretch>
            <a:fillRect/>
          </a:stretch>
        </p:blipFill>
        <p:spPr>
          <a:xfrm>
            <a:off x="2705100" y="2641600"/>
            <a:ext cx="3647157" cy="2673350"/>
          </a:xfrm>
          <a:prstGeom prst="rect">
            <a:avLst/>
          </a:prstGeom>
        </p:spPr>
      </p:pic>
      <p:pic>
        <p:nvPicPr>
          <p:cNvPr id="16" name="Picture 15" descr="v_model.gif"/>
          <p:cNvPicPr>
            <a:picLocks noChangeAspect="1"/>
          </p:cNvPicPr>
          <p:nvPr/>
        </p:nvPicPr>
        <p:blipFill>
          <a:blip r:embed="rId5" cstate="print"/>
          <a:stretch>
            <a:fillRect/>
          </a:stretch>
        </p:blipFill>
        <p:spPr>
          <a:xfrm>
            <a:off x="6311901" y="3264886"/>
            <a:ext cx="3594100" cy="2920014"/>
          </a:xfrm>
          <a:prstGeom prst="rect">
            <a:avLst/>
          </a:prstGeom>
        </p:spPr>
      </p:pic>
      <p:pic>
        <p:nvPicPr>
          <p:cNvPr id="17" name="Picture 16" descr="Iterative_Model.jpg"/>
          <p:cNvPicPr>
            <a:picLocks noChangeAspect="1"/>
          </p:cNvPicPr>
          <p:nvPr/>
        </p:nvPicPr>
        <p:blipFill>
          <a:blip r:embed="rId6" cstate="print"/>
          <a:stretch>
            <a:fillRect/>
          </a:stretch>
        </p:blipFill>
        <p:spPr>
          <a:xfrm>
            <a:off x="5054600" y="1206500"/>
            <a:ext cx="4787900" cy="1651000"/>
          </a:xfrm>
          <a:prstGeom prst="rect">
            <a:avLst/>
          </a:prstGeom>
        </p:spPr>
      </p:pic>
      <p:sp>
        <p:nvSpPr>
          <p:cNvPr id="9" name="Rounded Rectangle 8"/>
          <p:cNvSpPr/>
          <p:nvPr/>
        </p:nvSpPr>
        <p:spPr>
          <a:xfrm>
            <a:off x="198269" y="4527550"/>
            <a:ext cx="4099261" cy="1651000"/>
          </a:xfrm>
          <a:prstGeom prst="roundRect">
            <a:avLst/>
          </a:prstGeom>
          <a:gradFill flip="none" rotWithShape="1">
            <a:gsLst>
              <a:gs pos="0">
                <a:srgbClr val="85888B">
                  <a:lumMod val="40000"/>
                  <a:lumOff val="60000"/>
                </a:srgbClr>
              </a:gs>
              <a:gs pos="100000">
                <a:srgbClr val="FFFFFF"/>
              </a:gs>
            </a:gsLst>
            <a:lin ang="16200000" scaled="1"/>
            <a:tileRect/>
          </a:gradFill>
          <a:effectLst>
            <a:outerShdw blurRad="50800" dist="38099" dir="2700015" rotWithShape="0">
              <a:scrgbClr r="0" g="0" b="0">
                <a:alpha val="40000"/>
              </a:scrgbClr>
            </a:outerShdw>
          </a:effectLst>
        </p:spPr>
        <p:txBody>
          <a:bodyPr wrap="square" lIns="91440" tIns="73152" rIns="45720" bIns="91440" anchor="ctr">
            <a:noAutofit/>
          </a:bodyPr>
          <a:lstStyle/>
          <a:p>
            <a:pPr>
              <a:buFont typeface="Wingdings" pitchFamily="2" charset="2"/>
              <a:buChar char="q"/>
            </a:pPr>
            <a:r>
              <a:rPr lang="en-US" sz="1400" dirty="0">
                <a:solidFill>
                  <a:schemeClr val="tx2">
                    <a:lumMod val="50000"/>
                  </a:schemeClr>
                </a:solidFill>
              </a:rPr>
              <a:t>Methodologies:</a:t>
            </a:r>
          </a:p>
          <a:p>
            <a:pPr lvl="1">
              <a:buFont typeface="Wingdings" pitchFamily="2" charset="2"/>
              <a:buChar char="ü"/>
            </a:pPr>
            <a:r>
              <a:rPr lang="en-US" sz="1400" dirty="0">
                <a:solidFill>
                  <a:schemeClr val="tx2">
                    <a:lumMod val="50000"/>
                  </a:schemeClr>
                </a:solidFill>
              </a:rPr>
              <a:t>UPM – Unified </a:t>
            </a:r>
            <a:r>
              <a:rPr lang="en-US" sz="1400" b="1" dirty="0">
                <a:solidFill>
                  <a:schemeClr val="tx2">
                    <a:lumMod val="50000"/>
                  </a:schemeClr>
                </a:solidFill>
              </a:rPr>
              <a:t>Project Management</a:t>
            </a:r>
          </a:p>
          <a:p>
            <a:pPr lvl="1">
              <a:buFont typeface="Wingdings" pitchFamily="2" charset="2"/>
              <a:buChar char="ü"/>
            </a:pPr>
            <a:r>
              <a:rPr lang="en-US" sz="1400" dirty="0">
                <a:solidFill>
                  <a:schemeClr val="tx2">
                    <a:lumMod val="50000"/>
                  </a:schemeClr>
                </a:solidFill>
              </a:rPr>
              <a:t>India Agile Process Framework  - </a:t>
            </a:r>
            <a:r>
              <a:rPr lang="en-US" sz="1400" b="1" dirty="0">
                <a:solidFill>
                  <a:schemeClr val="tx2">
                    <a:lumMod val="50000"/>
                  </a:schemeClr>
                </a:solidFill>
              </a:rPr>
              <a:t>Agile</a:t>
            </a:r>
          </a:p>
          <a:p>
            <a:pPr lvl="1">
              <a:buFont typeface="Wingdings" pitchFamily="2" charset="2"/>
              <a:buChar char="ü"/>
            </a:pPr>
            <a:r>
              <a:rPr lang="en-US" sz="1400" dirty="0" err="1">
                <a:solidFill>
                  <a:schemeClr val="tx2">
                    <a:lumMod val="50000"/>
                  </a:schemeClr>
                </a:solidFill>
              </a:rPr>
              <a:t>iSAP</a:t>
            </a:r>
            <a:r>
              <a:rPr lang="en-US" sz="1400" dirty="0">
                <a:solidFill>
                  <a:schemeClr val="tx2">
                    <a:lumMod val="50000"/>
                  </a:schemeClr>
                </a:solidFill>
              </a:rPr>
              <a:t> – Industrialized SAP - </a:t>
            </a:r>
            <a:r>
              <a:rPr lang="en-US" sz="1400" b="1" dirty="0">
                <a:solidFill>
                  <a:schemeClr val="tx2">
                    <a:lumMod val="50000"/>
                  </a:schemeClr>
                </a:solidFill>
              </a:rPr>
              <a:t>SAP</a:t>
            </a:r>
          </a:p>
          <a:p>
            <a:pPr lvl="1">
              <a:buFont typeface="Wingdings" pitchFamily="2" charset="2"/>
              <a:buChar char="ü"/>
            </a:pPr>
            <a:r>
              <a:rPr lang="en-US" sz="1400" dirty="0">
                <a:solidFill>
                  <a:schemeClr val="tx2">
                    <a:lumMod val="50000"/>
                  </a:schemeClr>
                </a:solidFill>
              </a:rPr>
              <a:t>TMAP – </a:t>
            </a:r>
            <a:r>
              <a:rPr lang="en-US" sz="1400" b="1" dirty="0">
                <a:solidFill>
                  <a:schemeClr val="tx2">
                    <a:lumMod val="50000"/>
                  </a:schemeClr>
                </a:solidFill>
              </a:rPr>
              <a:t>Testing</a:t>
            </a:r>
          </a:p>
          <a:p>
            <a:pPr lvl="1">
              <a:buFont typeface="Wingdings" pitchFamily="2" charset="2"/>
              <a:buChar char="ü"/>
            </a:pPr>
            <a:r>
              <a:rPr lang="en-US" sz="1400" dirty="0">
                <a:solidFill>
                  <a:schemeClr val="tx2">
                    <a:lumMod val="50000"/>
                  </a:schemeClr>
                </a:solidFill>
              </a:rPr>
              <a:t>OUM – Oracle Unified Methodology - </a:t>
            </a:r>
            <a:r>
              <a:rPr lang="en-US" sz="1400" b="1" dirty="0">
                <a:solidFill>
                  <a:schemeClr val="tx2">
                    <a:lumMod val="50000"/>
                  </a:schemeClr>
                </a:solidFill>
              </a:rPr>
              <a:t>Oracle</a:t>
            </a:r>
          </a:p>
        </p:txBody>
      </p:sp>
    </p:spTree>
    <p:extLst>
      <p:ext uri="{BB962C8B-B14F-4D97-AF65-F5344CB8AC3E}">
        <p14:creationId xmlns:p14="http://schemas.microsoft.com/office/powerpoint/2010/main" val="187528499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blinds(horizontal)">
                                      <p:cBhvr>
                                        <p:cTn id="7" dur="500"/>
                                        <p:tgtEl>
                                          <p:spTgt spid="1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3">
                                            <p:txEl>
                                              <p:pRg st="1" end="1"/>
                                            </p:txEl>
                                          </p:spTgt>
                                        </p:tgtEl>
                                        <p:attrNameLst>
                                          <p:attrName>style.visibility</p:attrName>
                                        </p:attrNameLst>
                                      </p:cBhvr>
                                      <p:to>
                                        <p:strVal val="visible"/>
                                      </p:to>
                                    </p:set>
                                    <p:animEffect transition="in" filter="blinds(horizontal)">
                                      <p:cBhvr>
                                        <p:cTn id="12" dur="500"/>
                                        <p:tgtEl>
                                          <p:spTgt spid="13">
                                            <p:txEl>
                                              <p:pRg st="1" end="1"/>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blinds(horizontal)">
                                      <p:cBhvr>
                                        <p:cTn id="15" dur="500"/>
                                        <p:tgtEl>
                                          <p:spTgt spid="14"/>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13">
                                            <p:txEl>
                                              <p:pRg st="1" end="1"/>
                                            </p:txEl>
                                          </p:spTgt>
                                        </p:tgtEl>
                                        <p:attrNameLst>
                                          <p:attrName>style.visibility</p:attrName>
                                        </p:attrNameLst>
                                      </p:cBhvr>
                                      <p:to>
                                        <p:strVal val="visible"/>
                                      </p:to>
                                    </p:set>
                                    <p:animEffect transition="in" filter="blinds(horizontal)">
                                      <p:cBhvr>
                                        <p:cTn id="18" dur="500"/>
                                        <p:tgtEl>
                                          <p:spTgt spid="13">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nodeType="clickEffect">
                                  <p:stCondLst>
                                    <p:cond delay="0"/>
                                  </p:stCondLst>
                                  <p:childTnLst>
                                    <p:set>
                                      <p:cBhvr>
                                        <p:cTn id="22" dur="1" fill="hold">
                                          <p:stCondLst>
                                            <p:cond delay="0"/>
                                          </p:stCondLst>
                                        </p:cTn>
                                        <p:tgtEl>
                                          <p:spTgt spid="13">
                                            <p:txEl>
                                              <p:pRg st="2" end="2"/>
                                            </p:txEl>
                                          </p:spTgt>
                                        </p:tgtEl>
                                        <p:attrNameLst>
                                          <p:attrName>style.visibility</p:attrName>
                                        </p:attrNameLst>
                                      </p:cBhvr>
                                      <p:to>
                                        <p:strVal val="visible"/>
                                      </p:to>
                                    </p:set>
                                    <p:animEffect transition="in" filter="blinds(horizontal)">
                                      <p:cBhvr>
                                        <p:cTn id="23" dur="500"/>
                                        <p:tgtEl>
                                          <p:spTgt spid="13">
                                            <p:txEl>
                                              <p:pRg st="2" end="2"/>
                                            </p:txEl>
                                          </p:spTgt>
                                        </p:tgtEl>
                                      </p:cBhvr>
                                    </p:animEffect>
                                  </p:childTnLst>
                                </p:cTn>
                              </p:par>
                              <p:par>
                                <p:cTn id="24" presetID="3" presetClass="entr" presetSubtype="10" fill="hold" nodeType="with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blinds(horizontal)">
                                      <p:cBhvr>
                                        <p:cTn id="26" dur="500"/>
                                        <p:tgtEl>
                                          <p:spTgt spid="17"/>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nodeType="clickEffect">
                                  <p:stCondLst>
                                    <p:cond delay="0"/>
                                  </p:stCondLst>
                                  <p:childTnLst>
                                    <p:set>
                                      <p:cBhvr>
                                        <p:cTn id="30" dur="1" fill="hold">
                                          <p:stCondLst>
                                            <p:cond delay="0"/>
                                          </p:stCondLst>
                                        </p:cTn>
                                        <p:tgtEl>
                                          <p:spTgt spid="13">
                                            <p:txEl>
                                              <p:pRg st="3" end="3"/>
                                            </p:txEl>
                                          </p:spTgt>
                                        </p:tgtEl>
                                        <p:attrNameLst>
                                          <p:attrName>style.visibility</p:attrName>
                                        </p:attrNameLst>
                                      </p:cBhvr>
                                      <p:to>
                                        <p:strVal val="visible"/>
                                      </p:to>
                                    </p:set>
                                    <p:animEffect transition="in" filter="blinds(horizontal)">
                                      <p:cBhvr>
                                        <p:cTn id="31" dur="500"/>
                                        <p:tgtEl>
                                          <p:spTgt spid="13">
                                            <p:txEl>
                                              <p:pRg st="3" end="3"/>
                                            </p:txEl>
                                          </p:spTgt>
                                        </p:tgtEl>
                                      </p:cBhvr>
                                    </p:animEffect>
                                  </p:childTnLst>
                                </p:cTn>
                              </p:par>
                              <p:par>
                                <p:cTn id="32" presetID="3" presetClass="entr" presetSubtype="10" fill="hold" nodeType="with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blinds(horizontal)">
                                      <p:cBhvr>
                                        <p:cTn id="34" dur="500"/>
                                        <p:tgtEl>
                                          <p:spTgt spid="15"/>
                                        </p:tgtEl>
                                      </p:cBhvr>
                                    </p:animEffect>
                                  </p:childTnLst>
                                </p:cTn>
                              </p:par>
                            </p:childTnLst>
                          </p:cTn>
                        </p:par>
                      </p:childTnLst>
                    </p:cTn>
                  </p:par>
                  <p:par>
                    <p:cTn id="35" fill="hold">
                      <p:stCondLst>
                        <p:cond delay="indefinite"/>
                      </p:stCondLst>
                      <p:childTnLst>
                        <p:par>
                          <p:cTn id="36" fill="hold">
                            <p:stCondLst>
                              <p:cond delay="0"/>
                            </p:stCondLst>
                            <p:childTnLst>
                              <p:par>
                                <p:cTn id="37" presetID="3" presetClass="entr" presetSubtype="10" fill="hold" nodeType="clickEffect">
                                  <p:stCondLst>
                                    <p:cond delay="0"/>
                                  </p:stCondLst>
                                  <p:childTnLst>
                                    <p:set>
                                      <p:cBhvr>
                                        <p:cTn id="38" dur="1" fill="hold">
                                          <p:stCondLst>
                                            <p:cond delay="0"/>
                                          </p:stCondLst>
                                        </p:cTn>
                                        <p:tgtEl>
                                          <p:spTgt spid="13">
                                            <p:txEl>
                                              <p:pRg st="4" end="4"/>
                                            </p:txEl>
                                          </p:spTgt>
                                        </p:tgtEl>
                                        <p:attrNameLst>
                                          <p:attrName>style.visibility</p:attrName>
                                        </p:attrNameLst>
                                      </p:cBhvr>
                                      <p:to>
                                        <p:strVal val="visible"/>
                                      </p:to>
                                    </p:set>
                                    <p:animEffect transition="in" filter="blinds(horizontal)">
                                      <p:cBhvr>
                                        <p:cTn id="39" dur="500"/>
                                        <p:tgtEl>
                                          <p:spTgt spid="13">
                                            <p:txEl>
                                              <p:pRg st="4" end="4"/>
                                            </p:txEl>
                                          </p:spTgt>
                                        </p:tgtEl>
                                      </p:cBhvr>
                                    </p:animEffect>
                                  </p:childTnLst>
                                </p:cTn>
                              </p:par>
                              <p:par>
                                <p:cTn id="40" presetID="3" presetClass="entr" presetSubtype="10" fill="hold" nodeType="with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blinds(horizontal)">
                                      <p:cBhvr>
                                        <p:cTn id="42" dur="500"/>
                                        <p:tgtEl>
                                          <p:spTgt spid="16"/>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9"/>
                                        </p:tgtEl>
                                        <p:attrNameLst>
                                          <p:attrName>style.visibility</p:attrName>
                                        </p:attrNameLst>
                                      </p:cBhvr>
                                      <p:to>
                                        <p:strVal val="visible"/>
                                      </p:to>
                                    </p:set>
                                    <p:animEffect transition="in" filter="blinds(horizontal)">
                                      <p:cBhvr>
                                        <p:cTn id="4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uiExpand="1" build="allAtOnce"/>
      <p:bldP spid="9"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13"/>
          <p:cNvSpPr txBox="1">
            <a:spLocks/>
          </p:cNvSpPr>
          <p:nvPr/>
        </p:nvSpPr>
        <p:spPr>
          <a:xfrm>
            <a:off x="4919834" y="6532937"/>
            <a:ext cx="23114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1">
                    <a:tint val="75000"/>
                  </a:schemeClr>
                </a:solidFill>
                <a:effectLst/>
                <a:uLnTx/>
                <a:uFillTx/>
                <a:latin typeface="+mn-lt"/>
                <a:ea typeface="+mn-ea"/>
                <a:cs typeface="+mn-cs"/>
              </a:rPr>
              <a:t> </a:t>
            </a:r>
          </a:p>
        </p:txBody>
      </p:sp>
      <p:sp>
        <p:nvSpPr>
          <p:cNvPr id="8" name="Title 7"/>
          <p:cNvSpPr>
            <a:spLocks noGrp="1"/>
          </p:cNvSpPr>
          <p:nvPr>
            <p:ph type="title"/>
          </p:nvPr>
        </p:nvSpPr>
        <p:spPr>
          <a:noFill/>
          <a:ln w="9525">
            <a:noFill/>
            <a:miter lim="800000"/>
            <a:headEnd/>
            <a:tailEnd/>
          </a:ln>
        </p:spPr>
        <p:txBody>
          <a:bodyPr vert="horz" wrap="square" lIns="297529" tIns="33059" rIns="165294" bIns="33059" numCol="1" anchor="ctr" anchorCtr="0" compatLnSpc="1">
            <a:prstTxWarp prst="textNoShape">
              <a:avLst/>
            </a:prstTxWarp>
            <a:normAutofit/>
          </a:bodyPr>
          <a:lstStyle/>
          <a:p>
            <a:r>
              <a:rPr lang="en-US" sz="2400" dirty="0"/>
              <a:t>Role Play on SDLC</a:t>
            </a:r>
          </a:p>
        </p:txBody>
      </p:sp>
      <p:sp>
        <p:nvSpPr>
          <p:cNvPr id="7" name="TextBox 6"/>
          <p:cNvSpPr txBox="1"/>
          <p:nvPr/>
        </p:nvSpPr>
        <p:spPr>
          <a:xfrm>
            <a:off x="1341120" y="1920241"/>
            <a:ext cx="5745480" cy="1815882"/>
          </a:xfrm>
          <a:prstGeom prst="rect">
            <a:avLst/>
          </a:prstGeom>
          <a:noFill/>
        </p:spPr>
        <p:txBody>
          <a:bodyPr wrap="square" rtlCol="0">
            <a:spAutoFit/>
          </a:bodyPr>
          <a:lstStyle/>
          <a:p>
            <a:r>
              <a:rPr lang="en-US" sz="2800" dirty="0">
                <a:solidFill>
                  <a:schemeClr val="tx2">
                    <a:lumMod val="50000"/>
                  </a:schemeClr>
                </a:solidFill>
              </a:rPr>
              <a:t>Example Scenarios:</a:t>
            </a:r>
          </a:p>
          <a:p>
            <a:pPr lvl="1">
              <a:buFont typeface="Wingdings" pitchFamily="2" charset="2"/>
              <a:buChar char="Ø"/>
            </a:pPr>
            <a:r>
              <a:rPr lang="en-US" sz="2800" dirty="0">
                <a:solidFill>
                  <a:schemeClr val="tx2">
                    <a:lumMod val="50000"/>
                  </a:schemeClr>
                </a:solidFill>
              </a:rPr>
              <a:t>OLA App development</a:t>
            </a:r>
          </a:p>
          <a:p>
            <a:pPr lvl="1">
              <a:buFont typeface="Wingdings" pitchFamily="2" charset="2"/>
              <a:buChar char="Ø"/>
            </a:pPr>
            <a:r>
              <a:rPr lang="en-US" sz="2800" dirty="0">
                <a:solidFill>
                  <a:schemeClr val="tx2">
                    <a:lumMod val="50000"/>
                  </a:schemeClr>
                </a:solidFill>
              </a:rPr>
              <a:t>UBER App development</a:t>
            </a:r>
          </a:p>
          <a:p>
            <a:pPr lvl="1">
              <a:buFont typeface="Wingdings" pitchFamily="2" charset="2"/>
              <a:buChar char="Ø"/>
            </a:pPr>
            <a:r>
              <a:rPr lang="en-US" sz="2800" dirty="0">
                <a:solidFill>
                  <a:schemeClr val="tx2">
                    <a:lumMod val="50000"/>
                  </a:schemeClr>
                </a:solidFill>
              </a:rPr>
              <a:t>Make My Trip design.</a:t>
            </a:r>
          </a:p>
        </p:txBody>
      </p:sp>
    </p:spTree>
    <p:extLst>
      <p:ext uri="{BB962C8B-B14F-4D97-AF65-F5344CB8AC3E}">
        <p14:creationId xmlns:p14="http://schemas.microsoft.com/office/powerpoint/2010/main" val="1875284996"/>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13"/>
          <p:cNvSpPr txBox="1">
            <a:spLocks/>
          </p:cNvSpPr>
          <p:nvPr/>
        </p:nvSpPr>
        <p:spPr>
          <a:xfrm>
            <a:off x="4919834" y="6532937"/>
            <a:ext cx="23114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1">
                    <a:tint val="75000"/>
                  </a:schemeClr>
                </a:solidFill>
                <a:effectLst/>
                <a:uLnTx/>
                <a:uFillTx/>
                <a:latin typeface="+mn-lt"/>
                <a:ea typeface="+mn-ea"/>
                <a:cs typeface="+mn-cs"/>
              </a:rPr>
              <a:t> </a:t>
            </a:r>
          </a:p>
        </p:txBody>
      </p:sp>
      <p:sp>
        <p:nvSpPr>
          <p:cNvPr id="8" name="Title 7"/>
          <p:cNvSpPr>
            <a:spLocks noGrp="1"/>
          </p:cNvSpPr>
          <p:nvPr>
            <p:ph type="title"/>
          </p:nvPr>
        </p:nvSpPr>
        <p:spPr/>
        <p:txBody>
          <a:bodyPr>
            <a:normAutofit/>
          </a:bodyPr>
          <a:lstStyle/>
          <a:p>
            <a:r>
              <a:rPr lang="en-US" sz="2400" dirty="0"/>
              <a:t>Generic Terminologies </a:t>
            </a:r>
            <a:endParaRPr lang="en-US" sz="2400" dirty="0">
              <a:solidFill>
                <a:srgbClr val="002060"/>
              </a:solidFill>
            </a:endParaRPr>
          </a:p>
        </p:txBody>
      </p:sp>
      <p:sp>
        <p:nvSpPr>
          <p:cNvPr id="10" name="Rounded Rectangle 9"/>
          <p:cNvSpPr/>
          <p:nvPr/>
        </p:nvSpPr>
        <p:spPr>
          <a:xfrm>
            <a:off x="640080" y="1257181"/>
            <a:ext cx="9098280" cy="937380"/>
          </a:xfrm>
          <a:prstGeom prst="roundRect">
            <a:avLst/>
          </a:prstGeom>
          <a:gradFill flip="none" rotWithShape="1">
            <a:gsLst>
              <a:gs pos="0">
                <a:srgbClr val="85888B">
                  <a:lumMod val="40000"/>
                  <a:lumOff val="60000"/>
                </a:srgbClr>
              </a:gs>
              <a:gs pos="100000">
                <a:srgbClr val="FFFFFF"/>
              </a:gs>
            </a:gsLst>
            <a:lin ang="16200000" scaled="1"/>
            <a:tileRect/>
          </a:gradFill>
          <a:effectLst>
            <a:outerShdw blurRad="50800" dist="38099" dir="2700015" rotWithShape="0">
              <a:scrgbClr r="0" g="0" b="0">
                <a:alpha val="40000"/>
              </a:scrgbClr>
            </a:outerShdw>
          </a:effectLst>
        </p:spPr>
        <p:txBody>
          <a:bodyPr wrap="square" lIns="91440" tIns="73152" rIns="45720" bIns="91440" anchor="ctr">
            <a:noAutofit/>
          </a:bodyPr>
          <a:lstStyle/>
          <a:p>
            <a:pPr marL="0" lvl="1">
              <a:spcBef>
                <a:spcPts val="117"/>
              </a:spcBef>
              <a:buClr>
                <a:schemeClr val="tx1"/>
              </a:buClr>
              <a:buSzPct val="100000"/>
              <a:defRPr/>
            </a:pPr>
            <a:r>
              <a:rPr lang="en-GB" altLang="en-US" sz="1600" b="1" dirty="0">
                <a:solidFill>
                  <a:srgbClr val="000000"/>
                </a:solidFill>
              </a:rPr>
              <a:t>What is a Product?</a:t>
            </a:r>
          </a:p>
          <a:p>
            <a:pPr marL="0" lvl="1">
              <a:spcBef>
                <a:spcPts val="117"/>
              </a:spcBef>
              <a:buClr>
                <a:schemeClr val="tx1"/>
              </a:buClr>
              <a:buSzPct val="100000"/>
              <a:defRPr/>
            </a:pPr>
            <a:r>
              <a:rPr lang="en-US" altLang="en-US" sz="1600" dirty="0">
                <a:solidFill>
                  <a:srgbClr val="000000"/>
                </a:solidFill>
              </a:rPr>
              <a:t>Software or substance that is manufactured/developed for sale.</a:t>
            </a:r>
          </a:p>
          <a:p>
            <a:pPr marL="0" lvl="1">
              <a:spcBef>
                <a:spcPts val="117"/>
              </a:spcBef>
              <a:buClr>
                <a:schemeClr val="tx1"/>
              </a:buClr>
              <a:buSzPct val="100000"/>
              <a:defRPr/>
            </a:pPr>
            <a:r>
              <a:rPr lang="en-US" altLang="en-US" sz="1600" dirty="0">
                <a:solidFill>
                  <a:srgbClr val="000000"/>
                </a:solidFill>
              </a:rPr>
              <a:t>Example: A Software app (</a:t>
            </a:r>
            <a:r>
              <a:rPr lang="en-US" altLang="en-US" sz="1600" dirty="0" err="1">
                <a:solidFill>
                  <a:srgbClr val="000000"/>
                </a:solidFill>
              </a:rPr>
              <a:t>WhatsApp</a:t>
            </a:r>
            <a:r>
              <a:rPr lang="en-US" altLang="en-US" sz="1600" dirty="0">
                <a:solidFill>
                  <a:srgbClr val="000000"/>
                </a:solidFill>
              </a:rPr>
              <a:t>), </a:t>
            </a:r>
            <a:r>
              <a:rPr lang="en-US" sz="1600" dirty="0">
                <a:solidFill>
                  <a:schemeClr val="tx2">
                    <a:lumMod val="50000"/>
                  </a:schemeClr>
                </a:solidFill>
              </a:rPr>
              <a:t>Smart Phone. Tennis Ball, A Computer etc..</a:t>
            </a:r>
            <a:endParaRPr lang="en-GB" altLang="en-US" sz="1600" dirty="0">
              <a:solidFill>
                <a:srgbClr val="000000"/>
              </a:solidFill>
            </a:endParaRPr>
          </a:p>
        </p:txBody>
      </p:sp>
      <p:sp>
        <p:nvSpPr>
          <p:cNvPr id="11" name="Rounded Rectangle 10"/>
          <p:cNvSpPr/>
          <p:nvPr/>
        </p:nvSpPr>
        <p:spPr>
          <a:xfrm>
            <a:off x="640080" y="2339221"/>
            <a:ext cx="9098280" cy="1074539"/>
          </a:xfrm>
          <a:prstGeom prst="roundRect">
            <a:avLst/>
          </a:prstGeom>
          <a:gradFill flip="none" rotWithShape="1">
            <a:gsLst>
              <a:gs pos="0">
                <a:srgbClr val="85888B">
                  <a:lumMod val="40000"/>
                  <a:lumOff val="60000"/>
                </a:srgbClr>
              </a:gs>
              <a:gs pos="100000">
                <a:srgbClr val="FFFFFF"/>
              </a:gs>
            </a:gsLst>
            <a:lin ang="16200000" scaled="1"/>
            <a:tileRect/>
          </a:gradFill>
          <a:effectLst>
            <a:outerShdw blurRad="50800" dist="38099" dir="2700015" rotWithShape="0">
              <a:scrgbClr r="0" g="0" b="0">
                <a:alpha val="40000"/>
              </a:scrgbClr>
            </a:outerShdw>
          </a:effectLst>
        </p:spPr>
        <p:txBody>
          <a:bodyPr wrap="square" lIns="91440" tIns="73152" rIns="45720" bIns="91440" anchor="ctr">
            <a:noAutofit/>
          </a:bodyPr>
          <a:lstStyle/>
          <a:p>
            <a:pPr marL="0" lvl="1">
              <a:spcBef>
                <a:spcPts val="117"/>
              </a:spcBef>
              <a:buClr>
                <a:schemeClr val="tx1"/>
              </a:buClr>
              <a:buSzPct val="100000"/>
              <a:defRPr/>
            </a:pPr>
            <a:r>
              <a:rPr lang="en-GB" altLang="en-US" sz="1600" b="1" dirty="0">
                <a:solidFill>
                  <a:srgbClr val="000000"/>
                </a:solidFill>
              </a:rPr>
              <a:t>What is a Defect?</a:t>
            </a:r>
          </a:p>
          <a:p>
            <a:pPr marL="0" lvl="1">
              <a:spcBef>
                <a:spcPts val="117"/>
              </a:spcBef>
              <a:buClr>
                <a:schemeClr val="tx1"/>
              </a:buClr>
              <a:buSzPct val="100000"/>
              <a:defRPr/>
            </a:pPr>
            <a:r>
              <a:rPr lang="en-US" altLang="en-US" sz="1600" dirty="0">
                <a:solidFill>
                  <a:srgbClr val="000000"/>
                </a:solidFill>
              </a:rPr>
              <a:t>Non-conformance of a product with the specified requirements, or non-fulfillment of user expectations.</a:t>
            </a:r>
          </a:p>
          <a:p>
            <a:pPr marL="0" lvl="1">
              <a:spcBef>
                <a:spcPts val="117"/>
              </a:spcBef>
              <a:buClr>
                <a:schemeClr val="tx1"/>
              </a:buClr>
              <a:buSzPct val="100000"/>
              <a:defRPr/>
            </a:pPr>
            <a:r>
              <a:rPr lang="en-US" altLang="en-US" sz="1600" dirty="0">
                <a:solidFill>
                  <a:srgbClr val="000000"/>
                </a:solidFill>
              </a:rPr>
              <a:t>Example: WhatsApp messages not getting delivered, Smartphone camera not working, </a:t>
            </a:r>
            <a:endParaRPr lang="en-GB" altLang="en-US" sz="1600" dirty="0">
              <a:solidFill>
                <a:srgbClr val="000000"/>
              </a:solidFill>
            </a:endParaRPr>
          </a:p>
        </p:txBody>
      </p:sp>
      <p:sp>
        <p:nvSpPr>
          <p:cNvPr id="12" name="Rounded Rectangle 11"/>
          <p:cNvSpPr/>
          <p:nvPr/>
        </p:nvSpPr>
        <p:spPr>
          <a:xfrm>
            <a:off x="640080" y="3558420"/>
            <a:ext cx="9098280" cy="1242180"/>
          </a:xfrm>
          <a:prstGeom prst="roundRect">
            <a:avLst/>
          </a:prstGeom>
          <a:gradFill flip="none" rotWithShape="1">
            <a:gsLst>
              <a:gs pos="0">
                <a:srgbClr val="85888B">
                  <a:lumMod val="40000"/>
                  <a:lumOff val="60000"/>
                </a:srgbClr>
              </a:gs>
              <a:gs pos="100000">
                <a:srgbClr val="FFFFFF"/>
              </a:gs>
            </a:gsLst>
            <a:lin ang="16200000" scaled="1"/>
            <a:tileRect/>
          </a:gradFill>
          <a:effectLst>
            <a:outerShdw blurRad="50800" dist="38099" dir="2700015" rotWithShape="0">
              <a:scrgbClr r="0" g="0" b="0">
                <a:alpha val="40000"/>
              </a:scrgbClr>
            </a:outerShdw>
          </a:effectLst>
        </p:spPr>
        <p:txBody>
          <a:bodyPr wrap="square" lIns="91440" tIns="73152" rIns="45720" bIns="91440" anchor="ctr">
            <a:noAutofit/>
          </a:bodyPr>
          <a:lstStyle/>
          <a:p>
            <a:pPr marL="0" lvl="1">
              <a:spcBef>
                <a:spcPts val="117"/>
              </a:spcBef>
              <a:buClr>
                <a:schemeClr val="tx1"/>
              </a:buClr>
              <a:buSzPct val="100000"/>
              <a:defRPr/>
            </a:pPr>
            <a:r>
              <a:rPr lang="en-GB" altLang="en-US" sz="1600" b="1" dirty="0">
                <a:solidFill>
                  <a:srgbClr val="000000"/>
                </a:solidFill>
              </a:rPr>
              <a:t>What is an Issue?</a:t>
            </a:r>
          </a:p>
          <a:p>
            <a:pPr marL="0" lvl="1">
              <a:spcBef>
                <a:spcPts val="117"/>
              </a:spcBef>
              <a:buClr>
                <a:schemeClr val="tx1"/>
              </a:buClr>
              <a:buSzPct val="100000"/>
              <a:defRPr/>
            </a:pPr>
            <a:r>
              <a:rPr lang="en-US" altLang="en-US" sz="1600" dirty="0">
                <a:solidFill>
                  <a:srgbClr val="000000"/>
                </a:solidFill>
              </a:rPr>
              <a:t>An issue is a problem related to a project/product that is currently occurring.</a:t>
            </a:r>
          </a:p>
          <a:p>
            <a:pPr marL="0" lvl="1">
              <a:spcBef>
                <a:spcPts val="117"/>
              </a:spcBef>
              <a:buClr>
                <a:schemeClr val="tx1"/>
              </a:buClr>
              <a:buSzPct val="100000"/>
              <a:defRPr/>
            </a:pPr>
            <a:r>
              <a:rPr lang="en-US" altLang="en-US" sz="1600" dirty="0">
                <a:solidFill>
                  <a:srgbClr val="000000"/>
                </a:solidFill>
              </a:rPr>
              <a:t>Example: Developer doesn't have the skill to fix the defect.</a:t>
            </a:r>
          </a:p>
        </p:txBody>
      </p:sp>
      <p:sp>
        <p:nvSpPr>
          <p:cNvPr id="13" name="Rounded Rectangle 12"/>
          <p:cNvSpPr/>
          <p:nvPr/>
        </p:nvSpPr>
        <p:spPr>
          <a:xfrm>
            <a:off x="640080" y="5029200"/>
            <a:ext cx="9098280" cy="1123950"/>
          </a:xfrm>
          <a:prstGeom prst="roundRect">
            <a:avLst/>
          </a:prstGeom>
          <a:gradFill flip="none" rotWithShape="1">
            <a:gsLst>
              <a:gs pos="0">
                <a:srgbClr val="85888B">
                  <a:lumMod val="40000"/>
                  <a:lumOff val="60000"/>
                </a:srgbClr>
              </a:gs>
              <a:gs pos="100000">
                <a:srgbClr val="FFFFFF"/>
              </a:gs>
            </a:gsLst>
            <a:lin ang="16200000" scaled="1"/>
            <a:tileRect/>
          </a:gradFill>
          <a:effectLst>
            <a:outerShdw blurRad="50800" dist="38099" dir="2700015" rotWithShape="0">
              <a:scrgbClr r="0" g="0" b="0">
                <a:alpha val="40000"/>
              </a:scrgbClr>
            </a:outerShdw>
          </a:effectLst>
        </p:spPr>
        <p:txBody>
          <a:bodyPr wrap="square" lIns="91440" tIns="73152" rIns="45720" bIns="91440" anchor="ctr">
            <a:noAutofit/>
          </a:bodyPr>
          <a:lstStyle/>
          <a:p>
            <a:pPr marL="0" lvl="1">
              <a:spcBef>
                <a:spcPts val="117"/>
              </a:spcBef>
              <a:buClr>
                <a:schemeClr val="tx1"/>
              </a:buClr>
              <a:buSzPct val="100000"/>
              <a:defRPr/>
            </a:pPr>
            <a:r>
              <a:rPr lang="en-GB" altLang="en-US" sz="1600" b="1" dirty="0">
                <a:solidFill>
                  <a:srgbClr val="000000"/>
                </a:solidFill>
              </a:rPr>
              <a:t>What is a Risk?</a:t>
            </a:r>
          </a:p>
          <a:p>
            <a:pPr marL="0" lvl="1">
              <a:spcBef>
                <a:spcPts val="117"/>
              </a:spcBef>
              <a:buClr>
                <a:schemeClr val="tx1"/>
              </a:buClr>
              <a:buSzPct val="100000"/>
              <a:defRPr/>
            </a:pPr>
            <a:r>
              <a:rPr lang="en-US" altLang="en-US" sz="1600" dirty="0">
                <a:solidFill>
                  <a:srgbClr val="000000"/>
                </a:solidFill>
              </a:rPr>
              <a:t>A risk is an uncertain event or condition that, if it occurs, has a positive or negative impact on a project's objectives.  Risks can become issues if they are not addressed properly.</a:t>
            </a:r>
          </a:p>
          <a:p>
            <a:pPr marL="0" lvl="1">
              <a:spcBef>
                <a:spcPts val="117"/>
              </a:spcBef>
              <a:buClr>
                <a:schemeClr val="tx1"/>
              </a:buClr>
              <a:buSzPct val="100000"/>
              <a:defRPr/>
            </a:pPr>
            <a:r>
              <a:rPr lang="en-US" altLang="en-US" sz="1600" dirty="0">
                <a:solidFill>
                  <a:srgbClr val="000000"/>
                </a:solidFill>
              </a:rPr>
              <a:t>Example: Requirements elicitation is not done properly, might result into more design defects.</a:t>
            </a:r>
            <a:endParaRPr lang="en-GB" altLang="en-US" sz="1600" dirty="0">
              <a:solidFill>
                <a:srgbClr val="000000"/>
              </a:solidFill>
            </a:endParaRPr>
          </a:p>
        </p:txBody>
      </p:sp>
    </p:spTree>
    <p:extLst>
      <p:ext uri="{BB962C8B-B14F-4D97-AF65-F5344CB8AC3E}">
        <p14:creationId xmlns:p14="http://schemas.microsoft.com/office/powerpoint/2010/main" val="187528499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blinds(horizontal)">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blinds(horizontal)">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blinds(horizontal)">
                                      <p:cBhvr>
                                        <p:cTn id="2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13"/>
          <p:cNvSpPr txBox="1">
            <a:spLocks/>
          </p:cNvSpPr>
          <p:nvPr/>
        </p:nvSpPr>
        <p:spPr>
          <a:xfrm>
            <a:off x="4919834" y="6532937"/>
            <a:ext cx="23114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1">
                    <a:tint val="75000"/>
                  </a:schemeClr>
                </a:solidFill>
                <a:effectLst/>
                <a:uLnTx/>
                <a:uFillTx/>
                <a:latin typeface="+mn-lt"/>
                <a:ea typeface="+mn-ea"/>
                <a:cs typeface="+mn-cs"/>
              </a:rPr>
              <a:t> </a:t>
            </a:r>
          </a:p>
        </p:txBody>
      </p:sp>
      <p:sp>
        <p:nvSpPr>
          <p:cNvPr id="8" name="Title 7"/>
          <p:cNvSpPr>
            <a:spLocks noGrp="1"/>
          </p:cNvSpPr>
          <p:nvPr>
            <p:ph type="title"/>
          </p:nvPr>
        </p:nvSpPr>
        <p:spPr/>
        <p:txBody>
          <a:bodyPr>
            <a:normAutofit/>
          </a:bodyPr>
          <a:lstStyle/>
          <a:p>
            <a:r>
              <a:rPr lang="en-US" sz="2400" dirty="0"/>
              <a:t>Scenario : Alex’s Smartphone</a:t>
            </a:r>
          </a:p>
        </p:txBody>
      </p:sp>
      <p:pic>
        <p:nvPicPr>
          <p:cNvPr id="5" name="Picture 4" descr="1_SmartPhone.png"/>
          <p:cNvPicPr>
            <a:picLocks noChangeAspect="1"/>
          </p:cNvPicPr>
          <p:nvPr/>
        </p:nvPicPr>
        <p:blipFill>
          <a:blip r:embed="rId2" cstate="print"/>
          <a:stretch>
            <a:fillRect/>
          </a:stretch>
        </p:blipFill>
        <p:spPr>
          <a:xfrm>
            <a:off x="0" y="3638550"/>
            <a:ext cx="1478280" cy="1714500"/>
          </a:xfrm>
          <a:prstGeom prst="rect">
            <a:avLst/>
          </a:prstGeom>
        </p:spPr>
      </p:pic>
      <p:pic>
        <p:nvPicPr>
          <p:cNvPr id="7" name="Picture 6" descr="2_Mobileshop.jpg"/>
          <p:cNvPicPr>
            <a:picLocks noChangeAspect="1"/>
          </p:cNvPicPr>
          <p:nvPr/>
        </p:nvPicPr>
        <p:blipFill>
          <a:blip r:embed="rId3" cstate="print"/>
          <a:stretch>
            <a:fillRect/>
          </a:stretch>
        </p:blipFill>
        <p:spPr>
          <a:xfrm>
            <a:off x="1508760" y="3688080"/>
            <a:ext cx="1962150" cy="1752600"/>
          </a:xfrm>
          <a:prstGeom prst="rect">
            <a:avLst/>
          </a:prstGeom>
        </p:spPr>
      </p:pic>
      <p:pic>
        <p:nvPicPr>
          <p:cNvPr id="9" name="Picture 8" descr="3_Screengaurd.jpg"/>
          <p:cNvPicPr>
            <a:picLocks noChangeAspect="1"/>
          </p:cNvPicPr>
          <p:nvPr/>
        </p:nvPicPr>
        <p:blipFill>
          <a:blip r:embed="rId4" cstate="print"/>
          <a:stretch>
            <a:fillRect/>
          </a:stretch>
        </p:blipFill>
        <p:spPr>
          <a:xfrm>
            <a:off x="3493770" y="3630930"/>
            <a:ext cx="1703070" cy="1855470"/>
          </a:xfrm>
          <a:prstGeom prst="rect">
            <a:avLst/>
          </a:prstGeom>
        </p:spPr>
      </p:pic>
      <p:pic>
        <p:nvPicPr>
          <p:cNvPr id="10" name="Picture 9" descr="4_Battery Discharge Quickly.jpg"/>
          <p:cNvPicPr>
            <a:picLocks noChangeAspect="1"/>
          </p:cNvPicPr>
          <p:nvPr/>
        </p:nvPicPr>
        <p:blipFill>
          <a:blip r:embed="rId5" cstate="print"/>
          <a:stretch>
            <a:fillRect/>
          </a:stretch>
        </p:blipFill>
        <p:spPr>
          <a:xfrm>
            <a:off x="4998720" y="3672840"/>
            <a:ext cx="1752600" cy="1752600"/>
          </a:xfrm>
          <a:prstGeom prst="rect">
            <a:avLst/>
          </a:prstGeom>
        </p:spPr>
      </p:pic>
      <p:pic>
        <p:nvPicPr>
          <p:cNvPr id="11" name="Picture 10" descr="5_CameraNotworking.png"/>
          <p:cNvPicPr>
            <a:picLocks noChangeAspect="1"/>
          </p:cNvPicPr>
          <p:nvPr/>
        </p:nvPicPr>
        <p:blipFill>
          <a:blip r:embed="rId6" cstate="print"/>
          <a:stretch>
            <a:fillRect/>
          </a:stretch>
        </p:blipFill>
        <p:spPr>
          <a:xfrm>
            <a:off x="6807756" y="3947159"/>
            <a:ext cx="1328223" cy="746761"/>
          </a:xfrm>
          <a:prstGeom prst="rect">
            <a:avLst/>
          </a:prstGeom>
        </p:spPr>
      </p:pic>
      <p:pic>
        <p:nvPicPr>
          <p:cNvPr id="12" name="Picture 11" descr="6_Service desk.jpg"/>
          <p:cNvPicPr>
            <a:picLocks noChangeAspect="1"/>
          </p:cNvPicPr>
          <p:nvPr/>
        </p:nvPicPr>
        <p:blipFill>
          <a:blip r:embed="rId7" cstate="print"/>
          <a:stretch>
            <a:fillRect/>
          </a:stretch>
        </p:blipFill>
        <p:spPr>
          <a:xfrm>
            <a:off x="8187062" y="3749040"/>
            <a:ext cx="1475098" cy="1104900"/>
          </a:xfrm>
          <a:prstGeom prst="rect">
            <a:avLst/>
          </a:prstGeom>
        </p:spPr>
      </p:pic>
      <p:pic>
        <p:nvPicPr>
          <p:cNvPr id="13" name="Picture 12" descr="7_Happy Alex.jpg"/>
          <p:cNvPicPr>
            <a:picLocks noChangeAspect="1"/>
          </p:cNvPicPr>
          <p:nvPr/>
        </p:nvPicPr>
        <p:blipFill>
          <a:blip r:embed="rId8" cstate="print"/>
          <a:stretch>
            <a:fillRect/>
          </a:stretch>
        </p:blipFill>
        <p:spPr>
          <a:xfrm>
            <a:off x="7818120" y="4907280"/>
            <a:ext cx="1554480" cy="1714500"/>
          </a:xfrm>
          <a:prstGeom prst="rect">
            <a:avLst/>
          </a:prstGeom>
        </p:spPr>
      </p:pic>
      <p:sp>
        <p:nvSpPr>
          <p:cNvPr id="15" name="Rounded Rectangle 14"/>
          <p:cNvSpPr/>
          <p:nvPr/>
        </p:nvSpPr>
        <p:spPr>
          <a:xfrm>
            <a:off x="152400" y="1417320"/>
            <a:ext cx="9662160" cy="1844041"/>
          </a:xfrm>
          <a:prstGeom prst="roundRect">
            <a:avLst/>
          </a:prstGeom>
          <a:gradFill flip="none" rotWithShape="1">
            <a:gsLst>
              <a:gs pos="0">
                <a:srgbClr val="85888B">
                  <a:lumMod val="40000"/>
                  <a:lumOff val="60000"/>
                </a:srgbClr>
              </a:gs>
              <a:gs pos="100000">
                <a:srgbClr val="FFFFFF"/>
              </a:gs>
            </a:gsLst>
            <a:lin ang="16200000" scaled="1"/>
            <a:tileRect/>
          </a:gradFill>
          <a:effectLst>
            <a:outerShdw blurRad="50800" dist="38099" dir="2700015" rotWithShape="0">
              <a:scrgbClr r="0" g="0" b="0">
                <a:alpha val="40000"/>
              </a:scrgbClr>
            </a:outerShdw>
          </a:effectLst>
        </p:spPr>
        <p:txBody>
          <a:bodyPr wrap="square" lIns="91440" tIns="73152" rIns="45720" bIns="91440" anchor="ctr">
            <a:noAutofit/>
          </a:bodyPr>
          <a:lstStyle/>
          <a:p>
            <a:endParaRPr lang="en-US" sz="1400" b="1" dirty="0"/>
          </a:p>
          <a:p>
            <a:r>
              <a:rPr lang="en-US" sz="1400" dirty="0"/>
              <a:t>Alex is in need of a cell phone. He goes to a mobile shop and buys a smart phone. He gets 1 year warranty on his phone. He also understands that the smart phone screen may get scratch while using, so he gets his phone screen covered with a screengaurd. After some days he noticed that the battery is getting discharged very quickly. And after a few more days, he noticed that he is not able to take photos and camera is not working. As he has a warranty on his phone, he takes his phone to the customer service desk and gets it fixed for free of cost. Alex is happy now that his phone is working properly. </a:t>
            </a:r>
          </a:p>
        </p:txBody>
      </p:sp>
    </p:spTree>
    <p:extLst>
      <p:ext uri="{BB962C8B-B14F-4D97-AF65-F5344CB8AC3E}">
        <p14:creationId xmlns:p14="http://schemas.microsoft.com/office/powerpoint/2010/main" val="187528499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blinds(horizontal)">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blinds(horizontal)">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blinds(horizontal)">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blinds(horizontal)">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blinds(horizontal)">
                                      <p:cBhvr>
                                        <p:cTn id="32" dur="500"/>
                                        <p:tgtEl>
                                          <p:spTgt spid="11"/>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blinds(horizontal)">
                                      <p:cBhvr>
                                        <p:cTn id="37" dur="500"/>
                                        <p:tgtEl>
                                          <p:spTgt spid="12"/>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blinds(horizontal)">
                                      <p:cBhvr>
                                        <p:cTn id="4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r>
              <a:rPr lang="en-US" sz="2400" dirty="0"/>
              <a:t>Generic Terminologies </a:t>
            </a:r>
            <a:endParaRPr lang="en-US" sz="2400" dirty="0">
              <a:solidFill>
                <a:srgbClr val="002060"/>
              </a:solidFill>
            </a:endParaRPr>
          </a:p>
        </p:txBody>
      </p:sp>
      <p:sp>
        <p:nvSpPr>
          <p:cNvPr id="5" name="Rounded Rectangle 4"/>
          <p:cNvSpPr/>
          <p:nvPr/>
        </p:nvSpPr>
        <p:spPr>
          <a:xfrm>
            <a:off x="3627120" y="1257180"/>
            <a:ext cx="5532120" cy="1257419"/>
          </a:xfrm>
          <a:prstGeom prst="roundRect">
            <a:avLst/>
          </a:prstGeom>
          <a:gradFill flip="none" rotWithShape="1">
            <a:gsLst>
              <a:gs pos="0">
                <a:srgbClr val="85888B">
                  <a:lumMod val="40000"/>
                  <a:lumOff val="60000"/>
                </a:srgbClr>
              </a:gs>
              <a:gs pos="100000">
                <a:srgbClr val="FFFFFF"/>
              </a:gs>
            </a:gsLst>
            <a:lin ang="16200000" scaled="1"/>
            <a:tileRect/>
          </a:gradFill>
          <a:effectLst>
            <a:outerShdw blurRad="50800" dist="38099" dir="2700015" rotWithShape="0">
              <a:scrgbClr r="0" g="0" b="0">
                <a:alpha val="40000"/>
              </a:scrgbClr>
            </a:outerShdw>
          </a:effectLst>
        </p:spPr>
        <p:txBody>
          <a:bodyPr wrap="square" lIns="91440" tIns="73152" rIns="45720" bIns="91440" anchor="ctr">
            <a:noAutofit/>
          </a:bodyPr>
          <a:lstStyle/>
          <a:p>
            <a:pPr marL="0" lvl="1">
              <a:spcBef>
                <a:spcPts val="117"/>
              </a:spcBef>
              <a:buClr>
                <a:schemeClr val="tx1"/>
              </a:buClr>
              <a:buSzPct val="100000"/>
              <a:defRPr/>
            </a:pPr>
            <a:r>
              <a:rPr lang="en-GB" altLang="en-US" sz="1600" b="1" dirty="0"/>
              <a:t>What is a Service?</a:t>
            </a:r>
          </a:p>
          <a:p>
            <a:pPr marL="0" lvl="1">
              <a:spcBef>
                <a:spcPts val="117"/>
              </a:spcBef>
              <a:buClr>
                <a:schemeClr val="tx1"/>
              </a:buClr>
              <a:buSzPct val="100000"/>
              <a:defRPr/>
            </a:pPr>
            <a:r>
              <a:rPr lang="en-US" altLang="en-US" sz="1600" dirty="0"/>
              <a:t>A valuable action, deed, or effort performed to satisfy a need or to fulfill a demand.</a:t>
            </a:r>
            <a:endParaRPr lang="en-GB" altLang="en-US" sz="1600" dirty="0"/>
          </a:p>
          <a:p>
            <a:pPr marL="0" lvl="1">
              <a:spcBef>
                <a:spcPts val="117"/>
              </a:spcBef>
              <a:buClr>
                <a:schemeClr val="tx1"/>
              </a:buClr>
              <a:buSzPct val="100000"/>
              <a:defRPr/>
            </a:pPr>
            <a:r>
              <a:rPr lang="en-US" altLang="en-US" sz="1600" dirty="0"/>
              <a:t>Example: Alex’s Smartphone repair.</a:t>
            </a:r>
            <a:endParaRPr lang="en-GB" altLang="en-US" sz="1600" dirty="0"/>
          </a:p>
        </p:txBody>
      </p:sp>
      <p:sp>
        <p:nvSpPr>
          <p:cNvPr id="9" name="Rounded Rectangle 8"/>
          <p:cNvSpPr/>
          <p:nvPr/>
        </p:nvSpPr>
        <p:spPr>
          <a:xfrm>
            <a:off x="3078480" y="2903100"/>
            <a:ext cx="6309360" cy="1135499"/>
          </a:xfrm>
          <a:prstGeom prst="roundRect">
            <a:avLst/>
          </a:prstGeom>
          <a:gradFill flip="none" rotWithShape="1">
            <a:gsLst>
              <a:gs pos="0">
                <a:srgbClr val="85888B">
                  <a:lumMod val="40000"/>
                  <a:lumOff val="60000"/>
                </a:srgbClr>
              </a:gs>
              <a:gs pos="100000">
                <a:srgbClr val="FFFFFF"/>
              </a:gs>
            </a:gsLst>
            <a:lin ang="16200000" scaled="1"/>
            <a:tileRect/>
          </a:gradFill>
          <a:effectLst>
            <a:outerShdw blurRad="50800" dist="38099" dir="2700015" rotWithShape="0">
              <a:scrgbClr r="0" g="0" b="0">
                <a:alpha val="40000"/>
              </a:scrgbClr>
            </a:outerShdw>
          </a:effectLst>
        </p:spPr>
        <p:txBody>
          <a:bodyPr wrap="square" lIns="91440" tIns="73152" rIns="45720" bIns="91440" anchor="ctr">
            <a:noAutofit/>
          </a:bodyPr>
          <a:lstStyle/>
          <a:p>
            <a:pPr marL="0" lvl="1">
              <a:spcBef>
                <a:spcPts val="117"/>
              </a:spcBef>
              <a:buClr>
                <a:schemeClr val="tx1"/>
              </a:buClr>
              <a:buSzPct val="100000"/>
              <a:defRPr/>
            </a:pPr>
            <a:r>
              <a:rPr lang="en-GB" altLang="en-US" sz="1600" b="1" dirty="0"/>
              <a:t>What is an Incident?</a:t>
            </a:r>
            <a:endParaRPr lang="en-GB" altLang="en-US" sz="1600" dirty="0"/>
          </a:p>
          <a:p>
            <a:pPr marL="0" lvl="1">
              <a:spcBef>
                <a:spcPts val="117"/>
              </a:spcBef>
              <a:buClr>
                <a:schemeClr val="tx1"/>
              </a:buClr>
              <a:buSzPct val="100000"/>
              <a:defRPr/>
            </a:pPr>
            <a:r>
              <a:rPr lang="en-US" altLang="en-US" sz="1600" dirty="0"/>
              <a:t>Unplanned interruption to a service, a reduction in the quality of a service.</a:t>
            </a:r>
          </a:p>
          <a:p>
            <a:pPr marL="0" lvl="1">
              <a:spcBef>
                <a:spcPts val="117"/>
              </a:spcBef>
              <a:buClr>
                <a:schemeClr val="tx1"/>
              </a:buClr>
              <a:buSzPct val="100000"/>
              <a:defRPr/>
            </a:pPr>
            <a:r>
              <a:rPr lang="en-US" altLang="en-US" sz="1600" dirty="0"/>
              <a:t>Example: Alex’s Smartphone camera is not working.</a:t>
            </a:r>
          </a:p>
        </p:txBody>
      </p:sp>
      <p:sp>
        <p:nvSpPr>
          <p:cNvPr id="10" name="Rounded Rectangle 9"/>
          <p:cNvSpPr/>
          <p:nvPr/>
        </p:nvSpPr>
        <p:spPr>
          <a:xfrm>
            <a:off x="2331720" y="4465320"/>
            <a:ext cx="7452360" cy="1584960"/>
          </a:xfrm>
          <a:prstGeom prst="roundRect">
            <a:avLst/>
          </a:prstGeom>
          <a:gradFill flip="none" rotWithShape="1">
            <a:gsLst>
              <a:gs pos="0">
                <a:srgbClr val="85888B">
                  <a:lumMod val="40000"/>
                  <a:lumOff val="60000"/>
                </a:srgbClr>
              </a:gs>
              <a:gs pos="100000">
                <a:srgbClr val="FFFFFF"/>
              </a:gs>
            </a:gsLst>
            <a:lin ang="16200000" scaled="1"/>
            <a:tileRect/>
          </a:gradFill>
          <a:effectLst>
            <a:outerShdw blurRad="50800" dist="38099" dir="2700015" rotWithShape="0">
              <a:scrgbClr r="0" g="0" b="0">
                <a:alpha val="40000"/>
              </a:scrgbClr>
            </a:outerShdw>
          </a:effectLst>
        </p:spPr>
        <p:txBody>
          <a:bodyPr wrap="square" lIns="91440" tIns="73152" rIns="45720" bIns="91440" anchor="ctr">
            <a:noAutofit/>
          </a:bodyPr>
          <a:lstStyle/>
          <a:p>
            <a:pPr marL="0" lvl="1">
              <a:spcBef>
                <a:spcPts val="117"/>
              </a:spcBef>
              <a:buClr>
                <a:schemeClr val="tx1"/>
              </a:buClr>
              <a:buSzPct val="100000"/>
              <a:defRPr/>
            </a:pPr>
            <a:r>
              <a:rPr lang="en-GB" altLang="en-US" sz="1600" b="1" dirty="0"/>
              <a:t>What is an Problem?</a:t>
            </a:r>
          </a:p>
          <a:p>
            <a:pPr marL="0" lvl="1">
              <a:spcBef>
                <a:spcPts val="117"/>
              </a:spcBef>
              <a:buClr>
                <a:schemeClr val="tx1"/>
              </a:buClr>
              <a:buSzPct val="100000"/>
              <a:defRPr/>
            </a:pPr>
            <a:r>
              <a:rPr lang="en-US" altLang="en-US" sz="1600" dirty="0"/>
              <a:t>A problem is a condition often identified as a result of multiple incidents that exhibit common symptoms. </a:t>
            </a:r>
          </a:p>
          <a:p>
            <a:pPr marL="0" lvl="1">
              <a:spcBef>
                <a:spcPts val="117"/>
              </a:spcBef>
              <a:buClr>
                <a:schemeClr val="tx1"/>
              </a:buClr>
              <a:buSzPct val="100000"/>
              <a:defRPr/>
            </a:pPr>
            <a:r>
              <a:rPr lang="en-US" altLang="en-US" sz="1600" dirty="0"/>
              <a:t>Example: Alex’s gets the battery replaced however after few days he again gets the same issue.</a:t>
            </a:r>
          </a:p>
        </p:txBody>
      </p:sp>
      <p:pic>
        <p:nvPicPr>
          <p:cNvPr id="11" name="Picture 10" descr="6_Service desk.jpg"/>
          <p:cNvPicPr>
            <a:picLocks noChangeAspect="1"/>
          </p:cNvPicPr>
          <p:nvPr/>
        </p:nvPicPr>
        <p:blipFill>
          <a:blip r:embed="rId3" cstate="print"/>
          <a:stretch>
            <a:fillRect/>
          </a:stretch>
        </p:blipFill>
        <p:spPr>
          <a:xfrm>
            <a:off x="810902" y="1127759"/>
            <a:ext cx="2008498" cy="1504435"/>
          </a:xfrm>
          <a:prstGeom prst="rect">
            <a:avLst/>
          </a:prstGeom>
        </p:spPr>
      </p:pic>
      <p:pic>
        <p:nvPicPr>
          <p:cNvPr id="12" name="Picture 11" descr="5_CameraNotworking.png"/>
          <p:cNvPicPr>
            <a:picLocks noChangeAspect="1"/>
          </p:cNvPicPr>
          <p:nvPr/>
        </p:nvPicPr>
        <p:blipFill>
          <a:blip r:embed="rId4" cstate="print"/>
          <a:stretch>
            <a:fillRect/>
          </a:stretch>
        </p:blipFill>
        <p:spPr>
          <a:xfrm>
            <a:off x="285036" y="2865119"/>
            <a:ext cx="2032993" cy="1143001"/>
          </a:xfrm>
          <a:prstGeom prst="rect">
            <a:avLst/>
          </a:prstGeom>
        </p:spPr>
      </p:pic>
      <p:pic>
        <p:nvPicPr>
          <p:cNvPr id="13" name="Picture 12" descr="4_Battery Discharge Quickly.jpg"/>
          <p:cNvPicPr>
            <a:picLocks noChangeAspect="1"/>
          </p:cNvPicPr>
          <p:nvPr/>
        </p:nvPicPr>
        <p:blipFill>
          <a:blip r:embed="rId5" cstate="print"/>
          <a:stretch>
            <a:fillRect/>
          </a:stretch>
        </p:blipFill>
        <p:spPr>
          <a:xfrm>
            <a:off x="213360" y="4450080"/>
            <a:ext cx="1752600" cy="1752600"/>
          </a:xfrm>
          <a:prstGeom prst="rect">
            <a:avLst/>
          </a:prstGeom>
        </p:spPr>
      </p:pic>
    </p:spTree>
    <p:extLst>
      <p:ext uri="{BB962C8B-B14F-4D97-AF65-F5344CB8AC3E}">
        <p14:creationId xmlns:p14="http://schemas.microsoft.com/office/powerpoint/2010/main" val="187528499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linds(horizontal)">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blinds(horizontal)">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blinds(horizontal)">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blinds(horizontal)">
                                      <p:cBhvr>
                                        <p:cTn id="27" dur="500"/>
                                        <p:tgtEl>
                                          <p:spTgt spid="13"/>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blinds(horizontal)">
                                      <p:cBhvr>
                                        <p:cTn id="3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animBg="1"/>
      <p:bldP spid="10"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13"/>
          <p:cNvSpPr txBox="1">
            <a:spLocks/>
          </p:cNvSpPr>
          <p:nvPr/>
        </p:nvSpPr>
        <p:spPr>
          <a:xfrm>
            <a:off x="4919834" y="6532937"/>
            <a:ext cx="23114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1">
                    <a:tint val="75000"/>
                  </a:schemeClr>
                </a:solidFill>
                <a:effectLst/>
                <a:uLnTx/>
                <a:uFillTx/>
                <a:latin typeface="+mn-lt"/>
                <a:ea typeface="+mn-ea"/>
                <a:cs typeface="+mn-cs"/>
              </a:rPr>
              <a:t> </a:t>
            </a:r>
          </a:p>
        </p:txBody>
      </p:sp>
      <p:sp>
        <p:nvSpPr>
          <p:cNvPr id="8" name="Title 7"/>
          <p:cNvSpPr>
            <a:spLocks noGrp="1"/>
          </p:cNvSpPr>
          <p:nvPr>
            <p:ph type="title"/>
          </p:nvPr>
        </p:nvSpPr>
        <p:spPr>
          <a:noFill/>
          <a:ln w="9525">
            <a:noFill/>
            <a:miter lim="800000"/>
            <a:headEnd/>
            <a:tailEnd/>
          </a:ln>
        </p:spPr>
        <p:txBody>
          <a:bodyPr vert="horz" wrap="square" lIns="297529" tIns="33059" rIns="165294" bIns="33059" numCol="1" anchor="ctr" anchorCtr="0" compatLnSpc="1">
            <a:prstTxWarp prst="textNoShape">
              <a:avLst/>
            </a:prstTxWarp>
            <a:normAutofit/>
          </a:bodyPr>
          <a:lstStyle/>
          <a:p>
            <a:r>
              <a:rPr lang="en-US" sz="2400" dirty="0"/>
              <a:t>What is Quality?</a:t>
            </a:r>
          </a:p>
        </p:txBody>
      </p:sp>
      <p:grpSp>
        <p:nvGrpSpPr>
          <p:cNvPr id="81" name="Group 80"/>
          <p:cNvGrpSpPr/>
          <p:nvPr/>
        </p:nvGrpSpPr>
        <p:grpSpPr>
          <a:xfrm>
            <a:off x="682906" y="1330703"/>
            <a:ext cx="8883369" cy="2522049"/>
            <a:chOff x="339726" y="1964490"/>
            <a:chExt cx="9226550" cy="3636407"/>
          </a:xfrm>
        </p:grpSpPr>
        <p:grpSp>
          <p:nvGrpSpPr>
            <p:cNvPr id="82" name="Group 189"/>
            <p:cNvGrpSpPr/>
            <p:nvPr/>
          </p:nvGrpSpPr>
          <p:grpSpPr>
            <a:xfrm>
              <a:off x="339726" y="3855410"/>
              <a:ext cx="9226550" cy="1745487"/>
              <a:chOff x="313593" y="2891557"/>
              <a:chExt cx="8516815" cy="1309115"/>
            </a:xfrm>
          </p:grpSpPr>
          <p:sp>
            <p:nvSpPr>
              <p:cNvPr id="137" name="Rounded Rectangle 136"/>
              <p:cNvSpPr/>
              <p:nvPr/>
            </p:nvSpPr>
            <p:spPr bwMode="auto">
              <a:xfrm>
                <a:off x="313593" y="2891557"/>
                <a:ext cx="8516815" cy="1309115"/>
              </a:xfrm>
              <a:prstGeom prst="roundRect">
                <a:avLst>
                  <a:gd name="adj" fmla="val 13460"/>
                </a:avLst>
              </a:prstGeom>
              <a:solidFill>
                <a:schemeClr val="bg1">
                  <a:lumMod val="95000"/>
                </a:schemeClr>
              </a:solidFill>
              <a:ln>
                <a:noFill/>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square" lIns="457200" tIns="45720" rIns="91440" bIns="45720" numCol="1" rtlCol="0" anchor="ctr" anchorCtr="0" compatLnSpc="1">
                <a:prstTxWarp prst="textNoShape">
                  <a:avLst/>
                </a:prstTxWarp>
              </a:bodyPr>
              <a:lstStyle/>
              <a:p>
                <a:pPr defTabSz="914296" eaLnBrk="0" hangingPunct="0"/>
                <a:endParaRPr lang="en-GB" sz="2000" dirty="0">
                  <a:solidFill>
                    <a:schemeClr val="tx1"/>
                  </a:solidFill>
                  <a:latin typeface="Calibri" pitchFamily="34" charset="0"/>
                  <a:cs typeface="Arial" charset="0"/>
                </a:endParaRPr>
              </a:p>
            </p:txBody>
          </p:sp>
          <p:grpSp>
            <p:nvGrpSpPr>
              <p:cNvPr id="138" name="Group 141"/>
              <p:cNvGrpSpPr/>
              <p:nvPr/>
            </p:nvGrpSpPr>
            <p:grpSpPr>
              <a:xfrm>
                <a:off x="450363" y="2973558"/>
                <a:ext cx="2267585" cy="1156716"/>
                <a:chOff x="450363" y="2973558"/>
                <a:chExt cx="2267585" cy="1156716"/>
              </a:xfrm>
            </p:grpSpPr>
            <p:sp>
              <p:nvSpPr>
                <p:cNvPr id="139" name="Content Placeholder 2"/>
                <p:cNvSpPr txBox="1">
                  <a:spLocks/>
                </p:cNvSpPr>
                <p:nvPr/>
              </p:nvSpPr>
              <p:spPr bwMode="auto">
                <a:xfrm>
                  <a:off x="450363" y="2973558"/>
                  <a:ext cx="2267585" cy="1156716"/>
                </a:xfrm>
                <a:prstGeom prst="roundRect">
                  <a:avLst>
                    <a:gd name="adj" fmla="val 12298"/>
                  </a:avLst>
                </a:prstGeom>
                <a:solidFill>
                  <a:schemeClr val="accent5">
                    <a:lumMod val="20000"/>
                    <a:lumOff val="80000"/>
                  </a:schemeClr>
                </a:solidFill>
                <a:ln w="19050">
                  <a:solidFill>
                    <a:schemeClr val="tx1"/>
                  </a:solidFill>
                </a:ln>
              </p:spPr>
              <p:style>
                <a:lnRef idx="1">
                  <a:schemeClr val="accent1"/>
                </a:lnRef>
                <a:fillRef idx="2">
                  <a:schemeClr val="accent1"/>
                </a:fillRef>
                <a:effectRef idx="1">
                  <a:schemeClr val="accent1"/>
                </a:effectRef>
                <a:fontRef idx="minor">
                  <a:schemeClr val="dk1"/>
                </a:fontRef>
              </p:style>
              <p:txBody>
                <a:bodyPr wrap="none" anchor="b">
                  <a:normAutofit/>
                </a:bodyPr>
                <a:lstStyle/>
                <a:p>
                  <a:pPr algn="ctr">
                    <a:spcBef>
                      <a:spcPct val="20000"/>
                    </a:spcBef>
                    <a:buClr>
                      <a:schemeClr val="tx2">
                        <a:lumMod val="75000"/>
                      </a:schemeClr>
                    </a:buClr>
                    <a:defRPr/>
                  </a:pPr>
                  <a:r>
                    <a:rPr lang="en-GB" sz="1800" b="1" dirty="0">
                      <a:solidFill>
                        <a:srgbClr val="000000"/>
                      </a:solidFill>
                      <a:latin typeface="Calibri" pitchFamily="34" charset="0"/>
                      <a:cs typeface="Arial" pitchFamily="34" charset="0"/>
                    </a:rPr>
                    <a:t>Quality has </a:t>
                  </a:r>
                  <a:br>
                    <a:rPr lang="en-GB" sz="1800" b="1" dirty="0">
                      <a:solidFill>
                        <a:srgbClr val="000000"/>
                      </a:solidFill>
                      <a:latin typeface="Calibri" pitchFamily="34" charset="0"/>
                      <a:cs typeface="Arial" pitchFamily="34" charset="0"/>
                    </a:rPr>
                  </a:br>
                  <a:r>
                    <a:rPr lang="en-GB" sz="1800" b="1" dirty="0">
                      <a:solidFill>
                        <a:srgbClr val="000000"/>
                      </a:solidFill>
                      <a:latin typeface="Calibri" pitchFamily="34" charset="0"/>
                      <a:cs typeface="Arial" pitchFamily="34" charset="0"/>
                    </a:rPr>
                    <a:t>attributes such as </a:t>
                  </a:r>
                </a:p>
              </p:txBody>
            </p:sp>
            <p:grpSp>
              <p:nvGrpSpPr>
                <p:cNvPr id="140" name="Group 121"/>
                <p:cNvGrpSpPr/>
                <p:nvPr/>
              </p:nvGrpSpPr>
              <p:grpSpPr>
                <a:xfrm>
                  <a:off x="1290652" y="3029068"/>
                  <a:ext cx="587010" cy="584884"/>
                  <a:chOff x="1319904" y="4046880"/>
                  <a:chExt cx="792532" cy="779845"/>
                </a:xfrm>
              </p:grpSpPr>
              <p:sp>
                <p:nvSpPr>
                  <p:cNvPr id="141" name="Freeform 996"/>
                  <p:cNvSpPr>
                    <a:spLocks/>
                  </p:cNvSpPr>
                  <p:nvPr/>
                </p:nvSpPr>
                <p:spPr bwMode="auto">
                  <a:xfrm>
                    <a:off x="1402867" y="4236676"/>
                    <a:ext cx="613918" cy="590048"/>
                  </a:xfrm>
                  <a:custGeom>
                    <a:avLst/>
                    <a:gdLst>
                      <a:gd name="T0" fmla="*/ 721975 w 343"/>
                      <a:gd name="T1" fmla="*/ 585482 h 327"/>
                      <a:gd name="T2" fmla="*/ 919936 w 343"/>
                      <a:gd name="T3" fmla="*/ 445665 h 327"/>
                      <a:gd name="T4" fmla="*/ 876268 w 343"/>
                      <a:gd name="T5" fmla="*/ 323326 h 327"/>
                      <a:gd name="T6" fmla="*/ 643373 w 343"/>
                      <a:gd name="T7" fmla="*/ 323326 h 327"/>
                      <a:gd name="T8" fmla="*/ 561860 w 343"/>
                      <a:gd name="T9" fmla="*/ 96124 h 327"/>
                      <a:gd name="T10" fmla="*/ 439590 w 343"/>
                      <a:gd name="T11" fmla="*/ 96124 h 327"/>
                      <a:gd name="T12" fmla="*/ 358076 w 343"/>
                      <a:gd name="T13" fmla="*/ 323326 h 327"/>
                      <a:gd name="T14" fmla="*/ 125181 w 343"/>
                      <a:gd name="T15" fmla="*/ 323326 h 327"/>
                      <a:gd name="T16" fmla="*/ 81513 w 343"/>
                      <a:gd name="T17" fmla="*/ 445665 h 327"/>
                      <a:gd name="T18" fmla="*/ 270741 w 343"/>
                      <a:gd name="T19" fmla="*/ 585482 h 327"/>
                      <a:gd name="T20" fmla="*/ 203783 w 343"/>
                      <a:gd name="T21" fmla="*/ 812684 h 327"/>
                      <a:gd name="T22" fmla="*/ 305675 w 343"/>
                      <a:gd name="T23" fmla="*/ 891330 h 327"/>
                      <a:gd name="T24" fmla="*/ 497813 w 343"/>
                      <a:gd name="T25" fmla="*/ 754427 h 327"/>
                      <a:gd name="T26" fmla="*/ 692863 w 343"/>
                      <a:gd name="T27" fmla="*/ 891330 h 327"/>
                      <a:gd name="T28" fmla="*/ 794755 w 343"/>
                      <a:gd name="T29" fmla="*/ 812684 h 327"/>
                      <a:gd name="T30" fmla="*/ 765643 w 343"/>
                      <a:gd name="T31" fmla="*/ 725298 h 32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343"/>
                      <a:gd name="T49" fmla="*/ 0 h 327"/>
                      <a:gd name="T50" fmla="*/ 343 w 343"/>
                      <a:gd name="T51" fmla="*/ 327 h 327"/>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343" h="327">
                        <a:moveTo>
                          <a:pt x="248" y="201"/>
                        </a:moveTo>
                        <a:cubicBezTo>
                          <a:pt x="316" y="153"/>
                          <a:pt x="316" y="153"/>
                          <a:pt x="316" y="153"/>
                        </a:cubicBezTo>
                        <a:cubicBezTo>
                          <a:pt x="343" y="131"/>
                          <a:pt x="336" y="113"/>
                          <a:pt x="301" y="111"/>
                        </a:cubicBezTo>
                        <a:cubicBezTo>
                          <a:pt x="221" y="111"/>
                          <a:pt x="221" y="111"/>
                          <a:pt x="221" y="111"/>
                        </a:cubicBezTo>
                        <a:cubicBezTo>
                          <a:pt x="193" y="33"/>
                          <a:pt x="193" y="33"/>
                          <a:pt x="193" y="33"/>
                        </a:cubicBezTo>
                        <a:cubicBezTo>
                          <a:pt x="181" y="0"/>
                          <a:pt x="161" y="0"/>
                          <a:pt x="151" y="33"/>
                        </a:cubicBezTo>
                        <a:cubicBezTo>
                          <a:pt x="123" y="111"/>
                          <a:pt x="123" y="111"/>
                          <a:pt x="123" y="111"/>
                        </a:cubicBezTo>
                        <a:cubicBezTo>
                          <a:pt x="43" y="111"/>
                          <a:pt x="43" y="111"/>
                          <a:pt x="43" y="111"/>
                        </a:cubicBezTo>
                        <a:cubicBezTo>
                          <a:pt x="5" y="113"/>
                          <a:pt x="0" y="131"/>
                          <a:pt x="28" y="153"/>
                        </a:cubicBezTo>
                        <a:cubicBezTo>
                          <a:pt x="93" y="201"/>
                          <a:pt x="93" y="201"/>
                          <a:pt x="93" y="201"/>
                        </a:cubicBezTo>
                        <a:cubicBezTo>
                          <a:pt x="70" y="279"/>
                          <a:pt x="70" y="279"/>
                          <a:pt x="70" y="279"/>
                        </a:cubicBezTo>
                        <a:cubicBezTo>
                          <a:pt x="60" y="314"/>
                          <a:pt x="75" y="327"/>
                          <a:pt x="105" y="306"/>
                        </a:cubicBezTo>
                        <a:cubicBezTo>
                          <a:pt x="171" y="259"/>
                          <a:pt x="171" y="259"/>
                          <a:pt x="171" y="259"/>
                        </a:cubicBezTo>
                        <a:cubicBezTo>
                          <a:pt x="238" y="306"/>
                          <a:pt x="238" y="306"/>
                          <a:pt x="238" y="306"/>
                        </a:cubicBezTo>
                        <a:cubicBezTo>
                          <a:pt x="268" y="327"/>
                          <a:pt x="283" y="314"/>
                          <a:pt x="273" y="279"/>
                        </a:cubicBezTo>
                        <a:cubicBezTo>
                          <a:pt x="263" y="249"/>
                          <a:pt x="263" y="249"/>
                          <a:pt x="263" y="249"/>
                        </a:cubicBezTo>
                      </a:path>
                    </a:pathLst>
                  </a:custGeom>
                  <a:noFill/>
                  <a:ln w="12700" cap="rnd">
                    <a:solidFill>
                      <a:schemeClr val="accent3"/>
                    </a:solidFill>
                    <a:prstDash val="solid"/>
                    <a:round/>
                    <a:headEnd/>
                    <a:tailEnd/>
                  </a:ln>
                </p:spPr>
                <p:txBody>
                  <a:bodyPr/>
                  <a:lstStyle/>
                  <a:p>
                    <a:pPr algn="ctr"/>
                    <a:endParaRPr lang="en-GB" dirty="0">
                      <a:latin typeface="Calibri"/>
                      <a:sym typeface="Calibri"/>
                    </a:endParaRPr>
                  </a:p>
                </p:txBody>
              </p:sp>
              <p:sp>
                <p:nvSpPr>
                  <p:cNvPr id="142" name="Freeform 997"/>
                  <p:cNvSpPr>
                    <a:spLocks/>
                  </p:cNvSpPr>
                  <p:nvPr/>
                </p:nvSpPr>
                <p:spPr bwMode="auto">
                  <a:xfrm>
                    <a:off x="1402867" y="4236677"/>
                    <a:ext cx="613918" cy="590048"/>
                  </a:xfrm>
                  <a:custGeom>
                    <a:avLst/>
                    <a:gdLst>
                      <a:gd name="T0" fmla="*/ 721975 w 343"/>
                      <a:gd name="T1" fmla="*/ 585482 h 327"/>
                      <a:gd name="T2" fmla="*/ 919936 w 343"/>
                      <a:gd name="T3" fmla="*/ 445665 h 327"/>
                      <a:gd name="T4" fmla="*/ 876268 w 343"/>
                      <a:gd name="T5" fmla="*/ 323326 h 327"/>
                      <a:gd name="T6" fmla="*/ 643373 w 343"/>
                      <a:gd name="T7" fmla="*/ 323326 h 327"/>
                      <a:gd name="T8" fmla="*/ 561860 w 343"/>
                      <a:gd name="T9" fmla="*/ 96124 h 327"/>
                      <a:gd name="T10" fmla="*/ 439590 w 343"/>
                      <a:gd name="T11" fmla="*/ 96124 h 327"/>
                      <a:gd name="T12" fmla="*/ 358076 w 343"/>
                      <a:gd name="T13" fmla="*/ 323326 h 327"/>
                      <a:gd name="T14" fmla="*/ 125181 w 343"/>
                      <a:gd name="T15" fmla="*/ 323326 h 327"/>
                      <a:gd name="T16" fmla="*/ 81513 w 343"/>
                      <a:gd name="T17" fmla="*/ 445665 h 327"/>
                      <a:gd name="T18" fmla="*/ 270741 w 343"/>
                      <a:gd name="T19" fmla="*/ 585482 h 327"/>
                      <a:gd name="T20" fmla="*/ 203783 w 343"/>
                      <a:gd name="T21" fmla="*/ 812684 h 327"/>
                      <a:gd name="T22" fmla="*/ 305675 w 343"/>
                      <a:gd name="T23" fmla="*/ 891330 h 327"/>
                      <a:gd name="T24" fmla="*/ 497813 w 343"/>
                      <a:gd name="T25" fmla="*/ 754427 h 327"/>
                      <a:gd name="T26" fmla="*/ 692863 w 343"/>
                      <a:gd name="T27" fmla="*/ 891330 h 327"/>
                      <a:gd name="T28" fmla="*/ 794755 w 343"/>
                      <a:gd name="T29" fmla="*/ 812684 h 327"/>
                      <a:gd name="T30" fmla="*/ 765643 w 343"/>
                      <a:gd name="T31" fmla="*/ 725298 h 32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343"/>
                      <a:gd name="T49" fmla="*/ 0 h 327"/>
                      <a:gd name="T50" fmla="*/ 343 w 343"/>
                      <a:gd name="T51" fmla="*/ 327 h 327"/>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343" h="327">
                        <a:moveTo>
                          <a:pt x="248" y="201"/>
                        </a:moveTo>
                        <a:cubicBezTo>
                          <a:pt x="316" y="153"/>
                          <a:pt x="316" y="153"/>
                          <a:pt x="316" y="153"/>
                        </a:cubicBezTo>
                        <a:cubicBezTo>
                          <a:pt x="343" y="131"/>
                          <a:pt x="336" y="113"/>
                          <a:pt x="301" y="111"/>
                        </a:cubicBezTo>
                        <a:cubicBezTo>
                          <a:pt x="221" y="111"/>
                          <a:pt x="221" y="111"/>
                          <a:pt x="221" y="111"/>
                        </a:cubicBezTo>
                        <a:cubicBezTo>
                          <a:pt x="193" y="33"/>
                          <a:pt x="193" y="33"/>
                          <a:pt x="193" y="33"/>
                        </a:cubicBezTo>
                        <a:cubicBezTo>
                          <a:pt x="181" y="0"/>
                          <a:pt x="161" y="0"/>
                          <a:pt x="151" y="33"/>
                        </a:cubicBezTo>
                        <a:cubicBezTo>
                          <a:pt x="123" y="111"/>
                          <a:pt x="123" y="111"/>
                          <a:pt x="123" y="111"/>
                        </a:cubicBezTo>
                        <a:cubicBezTo>
                          <a:pt x="43" y="111"/>
                          <a:pt x="43" y="111"/>
                          <a:pt x="43" y="111"/>
                        </a:cubicBezTo>
                        <a:cubicBezTo>
                          <a:pt x="5" y="113"/>
                          <a:pt x="0" y="131"/>
                          <a:pt x="28" y="153"/>
                        </a:cubicBezTo>
                        <a:cubicBezTo>
                          <a:pt x="93" y="201"/>
                          <a:pt x="93" y="201"/>
                          <a:pt x="93" y="201"/>
                        </a:cubicBezTo>
                        <a:cubicBezTo>
                          <a:pt x="70" y="279"/>
                          <a:pt x="70" y="279"/>
                          <a:pt x="70" y="279"/>
                        </a:cubicBezTo>
                        <a:cubicBezTo>
                          <a:pt x="60" y="314"/>
                          <a:pt x="75" y="327"/>
                          <a:pt x="105" y="306"/>
                        </a:cubicBezTo>
                        <a:cubicBezTo>
                          <a:pt x="171" y="259"/>
                          <a:pt x="171" y="259"/>
                          <a:pt x="171" y="259"/>
                        </a:cubicBezTo>
                        <a:cubicBezTo>
                          <a:pt x="238" y="306"/>
                          <a:pt x="238" y="306"/>
                          <a:pt x="238" y="306"/>
                        </a:cubicBezTo>
                        <a:cubicBezTo>
                          <a:pt x="268" y="327"/>
                          <a:pt x="283" y="314"/>
                          <a:pt x="273" y="279"/>
                        </a:cubicBezTo>
                        <a:cubicBezTo>
                          <a:pt x="263" y="249"/>
                          <a:pt x="263" y="249"/>
                          <a:pt x="263" y="249"/>
                        </a:cubicBezTo>
                      </a:path>
                    </a:pathLst>
                  </a:custGeom>
                  <a:noFill/>
                  <a:ln w="12700" cap="rnd">
                    <a:solidFill>
                      <a:schemeClr val="accent3"/>
                    </a:solidFill>
                    <a:prstDash val="solid"/>
                    <a:round/>
                    <a:headEnd/>
                    <a:tailEnd/>
                  </a:ln>
                </p:spPr>
                <p:txBody>
                  <a:bodyPr/>
                  <a:lstStyle/>
                  <a:p>
                    <a:pPr algn="ctr"/>
                    <a:endParaRPr lang="en-GB" dirty="0">
                      <a:latin typeface="Calibri"/>
                      <a:sym typeface="Calibri"/>
                    </a:endParaRPr>
                  </a:p>
                </p:txBody>
              </p:sp>
              <p:sp>
                <p:nvSpPr>
                  <p:cNvPr id="143" name="Freeform 998"/>
                  <p:cNvSpPr>
                    <a:spLocks/>
                  </p:cNvSpPr>
                  <p:nvPr/>
                </p:nvSpPr>
                <p:spPr bwMode="auto">
                  <a:xfrm>
                    <a:off x="1641016" y="4046880"/>
                    <a:ext cx="134691" cy="128827"/>
                  </a:xfrm>
                  <a:custGeom>
                    <a:avLst/>
                    <a:gdLst>
                      <a:gd name="T0" fmla="*/ 157734 w 75"/>
                      <a:gd name="T1" fmla="*/ 128878 h 71"/>
                      <a:gd name="T2" fmla="*/ 201549 w 75"/>
                      <a:gd name="T3" fmla="*/ 96659 h 71"/>
                      <a:gd name="T4" fmla="*/ 189865 w 75"/>
                      <a:gd name="T5" fmla="*/ 70297 h 71"/>
                      <a:gd name="T6" fmla="*/ 140208 w 75"/>
                      <a:gd name="T7" fmla="*/ 70297 h 71"/>
                      <a:gd name="T8" fmla="*/ 122682 w 75"/>
                      <a:gd name="T9" fmla="*/ 20503 h 71"/>
                      <a:gd name="T10" fmla="*/ 96393 w 75"/>
                      <a:gd name="T11" fmla="*/ 20503 h 71"/>
                      <a:gd name="T12" fmla="*/ 78867 w 75"/>
                      <a:gd name="T13" fmla="*/ 70297 h 71"/>
                      <a:gd name="T14" fmla="*/ 26289 w 75"/>
                      <a:gd name="T15" fmla="*/ 70297 h 71"/>
                      <a:gd name="T16" fmla="*/ 17526 w 75"/>
                      <a:gd name="T17" fmla="*/ 96659 h 71"/>
                      <a:gd name="T18" fmla="*/ 58420 w 75"/>
                      <a:gd name="T19" fmla="*/ 128878 h 71"/>
                      <a:gd name="T20" fmla="*/ 43815 w 75"/>
                      <a:gd name="T21" fmla="*/ 178672 h 71"/>
                      <a:gd name="T22" fmla="*/ 67183 w 75"/>
                      <a:gd name="T23" fmla="*/ 196247 h 71"/>
                      <a:gd name="T24" fmla="*/ 108077 w 75"/>
                      <a:gd name="T25" fmla="*/ 164027 h 71"/>
                      <a:gd name="T26" fmla="*/ 151892 w 75"/>
                      <a:gd name="T27" fmla="*/ 196247 h 71"/>
                      <a:gd name="T28" fmla="*/ 172339 w 75"/>
                      <a:gd name="T29" fmla="*/ 178672 h 71"/>
                      <a:gd name="T30" fmla="*/ 166497 w 75"/>
                      <a:gd name="T31" fmla="*/ 158169 h 7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75"/>
                      <a:gd name="T49" fmla="*/ 0 h 71"/>
                      <a:gd name="T50" fmla="*/ 75 w 75"/>
                      <a:gd name="T51" fmla="*/ 71 h 71"/>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75" h="71">
                        <a:moveTo>
                          <a:pt x="54" y="44"/>
                        </a:moveTo>
                        <a:cubicBezTo>
                          <a:pt x="69" y="33"/>
                          <a:pt x="69" y="33"/>
                          <a:pt x="69" y="33"/>
                        </a:cubicBezTo>
                        <a:cubicBezTo>
                          <a:pt x="75" y="28"/>
                          <a:pt x="73" y="25"/>
                          <a:pt x="65" y="24"/>
                        </a:cubicBezTo>
                        <a:cubicBezTo>
                          <a:pt x="48" y="24"/>
                          <a:pt x="48" y="24"/>
                          <a:pt x="48" y="24"/>
                        </a:cubicBezTo>
                        <a:cubicBezTo>
                          <a:pt x="42" y="7"/>
                          <a:pt x="42" y="7"/>
                          <a:pt x="42" y="7"/>
                        </a:cubicBezTo>
                        <a:cubicBezTo>
                          <a:pt x="39" y="0"/>
                          <a:pt x="35" y="0"/>
                          <a:pt x="33" y="7"/>
                        </a:cubicBezTo>
                        <a:cubicBezTo>
                          <a:pt x="27" y="24"/>
                          <a:pt x="27" y="24"/>
                          <a:pt x="27" y="24"/>
                        </a:cubicBezTo>
                        <a:cubicBezTo>
                          <a:pt x="9" y="24"/>
                          <a:pt x="9" y="24"/>
                          <a:pt x="9" y="24"/>
                        </a:cubicBezTo>
                        <a:cubicBezTo>
                          <a:pt x="1" y="25"/>
                          <a:pt x="0" y="28"/>
                          <a:pt x="6" y="33"/>
                        </a:cubicBezTo>
                        <a:cubicBezTo>
                          <a:pt x="20" y="44"/>
                          <a:pt x="20" y="44"/>
                          <a:pt x="20" y="44"/>
                        </a:cubicBezTo>
                        <a:cubicBezTo>
                          <a:pt x="15" y="61"/>
                          <a:pt x="15" y="61"/>
                          <a:pt x="15" y="61"/>
                        </a:cubicBezTo>
                        <a:cubicBezTo>
                          <a:pt x="13" y="68"/>
                          <a:pt x="16" y="71"/>
                          <a:pt x="23" y="67"/>
                        </a:cubicBezTo>
                        <a:cubicBezTo>
                          <a:pt x="37" y="56"/>
                          <a:pt x="37" y="56"/>
                          <a:pt x="37" y="56"/>
                        </a:cubicBezTo>
                        <a:cubicBezTo>
                          <a:pt x="52" y="67"/>
                          <a:pt x="52" y="67"/>
                          <a:pt x="52" y="67"/>
                        </a:cubicBezTo>
                        <a:cubicBezTo>
                          <a:pt x="58" y="71"/>
                          <a:pt x="61" y="68"/>
                          <a:pt x="59" y="61"/>
                        </a:cubicBezTo>
                        <a:cubicBezTo>
                          <a:pt x="57" y="54"/>
                          <a:pt x="57" y="54"/>
                          <a:pt x="57" y="54"/>
                        </a:cubicBezTo>
                      </a:path>
                    </a:pathLst>
                  </a:custGeom>
                  <a:noFill/>
                  <a:ln w="12700" cap="rnd">
                    <a:solidFill>
                      <a:schemeClr val="accent3"/>
                    </a:solidFill>
                    <a:prstDash val="solid"/>
                    <a:round/>
                    <a:headEnd/>
                    <a:tailEnd/>
                  </a:ln>
                </p:spPr>
                <p:txBody>
                  <a:bodyPr/>
                  <a:lstStyle/>
                  <a:p>
                    <a:pPr algn="ctr"/>
                    <a:endParaRPr lang="en-GB" dirty="0">
                      <a:latin typeface="Calibri"/>
                      <a:sym typeface="Calibri"/>
                    </a:endParaRPr>
                  </a:p>
                </p:txBody>
              </p:sp>
              <p:sp>
                <p:nvSpPr>
                  <p:cNvPr id="144" name="Freeform 999"/>
                  <p:cNvSpPr>
                    <a:spLocks/>
                  </p:cNvSpPr>
                  <p:nvPr/>
                </p:nvSpPr>
                <p:spPr bwMode="auto">
                  <a:xfrm>
                    <a:off x="1641016" y="4046880"/>
                    <a:ext cx="134691" cy="128827"/>
                  </a:xfrm>
                  <a:custGeom>
                    <a:avLst/>
                    <a:gdLst>
                      <a:gd name="T0" fmla="*/ 157734 w 75"/>
                      <a:gd name="T1" fmla="*/ 128878 h 71"/>
                      <a:gd name="T2" fmla="*/ 201549 w 75"/>
                      <a:gd name="T3" fmla="*/ 96659 h 71"/>
                      <a:gd name="T4" fmla="*/ 189865 w 75"/>
                      <a:gd name="T5" fmla="*/ 70297 h 71"/>
                      <a:gd name="T6" fmla="*/ 140208 w 75"/>
                      <a:gd name="T7" fmla="*/ 70297 h 71"/>
                      <a:gd name="T8" fmla="*/ 122682 w 75"/>
                      <a:gd name="T9" fmla="*/ 20503 h 71"/>
                      <a:gd name="T10" fmla="*/ 96393 w 75"/>
                      <a:gd name="T11" fmla="*/ 20503 h 71"/>
                      <a:gd name="T12" fmla="*/ 78867 w 75"/>
                      <a:gd name="T13" fmla="*/ 70297 h 71"/>
                      <a:gd name="T14" fmla="*/ 26289 w 75"/>
                      <a:gd name="T15" fmla="*/ 70297 h 71"/>
                      <a:gd name="T16" fmla="*/ 17526 w 75"/>
                      <a:gd name="T17" fmla="*/ 96659 h 71"/>
                      <a:gd name="T18" fmla="*/ 58420 w 75"/>
                      <a:gd name="T19" fmla="*/ 128878 h 71"/>
                      <a:gd name="T20" fmla="*/ 43815 w 75"/>
                      <a:gd name="T21" fmla="*/ 178672 h 71"/>
                      <a:gd name="T22" fmla="*/ 67183 w 75"/>
                      <a:gd name="T23" fmla="*/ 196247 h 71"/>
                      <a:gd name="T24" fmla="*/ 108077 w 75"/>
                      <a:gd name="T25" fmla="*/ 164027 h 71"/>
                      <a:gd name="T26" fmla="*/ 151892 w 75"/>
                      <a:gd name="T27" fmla="*/ 196247 h 71"/>
                      <a:gd name="T28" fmla="*/ 172339 w 75"/>
                      <a:gd name="T29" fmla="*/ 178672 h 71"/>
                      <a:gd name="T30" fmla="*/ 166497 w 75"/>
                      <a:gd name="T31" fmla="*/ 158169 h 7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75"/>
                      <a:gd name="T49" fmla="*/ 0 h 71"/>
                      <a:gd name="T50" fmla="*/ 75 w 75"/>
                      <a:gd name="T51" fmla="*/ 71 h 71"/>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75" h="71">
                        <a:moveTo>
                          <a:pt x="54" y="44"/>
                        </a:moveTo>
                        <a:cubicBezTo>
                          <a:pt x="69" y="33"/>
                          <a:pt x="69" y="33"/>
                          <a:pt x="69" y="33"/>
                        </a:cubicBezTo>
                        <a:cubicBezTo>
                          <a:pt x="75" y="28"/>
                          <a:pt x="73" y="25"/>
                          <a:pt x="65" y="24"/>
                        </a:cubicBezTo>
                        <a:cubicBezTo>
                          <a:pt x="48" y="24"/>
                          <a:pt x="48" y="24"/>
                          <a:pt x="48" y="24"/>
                        </a:cubicBezTo>
                        <a:cubicBezTo>
                          <a:pt x="42" y="7"/>
                          <a:pt x="42" y="7"/>
                          <a:pt x="42" y="7"/>
                        </a:cubicBezTo>
                        <a:cubicBezTo>
                          <a:pt x="39" y="0"/>
                          <a:pt x="35" y="0"/>
                          <a:pt x="33" y="7"/>
                        </a:cubicBezTo>
                        <a:cubicBezTo>
                          <a:pt x="27" y="24"/>
                          <a:pt x="27" y="24"/>
                          <a:pt x="27" y="24"/>
                        </a:cubicBezTo>
                        <a:cubicBezTo>
                          <a:pt x="9" y="24"/>
                          <a:pt x="9" y="24"/>
                          <a:pt x="9" y="24"/>
                        </a:cubicBezTo>
                        <a:cubicBezTo>
                          <a:pt x="1" y="25"/>
                          <a:pt x="0" y="28"/>
                          <a:pt x="6" y="33"/>
                        </a:cubicBezTo>
                        <a:cubicBezTo>
                          <a:pt x="20" y="44"/>
                          <a:pt x="20" y="44"/>
                          <a:pt x="20" y="44"/>
                        </a:cubicBezTo>
                        <a:cubicBezTo>
                          <a:pt x="15" y="61"/>
                          <a:pt x="15" y="61"/>
                          <a:pt x="15" y="61"/>
                        </a:cubicBezTo>
                        <a:cubicBezTo>
                          <a:pt x="13" y="68"/>
                          <a:pt x="16" y="71"/>
                          <a:pt x="23" y="67"/>
                        </a:cubicBezTo>
                        <a:cubicBezTo>
                          <a:pt x="37" y="56"/>
                          <a:pt x="37" y="56"/>
                          <a:pt x="37" y="56"/>
                        </a:cubicBezTo>
                        <a:cubicBezTo>
                          <a:pt x="52" y="67"/>
                          <a:pt x="52" y="67"/>
                          <a:pt x="52" y="67"/>
                        </a:cubicBezTo>
                        <a:cubicBezTo>
                          <a:pt x="58" y="71"/>
                          <a:pt x="61" y="68"/>
                          <a:pt x="59" y="61"/>
                        </a:cubicBezTo>
                        <a:cubicBezTo>
                          <a:pt x="57" y="54"/>
                          <a:pt x="57" y="54"/>
                          <a:pt x="57" y="54"/>
                        </a:cubicBezTo>
                      </a:path>
                    </a:pathLst>
                  </a:custGeom>
                  <a:noFill/>
                  <a:ln w="12700" cap="rnd">
                    <a:solidFill>
                      <a:schemeClr val="accent3"/>
                    </a:solidFill>
                    <a:prstDash val="solid"/>
                    <a:round/>
                    <a:headEnd/>
                    <a:tailEnd/>
                  </a:ln>
                </p:spPr>
                <p:txBody>
                  <a:bodyPr/>
                  <a:lstStyle/>
                  <a:p>
                    <a:pPr algn="ctr"/>
                    <a:endParaRPr lang="en-GB" dirty="0">
                      <a:latin typeface="Calibri"/>
                      <a:sym typeface="Calibri"/>
                    </a:endParaRPr>
                  </a:p>
                </p:txBody>
              </p:sp>
              <p:sp>
                <p:nvSpPr>
                  <p:cNvPr id="145" name="Freeform 1000"/>
                  <p:cNvSpPr>
                    <a:spLocks/>
                  </p:cNvSpPr>
                  <p:nvPr/>
                </p:nvSpPr>
                <p:spPr bwMode="auto">
                  <a:xfrm>
                    <a:off x="1818653" y="4094084"/>
                    <a:ext cx="133715" cy="127844"/>
                  </a:xfrm>
                  <a:custGeom>
                    <a:avLst/>
                    <a:gdLst>
                      <a:gd name="T0" fmla="*/ 156591 w 75"/>
                      <a:gd name="T1" fmla="*/ 127894 h 71"/>
                      <a:gd name="T2" fmla="*/ 200089 w 75"/>
                      <a:gd name="T3" fmla="*/ 95921 h 71"/>
                      <a:gd name="T4" fmla="*/ 191389 w 75"/>
                      <a:gd name="T5" fmla="*/ 69761 h 71"/>
                      <a:gd name="T6" fmla="*/ 139192 w 75"/>
                      <a:gd name="T7" fmla="*/ 69761 h 71"/>
                      <a:gd name="T8" fmla="*/ 121793 w 75"/>
                      <a:gd name="T9" fmla="*/ 20347 h 71"/>
                      <a:gd name="T10" fmla="*/ 95695 w 75"/>
                      <a:gd name="T11" fmla="*/ 20347 h 71"/>
                      <a:gd name="T12" fmla="*/ 78296 w 75"/>
                      <a:gd name="T13" fmla="*/ 69761 h 71"/>
                      <a:gd name="T14" fmla="*/ 26099 w 75"/>
                      <a:gd name="T15" fmla="*/ 69761 h 71"/>
                      <a:gd name="T16" fmla="*/ 17399 w 75"/>
                      <a:gd name="T17" fmla="*/ 95921 h 71"/>
                      <a:gd name="T18" fmla="*/ 57997 w 75"/>
                      <a:gd name="T19" fmla="*/ 127894 h 71"/>
                      <a:gd name="T20" fmla="*/ 43498 w 75"/>
                      <a:gd name="T21" fmla="*/ 177308 h 71"/>
                      <a:gd name="T22" fmla="*/ 66696 w 75"/>
                      <a:gd name="T23" fmla="*/ 194748 h 71"/>
                      <a:gd name="T24" fmla="*/ 107294 w 75"/>
                      <a:gd name="T25" fmla="*/ 162775 h 71"/>
                      <a:gd name="T26" fmla="*/ 150792 w 75"/>
                      <a:gd name="T27" fmla="*/ 194748 h 71"/>
                      <a:gd name="T28" fmla="*/ 173990 w 75"/>
                      <a:gd name="T29" fmla="*/ 177308 h 71"/>
                      <a:gd name="T30" fmla="*/ 165291 w 75"/>
                      <a:gd name="T31" fmla="*/ 156961 h 7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75"/>
                      <a:gd name="T49" fmla="*/ 0 h 71"/>
                      <a:gd name="T50" fmla="*/ 75 w 75"/>
                      <a:gd name="T51" fmla="*/ 71 h 71"/>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75" h="71">
                        <a:moveTo>
                          <a:pt x="54" y="44"/>
                        </a:moveTo>
                        <a:cubicBezTo>
                          <a:pt x="69" y="33"/>
                          <a:pt x="69" y="33"/>
                          <a:pt x="69" y="33"/>
                        </a:cubicBezTo>
                        <a:cubicBezTo>
                          <a:pt x="75" y="28"/>
                          <a:pt x="73" y="24"/>
                          <a:pt x="66" y="24"/>
                        </a:cubicBezTo>
                        <a:cubicBezTo>
                          <a:pt x="48" y="24"/>
                          <a:pt x="48" y="24"/>
                          <a:pt x="48" y="24"/>
                        </a:cubicBezTo>
                        <a:cubicBezTo>
                          <a:pt x="42" y="7"/>
                          <a:pt x="42" y="7"/>
                          <a:pt x="42" y="7"/>
                        </a:cubicBezTo>
                        <a:cubicBezTo>
                          <a:pt x="39" y="0"/>
                          <a:pt x="35" y="0"/>
                          <a:pt x="33" y="7"/>
                        </a:cubicBezTo>
                        <a:cubicBezTo>
                          <a:pt x="27" y="24"/>
                          <a:pt x="27" y="24"/>
                          <a:pt x="27" y="24"/>
                        </a:cubicBezTo>
                        <a:cubicBezTo>
                          <a:pt x="9" y="24"/>
                          <a:pt x="9" y="24"/>
                          <a:pt x="9" y="24"/>
                        </a:cubicBezTo>
                        <a:cubicBezTo>
                          <a:pt x="1" y="24"/>
                          <a:pt x="0" y="28"/>
                          <a:pt x="6" y="33"/>
                        </a:cubicBezTo>
                        <a:cubicBezTo>
                          <a:pt x="20" y="44"/>
                          <a:pt x="20" y="44"/>
                          <a:pt x="20" y="44"/>
                        </a:cubicBezTo>
                        <a:cubicBezTo>
                          <a:pt x="15" y="61"/>
                          <a:pt x="15" y="61"/>
                          <a:pt x="15" y="61"/>
                        </a:cubicBezTo>
                        <a:cubicBezTo>
                          <a:pt x="13" y="68"/>
                          <a:pt x="16" y="71"/>
                          <a:pt x="23" y="67"/>
                        </a:cubicBezTo>
                        <a:cubicBezTo>
                          <a:pt x="37" y="56"/>
                          <a:pt x="37" y="56"/>
                          <a:pt x="37" y="56"/>
                        </a:cubicBezTo>
                        <a:cubicBezTo>
                          <a:pt x="52" y="67"/>
                          <a:pt x="52" y="67"/>
                          <a:pt x="52" y="67"/>
                        </a:cubicBezTo>
                        <a:cubicBezTo>
                          <a:pt x="58" y="71"/>
                          <a:pt x="62" y="68"/>
                          <a:pt x="60" y="61"/>
                        </a:cubicBezTo>
                        <a:cubicBezTo>
                          <a:pt x="57" y="54"/>
                          <a:pt x="57" y="54"/>
                          <a:pt x="57" y="54"/>
                        </a:cubicBezTo>
                      </a:path>
                    </a:pathLst>
                  </a:custGeom>
                  <a:noFill/>
                  <a:ln w="12700" cap="rnd">
                    <a:solidFill>
                      <a:schemeClr val="accent3"/>
                    </a:solidFill>
                    <a:prstDash val="solid"/>
                    <a:round/>
                    <a:headEnd/>
                    <a:tailEnd/>
                  </a:ln>
                </p:spPr>
                <p:txBody>
                  <a:bodyPr/>
                  <a:lstStyle/>
                  <a:p>
                    <a:pPr algn="ctr"/>
                    <a:endParaRPr lang="en-GB" dirty="0">
                      <a:latin typeface="Calibri"/>
                      <a:sym typeface="Calibri"/>
                    </a:endParaRPr>
                  </a:p>
                </p:txBody>
              </p:sp>
              <p:sp>
                <p:nvSpPr>
                  <p:cNvPr id="146" name="Freeform 1001"/>
                  <p:cNvSpPr>
                    <a:spLocks/>
                  </p:cNvSpPr>
                  <p:nvPr/>
                </p:nvSpPr>
                <p:spPr bwMode="auto">
                  <a:xfrm>
                    <a:off x="1818653" y="4094084"/>
                    <a:ext cx="133715" cy="127844"/>
                  </a:xfrm>
                  <a:custGeom>
                    <a:avLst/>
                    <a:gdLst>
                      <a:gd name="T0" fmla="*/ 156591 w 75"/>
                      <a:gd name="T1" fmla="*/ 127894 h 71"/>
                      <a:gd name="T2" fmla="*/ 200089 w 75"/>
                      <a:gd name="T3" fmla="*/ 95921 h 71"/>
                      <a:gd name="T4" fmla="*/ 191389 w 75"/>
                      <a:gd name="T5" fmla="*/ 69761 h 71"/>
                      <a:gd name="T6" fmla="*/ 139192 w 75"/>
                      <a:gd name="T7" fmla="*/ 69761 h 71"/>
                      <a:gd name="T8" fmla="*/ 121793 w 75"/>
                      <a:gd name="T9" fmla="*/ 20347 h 71"/>
                      <a:gd name="T10" fmla="*/ 95695 w 75"/>
                      <a:gd name="T11" fmla="*/ 20347 h 71"/>
                      <a:gd name="T12" fmla="*/ 78296 w 75"/>
                      <a:gd name="T13" fmla="*/ 69761 h 71"/>
                      <a:gd name="T14" fmla="*/ 26099 w 75"/>
                      <a:gd name="T15" fmla="*/ 69761 h 71"/>
                      <a:gd name="T16" fmla="*/ 17399 w 75"/>
                      <a:gd name="T17" fmla="*/ 95921 h 71"/>
                      <a:gd name="T18" fmla="*/ 57997 w 75"/>
                      <a:gd name="T19" fmla="*/ 127894 h 71"/>
                      <a:gd name="T20" fmla="*/ 43498 w 75"/>
                      <a:gd name="T21" fmla="*/ 177308 h 71"/>
                      <a:gd name="T22" fmla="*/ 66696 w 75"/>
                      <a:gd name="T23" fmla="*/ 194748 h 71"/>
                      <a:gd name="T24" fmla="*/ 107294 w 75"/>
                      <a:gd name="T25" fmla="*/ 162775 h 71"/>
                      <a:gd name="T26" fmla="*/ 150792 w 75"/>
                      <a:gd name="T27" fmla="*/ 194748 h 71"/>
                      <a:gd name="T28" fmla="*/ 173990 w 75"/>
                      <a:gd name="T29" fmla="*/ 177308 h 71"/>
                      <a:gd name="T30" fmla="*/ 165291 w 75"/>
                      <a:gd name="T31" fmla="*/ 156961 h 7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75"/>
                      <a:gd name="T49" fmla="*/ 0 h 71"/>
                      <a:gd name="T50" fmla="*/ 75 w 75"/>
                      <a:gd name="T51" fmla="*/ 71 h 71"/>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75" h="71">
                        <a:moveTo>
                          <a:pt x="54" y="44"/>
                        </a:moveTo>
                        <a:cubicBezTo>
                          <a:pt x="69" y="33"/>
                          <a:pt x="69" y="33"/>
                          <a:pt x="69" y="33"/>
                        </a:cubicBezTo>
                        <a:cubicBezTo>
                          <a:pt x="75" y="28"/>
                          <a:pt x="73" y="24"/>
                          <a:pt x="66" y="24"/>
                        </a:cubicBezTo>
                        <a:cubicBezTo>
                          <a:pt x="48" y="24"/>
                          <a:pt x="48" y="24"/>
                          <a:pt x="48" y="24"/>
                        </a:cubicBezTo>
                        <a:cubicBezTo>
                          <a:pt x="42" y="7"/>
                          <a:pt x="42" y="7"/>
                          <a:pt x="42" y="7"/>
                        </a:cubicBezTo>
                        <a:cubicBezTo>
                          <a:pt x="39" y="0"/>
                          <a:pt x="35" y="0"/>
                          <a:pt x="33" y="7"/>
                        </a:cubicBezTo>
                        <a:cubicBezTo>
                          <a:pt x="27" y="24"/>
                          <a:pt x="27" y="24"/>
                          <a:pt x="27" y="24"/>
                        </a:cubicBezTo>
                        <a:cubicBezTo>
                          <a:pt x="9" y="24"/>
                          <a:pt x="9" y="24"/>
                          <a:pt x="9" y="24"/>
                        </a:cubicBezTo>
                        <a:cubicBezTo>
                          <a:pt x="1" y="24"/>
                          <a:pt x="0" y="28"/>
                          <a:pt x="6" y="33"/>
                        </a:cubicBezTo>
                        <a:cubicBezTo>
                          <a:pt x="20" y="44"/>
                          <a:pt x="20" y="44"/>
                          <a:pt x="20" y="44"/>
                        </a:cubicBezTo>
                        <a:cubicBezTo>
                          <a:pt x="15" y="61"/>
                          <a:pt x="15" y="61"/>
                          <a:pt x="15" y="61"/>
                        </a:cubicBezTo>
                        <a:cubicBezTo>
                          <a:pt x="13" y="68"/>
                          <a:pt x="16" y="71"/>
                          <a:pt x="23" y="67"/>
                        </a:cubicBezTo>
                        <a:cubicBezTo>
                          <a:pt x="37" y="56"/>
                          <a:pt x="37" y="56"/>
                          <a:pt x="37" y="56"/>
                        </a:cubicBezTo>
                        <a:cubicBezTo>
                          <a:pt x="52" y="67"/>
                          <a:pt x="52" y="67"/>
                          <a:pt x="52" y="67"/>
                        </a:cubicBezTo>
                        <a:cubicBezTo>
                          <a:pt x="58" y="71"/>
                          <a:pt x="62" y="68"/>
                          <a:pt x="60" y="61"/>
                        </a:cubicBezTo>
                        <a:cubicBezTo>
                          <a:pt x="57" y="54"/>
                          <a:pt x="57" y="54"/>
                          <a:pt x="57" y="54"/>
                        </a:cubicBezTo>
                      </a:path>
                    </a:pathLst>
                  </a:custGeom>
                  <a:noFill/>
                  <a:ln w="12700" cap="rnd">
                    <a:solidFill>
                      <a:schemeClr val="accent3"/>
                    </a:solidFill>
                    <a:prstDash val="solid"/>
                    <a:round/>
                    <a:headEnd/>
                    <a:tailEnd/>
                  </a:ln>
                </p:spPr>
                <p:txBody>
                  <a:bodyPr/>
                  <a:lstStyle/>
                  <a:p>
                    <a:pPr algn="ctr"/>
                    <a:endParaRPr lang="en-GB" dirty="0">
                      <a:latin typeface="Calibri"/>
                      <a:sym typeface="Calibri"/>
                    </a:endParaRPr>
                  </a:p>
                </p:txBody>
              </p:sp>
              <p:sp>
                <p:nvSpPr>
                  <p:cNvPr id="147" name="Freeform 1002"/>
                  <p:cNvSpPr>
                    <a:spLocks/>
                  </p:cNvSpPr>
                  <p:nvPr/>
                </p:nvSpPr>
                <p:spPr bwMode="auto">
                  <a:xfrm>
                    <a:off x="1977745" y="4169805"/>
                    <a:ext cx="134691" cy="127844"/>
                  </a:xfrm>
                  <a:custGeom>
                    <a:avLst/>
                    <a:gdLst>
                      <a:gd name="T0" fmla="*/ 157734 w 75"/>
                      <a:gd name="T1" fmla="*/ 127894 h 71"/>
                      <a:gd name="T2" fmla="*/ 201549 w 75"/>
                      <a:gd name="T3" fmla="*/ 98827 h 71"/>
                      <a:gd name="T4" fmla="*/ 192786 w 75"/>
                      <a:gd name="T5" fmla="*/ 69761 h 71"/>
                      <a:gd name="T6" fmla="*/ 140208 w 75"/>
                      <a:gd name="T7" fmla="*/ 69761 h 71"/>
                      <a:gd name="T8" fmla="*/ 122682 w 75"/>
                      <a:gd name="T9" fmla="*/ 20347 h 71"/>
                      <a:gd name="T10" fmla="*/ 96393 w 75"/>
                      <a:gd name="T11" fmla="*/ 20347 h 71"/>
                      <a:gd name="T12" fmla="*/ 78867 w 75"/>
                      <a:gd name="T13" fmla="*/ 69761 h 71"/>
                      <a:gd name="T14" fmla="*/ 26289 w 75"/>
                      <a:gd name="T15" fmla="*/ 69761 h 71"/>
                      <a:gd name="T16" fmla="*/ 17526 w 75"/>
                      <a:gd name="T17" fmla="*/ 98827 h 71"/>
                      <a:gd name="T18" fmla="*/ 58420 w 75"/>
                      <a:gd name="T19" fmla="*/ 127894 h 71"/>
                      <a:gd name="T20" fmla="*/ 43815 w 75"/>
                      <a:gd name="T21" fmla="*/ 177308 h 71"/>
                      <a:gd name="T22" fmla="*/ 67183 w 75"/>
                      <a:gd name="T23" fmla="*/ 194748 h 71"/>
                      <a:gd name="T24" fmla="*/ 108077 w 75"/>
                      <a:gd name="T25" fmla="*/ 165681 h 71"/>
                      <a:gd name="T26" fmla="*/ 151892 w 75"/>
                      <a:gd name="T27" fmla="*/ 194748 h 71"/>
                      <a:gd name="T28" fmla="*/ 175260 w 75"/>
                      <a:gd name="T29" fmla="*/ 177308 h 71"/>
                      <a:gd name="T30" fmla="*/ 166497 w 75"/>
                      <a:gd name="T31" fmla="*/ 156961 h 7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75"/>
                      <a:gd name="T49" fmla="*/ 0 h 71"/>
                      <a:gd name="T50" fmla="*/ 75 w 75"/>
                      <a:gd name="T51" fmla="*/ 71 h 71"/>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75" h="71">
                        <a:moveTo>
                          <a:pt x="54" y="44"/>
                        </a:moveTo>
                        <a:cubicBezTo>
                          <a:pt x="69" y="34"/>
                          <a:pt x="69" y="34"/>
                          <a:pt x="69" y="34"/>
                        </a:cubicBezTo>
                        <a:cubicBezTo>
                          <a:pt x="75" y="29"/>
                          <a:pt x="73" y="25"/>
                          <a:pt x="66" y="24"/>
                        </a:cubicBezTo>
                        <a:cubicBezTo>
                          <a:pt x="48" y="24"/>
                          <a:pt x="48" y="24"/>
                          <a:pt x="48" y="24"/>
                        </a:cubicBezTo>
                        <a:cubicBezTo>
                          <a:pt x="42" y="7"/>
                          <a:pt x="42" y="7"/>
                          <a:pt x="42" y="7"/>
                        </a:cubicBezTo>
                        <a:cubicBezTo>
                          <a:pt x="39" y="0"/>
                          <a:pt x="35" y="0"/>
                          <a:pt x="33" y="7"/>
                        </a:cubicBezTo>
                        <a:cubicBezTo>
                          <a:pt x="27" y="24"/>
                          <a:pt x="27" y="24"/>
                          <a:pt x="27" y="24"/>
                        </a:cubicBezTo>
                        <a:cubicBezTo>
                          <a:pt x="9" y="24"/>
                          <a:pt x="9" y="24"/>
                          <a:pt x="9" y="24"/>
                        </a:cubicBezTo>
                        <a:cubicBezTo>
                          <a:pt x="1" y="25"/>
                          <a:pt x="0" y="29"/>
                          <a:pt x="6" y="34"/>
                        </a:cubicBezTo>
                        <a:cubicBezTo>
                          <a:pt x="20" y="44"/>
                          <a:pt x="20" y="44"/>
                          <a:pt x="20" y="44"/>
                        </a:cubicBezTo>
                        <a:cubicBezTo>
                          <a:pt x="15" y="61"/>
                          <a:pt x="15" y="61"/>
                          <a:pt x="15" y="61"/>
                        </a:cubicBezTo>
                        <a:cubicBezTo>
                          <a:pt x="13" y="69"/>
                          <a:pt x="16" y="71"/>
                          <a:pt x="23" y="67"/>
                        </a:cubicBezTo>
                        <a:cubicBezTo>
                          <a:pt x="37" y="57"/>
                          <a:pt x="37" y="57"/>
                          <a:pt x="37" y="57"/>
                        </a:cubicBezTo>
                        <a:cubicBezTo>
                          <a:pt x="52" y="67"/>
                          <a:pt x="52" y="67"/>
                          <a:pt x="52" y="67"/>
                        </a:cubicBezTo>
                        <a:cubicBezTo>
                          <a:pt x="58" y="71"/>
                          <a:pt x="62" y="69"/>
                          <a:pt x="60" y="61"/>
                        </a:cubicBezTo>
                        <a:cubicBezTo>
                          <a:pt x="57" y="54"/>
                          <a:pt x="57" y="54"/>
                          <a:pt x="57" y="54"/>
                        </a:cubicBezTo>
                      </a:path>
                    </a:pathLst>
                  </a:custGeom>
                  <a:noFill/>
                  <a:ln w="12700" cap="rnd">
                    <a:solidFill>
                      <a:schemeClr val="accent3"/>
                    </a:solidFill>
                    <a:prstDash val="solid"/>
                    <a:round/>
                    <a:headEnd/>
                    <a:tailEnd/>
                  </a:ln>
                </p:spPr>
                <p:txBody>
                  <a:bodyPr/>
                  <a:lstStyle/>
                  <a:p>
                    <a:pPr algn="ctr"/>
                    <a:endParaRPr lang="en-GB" dirty="0">
                      <a:latin typeface="Calibri"/>
                      <a:sym typeface="Calibri"/>
                    </a:endParaRPr>
                  </a:p>
                </p:txBody>
              </p:sp>
              <p:sp>
                <p:nvSpPr>
                  <p:cNvPr id="148" name="Freeform 1003"/>
                  <p:cNvSpPr>
                    <a:spLocks/>
                  </p:cNvSpPr>
                  <p:nvPr/>
                </p:nvSpPr>
                <p:spPr bwMode="auto">
                  <a:xfrm>
                    <a:off x="1977744" y="4169812"/>
                    <a:ext cx="134691" cy="127844"/>
                  </a:xfrm>
                  <a:custGeom>
                    <a:avLst/>
                    <a:gdLst>
                      <a:gd name="T0" fmla="*/ 157734 w 75"/>
                      <a:gd name="T1" fmla="*/ 127894 h 71"/>
                      <a:gd name="T2" fmla="*/ 201549 w 75"/>
                      <a:gd name="T3" fmla="*/ 98827 h 71"/>
                      <a:gd name="T4" fmla="*/ 192786 w 75"/>
                      <a:gd name="T5" fmla="*/ 69761 h 71"/>
                      <a:gd name="T6" fmla="*/ 140208 w 75"/>
                      <a:gd name="T7" fmla="*/ 69761 h 71"/>
                      <a:gd name="T8" fmla="*/ 122682 w 75"/>
                      <a:gd name="T9" fmla="*/ 20347 h 71"/>
                      <a:gd name="T10" fmla="*/ 96393 w 75"/>
                      <a:gd name="T11" fmla="*/ 20347 h 71"/>
                      <a:gd name="T12" fmla="*/ 78867 w 75"/>
                      <a:gd name="T13" fmla="*/ 69761 h 71"/>
                      <a:gd name="T14" fmla="*/ 26289 w 75"/>
                      <a:gd name="T15" fmla="*/ 69761 h 71"/>
                      <a:gd name="T16" fmla="*/ 17526 w 75"/>
                      <a:gd name="T17" fmla="*/ 98827 h 71"/>
                      <a:gd name="T18" fmla="*/ 58420 w 75"/>
                      <a:gd name="T19" fmla="*/ 127894 h 71"/>
                      <a:gd name="T20" fmla="*/ 43815 w 75"/>
                      <a:gd name="T21" fmla="*/ 177308 h 71"/>
                      <a:gd name="T22" fmla="*/ 67183 w 75"/>
                      <a:gd name="T23" fmla="*/ 194748 h 71"/>
                      <a:gd name="T24" fmla="*/ 108077 w 75"/>
                      <a:gd name="T25" fmla="*/ 165681 h 71"/>
                      <a:gd name="T26" fmla="*/ 151892 w 75"/>
                      <a:gd name="T27" fmla="*/ 194748 h 71"/>
                      <a:gd name="T28" fmla="*/ 175260 w 75"/>
                      <a:gd name="T29" fmla="*/ 177308 h 71"/>
                      <a:gd name="T30" fmla="*/ 166497 w 75"/>
                      <a:gd name="T31" fmla="*/ 156961 h 7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75"/>
                      <a:gd name="T49" fmla="*/ 0 h 71"/>
                      <a:gd name="T50" fmla="*/ 75 w 75"/>
                      <a:gd name="T51" fmla="*/ 71 h 71"/>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75" h="71">
                        <a:moveTo>
                          <a:pt x="54" y="44"/>
                        </a:moveTo>
                        <a:cubicBezTo>
                          <a:pt x="69" y="34"/>
                          <a:pt x="69" y="34"/>
                          <a:pt x="69" y="34"/>
                        </a:cubicBezTo>
                        <a:cubicBezTo>
                          <a:pt x="75" y="29"/>
                          <a:pt x="73" y="25"/>
                          <a:pt x="66" y="24"/>
                        </a:cubicBezTo>
                        <a:cubicBezTo>
                          <a:pt x="48" y="24"/>
                          <a:pt x="48" y="24"/>
                          <a:pt x="48" y="24"/>
                        </a:cubicBezTo>
                        <a:cubicBezTo>
                          <a:pt x="42" y="7"/>
                          <a:pt x="42" y="7"/>
                          <a:pt x="42" y="7"/>
                        </a:cubicBezTo>
                        <a:cubicBezTo>
                          <a:pt x="39" y="0"/>
                          <a:pt x="35" y="0"/>
                          <a:pt x="33" y="7"/>
                        </a:cubicBezTo>
                        <a:cubicBezTo>
                          <a:pt x="27" y="24"/>
                          <a:pt x="27" y="24"/>
                          <a:pt x="27" y="24"/>
                        </a:cubicBezTo>
                        <a:cubicBezTo>
                          <a:pt x="9" y="24"/>
                          <a:pt x="9" y="24"/>
                          <a:pt x="9" y="24"/>
                        </a:cubicBezTo>
                        <a:cubicBezTo>
                          <a:pt x="1" y="25"/>
                          <a:pt x="0" y="29"/>
                          <a:pt x="6" y="34"/>
                        </a:cubicBezTo>
                        <a:cubicBezTo>
                          <a:pt x="20" y="44"/>
                          <a:pt x="20" y="44"/>
                          <a:pt x="20" y="44"/>
                        </a:cubicBezTo>
                        <a:cubicBezTo>
                          <a:pt x="15" y="61"/>
                          <a:pt x="15" y="61"/>
                          <a:pt x="15" y="61"/>
                        </a:cubicBezTo>
                        <a:cubicBezTo>
                          <a:pt x="13" y="69"/>
                          <a:pt x="16" y="71"/>
                          <a:pt x="23" y="67"/>
                        </a:cubicBezTo>
                        <a:cubicBezTo>
                          <a:pt x="37" y="57"/>
                          <a:pt x="37" y="57"/>
                          <a:pt x="37" y="57"/>
                        </a:cubicBezTo>
                        <a:cubicBezTo>
                          <a:pt x="52" y="67"/>
                          <a:pt x="52" y="67"/>
                          <a:pt x="52" y="67"/>
                        </a:cubicBezTo>
                        <a:cubicBezTo>
                          <a:pt x="58" y="71"/>
                          <a:pt x="62" y="69"/>
                          <a:pt x="60" y="61"/>
                        </a:cubicBezTo>
                        <a:cubicBezTo>
                          <a:pt x="57" y="54"/>
                          <a:pt x="57" y="54"/>
                          <a:pt x="57" y="54"/>
                        </a:cubicBezTo>
                      </a:path>
                    </a:pathLst>
                  </a:custGeom>
                  <a:noFill/>
                  <a:ln w="12700" cap="rnd">
                    <a:solidFill>
                      <a:schemeClr val="accent3"/>
                    </a:solidFill>
                    <a:prstDash val="solid"/>
                    <a:round/>
                    <a:headEnd/>
                    <a:tailEnd/>
                  </a:ln>
                </p:spPr>
                <p:txBody>
                  <a:bodyPr/>
                  <a:lstStyle/>
                  <a:p>
                    <a:pPr algn="ctr"/>
                    <a:endParaRPr lang="en-GB" dirty="0">
                      <a:latin typeface="Calibri"/>
                      <a:sym typeface="Calibri"/>
                    </a:endParaRPr>
                  </a:p>
                </p:txBody>
              </p:sp>
              <p:sp>
                <p:nvSpPr>
                  <p:cNvPr id="149" name="Freeform 1004"/>
                  <p:cNvSpPr>
                    <a:spLocks/>
                  </p:cNvSpPr>
                  <p:nvPr/>
                </p:nvSpPr>
                <p:spPr bwMode="auto">
                  <a:xfrm>
                    <a:off x="1470211" y="4094091"/>
                    <a:ext cx="132739" cy="127844"/>
                  </a:xfrm>
                  <a:custGeom>
                    <a:avLst/>
                    <a:gdLst>
                      <a:gd name="T0" fmla="*/ 157549 w 74"/>
                      <a:gd name="T1" fmla="*/ 127894 h 71"/>
                      <a:gd name="T2" fmla="*/ 198395 w 74"/>
                      <a:gd name="T3" fmla="*/ 95921 h 71"/>
                      <a:gd name="T4" fmla="*/ 189642 w 74"/>
                      <a:gd name="T5" fmla="*/ 69761 h 71"/>
                      <a:gd name="T6" fmla="*/ 140043 w 74"/>
                      <a:gd name="T7" fmla="*/ 69761 h 71"/>
                      <a:gd name="T8" fmla="*/ 122538 w 74"/>
                      <a:gd name="T9" fmla="*/ 20347 h 71"/>
                      <a:gd name="T10" fmla="*/ 93362 w 74"/>
                      <a:gd name="T11" fmla="*/ 20347 h 71"/>
                      <a:gd name="T12" fmla="*/ 75857 w 74"/>
                      <a:gd name="T13" fmla="*/ 69761 h 71"/>
                      <a:gd name="T14" fmla="*/ 26258 w 74"/>
                      <a:gd name="T15" fmla="*/ 69761 h 71"/>
                      <a:gd name="T16" fmla="*/ 17505 w 74"/>
                      <a:gd name="T17" fmla="*/ 95921 h 71"/>
                      <a:gd name="T18" fmla="*/ 58351 w 74"/>
                      <a:gd name="T19" fmla="*/ 127894 h 71"/>
                      <a:gd name="T20" fmla="*/ 43764 w 74"/>
                      <a:gd name="T21" fmla="*/ 177308 h 71"/>
                      <a:gd name="T22" fmla="*/ 67104 w 74"/>
                      <a:gd name="T23" fmla="*/ 194748 h 71"/>
                      <a:gd name="T24" fmla="*/ 107950 w 74"/>
                      <a:gd name="T25" fmla="*/ 162775 h 71"/>
                      <a:gd name="T26" fmla="*/ 148796 w 74"/>
                      <a:gd name="T27" fmla="*/ 194748 h 71"/>
                      <a:gd name="T28" fmla="*/ 172136 w 74"/>
                      <a:gd name="T29" fmla="*/ 177308 h 71"/>
                      <a:gd name="T30" fmla="*/ 166301 w 74"/>
                      <a:gd name="T31" fmla="*/ 156961 h 7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74"/>
                      <a:gd name="T49" fmla="*/ 0 h 71"/>
                      <a:gd name="T50" fmla="*/ 74 w 74"/>
                      <a:gd name="T51" fmla="*/ 71 h 71"/>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74" h="71">
                        <a:moveTo>
                          <a:pt x="54" y="44"/>
                        </a:moveTo>
                        <a:cubicBezTo>
                          <a:pt x="68" y="33"/>
                          <a:pt x="68" y="33"/>
                          <a:pt x="68" y="33"/>
                        </a:cubicBezTo>
                        <a:cubicBezTo>
                          <a:pt x="74" y="28"/>
                          <a:pt x="73" y="24"/>
                          <a:pt x="65" y="24"/>
                        </a:cubicBezTo>
                        <a:cubicBezTo>
                          <a:pt x="48" y="24"/>
                          <a:pt x="48" y="24"/>
                          <a:pt x="48" y="24"/>
                        </a:cubicBezTo>
                        <a:cubicBezTo>
                          <a:pt x="42" y="7"/>
                          <a:pt x="42" y="7"/>
                          <a:pt x="42" y="7"/>
                        </a:cubicBezTo>
                        <a:cubicBezTo>
                          <a:pt x="39" y="0"/>
                          <a:pt x="35" y="0"/>
                          <a:pt x="32" y="7"/>
                        </a:cubicBezTo>
                        <a:cubicBezTo>
                          <a:pt x="26" y="24"/>
                          <a:pt x="26" y="24"/>
                          <a:pt x="26" y="24"/>
                        </a:cubicBezTo>
                        <a:cubicBezTo>
                          <a:pt x="9" y="24"/>
                          <a:pt x="9" y="24"/>
                          <a:pt x="9" y="24"/>
                        </a:cubicBezTo>
                        <a:cubicBezTo>
                          <a:pt x="1" y="24"/>
                          <a:pt x="0" y="28"/>
                          <a:pt x="6" y="33"/>
                        </a:cubicBezTo>
                        <a:cubicBezTo>
                          <a:pt x="20" y="44"/>
                          <a:pt x="20" y="44"/>
                          <a:pt x="20" y="44"/>
                        </a:cubicBezTo>
                        <a:cubicBezTo>
                          <a:pt x="15" y="61"/>
                          <a:pt x="15" y="61"/>
                          <a:pt x="15" y="61"/>
                        </a:cubicBezTo>
                        <a:cubicBezTo>
                          <a:pt x="13" y="68"/>
                          <a:pt x="16" y="71"/>
                          <a:pt x="23" y="67"/>
                        </a:cubicBezTo>
                        <a:cubicBezTo>
                          <a:pt x="37" y="56"/>
                          <a:pt x="37" y="56"/>
                          <a:pt x="37" y="56"/>
                        </a:cubicBezTo>
                        <a:cubicBezTo>
                          <a:pt x="51" y="67"/>
                          <a:pt x="51" y="67"/>
                          <a:pt x="51" y="67"/>
                        </a:cubicBezTo>
                        <a:cubicBezTo>
                          <a:pt x="58" y="71"/>
                          <a:pt x="61" y="68"/>
                          <a:pt x="59" y="61"/>
                        </a:cubicBezTo>
                        <a:cubicBezTo>
                          <a:pt x="57" y="54"/>
                          <a:pt x="57" y="54"/>
                          <a:pt x="57" y="54"/>
                        </a:cubicBezTo>
                      </a:path>
                    </a:pathLst>
                  </a:custGeom>
                  <a:noFill/>
                  <a:ln w="12700" cap="rnd">
                    <a:solidFill>
                      <a:schemeClr val="accent3"/>
                    </a:solidFill>
                    <a:prstDash val="solid"/>
                    <a:round/>
                    <a:headEnd/>
                    <a:tailEnd/>
                  </a:ln>
                </p:spPr>
                <p:txBody>
                  <a:bodyPr/>
                  <a:lstStyle/>
                  <a:p>
                    <a:pPr algn="ctr"/>
                    <a:endParaRPr lang="en-GB" dirty="0">
                      <a:latin typeface="Calibri"/>
                      <a:sym typeface="Calibri"/>
                    </a:endParaRPr>
                  </a:p>
                </p:txBody>
              </p:sp>
              <p:sp>
                <p:nvSpPr>
                  <p:cNvPr id="150" name="Freeform 1005"/>
                  <p:cNvSpPr>
                    <a:spLocks/>
                  </p:cNvSpPr>
                  <p:nvPr/>
                </p:nvSpPr>
                <p:spPr bwMode="auto">
                  <a:xfrm>
                    <a:off x="1470211" y="4094084"/>
                    <a:ext cx="132739" cy="127844"/>
                  </a:xfrm>
                  <a:custGeom>
                    <a:avLst/>
                    <a:gdLst>
                      <a:gd name="T0" fmla="*/ 157549 w 74"/>
                      <a:gd name="T1" fmla="*/ 127894 h 71"/>
                      <a:gd name="T2" fmla="*/ 198395 w 74"/>
                      <a:gd name="T3" fmla="*/ 95921 h 71"/>
                      <a:gd name="T4" fmla="*/ 189642 w 74"/>
                      <a:gd name="T5" fmla="*/ 69761 h 71"/>
                      <a:gd name="T6" fmla="*/ 140043 w 74"/>
                      <a:gd name="T7" fmla="*/ 69761 h 71"/>
                      <a:gd name="T8" fmla="*/ 122538 w 74"/>
                      <a:gd name="T9" fmla="*/ 20347 h 71"/>
                      <a:gd name="T10" fmla="*/ 93362 w 74"/>
                      <a:gd name="T11" fmla="*/ 20347 h 71"/>
                      <a:gd name="T12" fmla="*/ 75857 w 74"/>
                      <a:gd name="T13" fmla="*/ 69761 h 71"/>
                      <a:gd name="T14" fmla="*/ 26258 w 74"/>
                      <a:gd name="T15" fmla="*/ 69761 h 71"/>
                      <a:gd name="T16" fmla="*/ 17505 w 74"/>
                      <a:gd name="T17" fmla="*/ 95921 h 71"/>
                      <a:gd name="T18" fmla="*/ 58351 w 74"/>
                      <a:gd name="T19" fmla="*/ 127894 h 71"/>
                      <a:gd name="T20" fmla="*/ 43764 w 74"/>
                      <a:gd name="T21" fmla="*/ 177308 h 71"/>
                      <a:gd name="T22" fmla="*/ 67104 w 74"/>
                      <a:gd name="T23" fmla="*/ 194748 h 71"/>
                      <a:gd name="T24" fmla="*/ 107950 w 74"/>
                      <a:gd name="T25" fmla="*/ 162775 h 71"/>
                      <a:gd name="T26" fmla="*/ 148796 w 74"/>
                      <a:gd name="T27" fmla="*/ 194748 h 71"/>
                      <a:gd name="T28" fmla="*/ 172136 w 74"/>
                      <a:gd name="T29" fmla="*/ 177308 h 71"/>
                      <a:gd name="T30" fmla="*/ 166301 w 74"/>
                      <a:gd name="T31" fmla="*/ 156961 h 7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74"/>
                      <a:gd name="T49" fmla="*/ 0 h 71"/>
                      <a:gd name="T50" fmla="*/ 74 w 74"/>
                      <a:gd name="T51" fmla="*/ 71 h 71"/>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74" h="71">
                        <a:moveTo>
                          <a:pt x="54" y="44"/>
                        </a:moveTo>
                        <a:cubicBezTo>
                          <a:pt x="68" y="33"/>
                          <a:pt x="68" y="33"/>
                          <a:pt x="68" y="33"/>
                        </a:cubicBezTo>
                        <a:cubicBezTo>
                          <a:pt x="74" y="28"/>
                          <a:pt x="73" y="24"/>
                          <a:pt x="65" y="24"/>
                        </a:cubicBezTo>
                        <a:cubicBezTo>
                          <a:pt x="48" y="24"/>
                          <a:pt x="48" y="24"/>
                          <a:pt x="48" y="24"/>
                        </a:cubicBezTo>
                        <a:cubicBezTo>
                          <a:pt x="42" y="7"/>
                          <a:pt x="42" y="7"/>
                          <a:pt x="42" y="7"/>
                        </a:cubicBezTo>
                        <a:cubicBezTo>
                          <a:pt x="39" y="0"/>
                          <a:pt x="35" y="0"/>
                          <a:pt x="32" y="7"/>
                        </a:cubicBezTo>
                        <a:cubicBezTo>
                          <a:pt x="26" y="24"/>
                          <a:pt x="26" y="24"/>
                          <a:pt x="26" y="24"/>
                        </a:cubicBezTo>
                        <a:cubicBezTo>
                          <a:pt x="9" y="24"/>
                          <a:pt x="9" y="24"/>
                          <a:pt x="9" y="24"/>
                        </a:cubicBezTo>
                        <a:cubicBezTo>
                          <a:pt x="1" y="24"/>
                          <a:pt x="0" y="28"/>
                          <a:pt x="6" y="33"/>
                        </a:cubicBezTo>
                        <a:cubicBezTo>
                          <a:pt x="20" y="44"/>
                          <a:pt x="20" y="44"/>
                          <a:pt x="20" y="44"/>
                        </a:cubicBezTo>
                        <a:cubicBezTo>
                          <a:pt x="15" y="61"/>
                          <a:pt x="15" y="61"/>
                          <a:pt x="15" y="61"/>
                        </a:cubicBezTo>
                        <a:cubicBezTo>
                          <a:pt x="13" y="68"/>
                          <a:pt x="16" y="71"/>
                          <a:pt x="23" y="67"/>
                        </a:cubicBezTo>
                        <a:cubicBezTo>
                          <a:pt x="37" y="56"/>
                          <a:pt x="37" y="56"/>
                          <a:pt x="37" y="56"/>
                        </a:cubicBezTo>
                        <a:cubicBezTo>
                          <a:pt x="51" y="67"/>
                          <a:pt x="51" y="67"/>
                          <a:pt x="51" y="67"/>
                        </a:cubicBezTo>
                        <a:cubicBezTo>
                          <a:pt x="58" y="71"/>
                          <a:pt x="61" y="68"/>
                          <a:pt x="59" y="61"/>
                        </a:cubicBezTo>
                        <a:cubicBezTo>
                          <a:pt x="57" y="54"/>
                          <a:pt x="57" y="54"/>
                          <a:pt x="57" y="54"/>
                        </a:cubicBezTo>
                      </a:path>
                    </a:pathLst>
                  </a:custGeom>
                  <a:noFill/>
                  <a:ln w="12700" cap="rnd">
                    <a:solidFill>
                      <a:schemeClr val="accent3"/>
                    </a:solidFill>
                    <a:prstDash val="solid"/>
                    <a:round/>
                    <a:headEnd/>
                    <a:tailEnd/>
                  </a:ln>
                </p:spPr>
                <p:txBody>
                  <a:bodyPr/>
                  <a:lstStyle/>
                  <a:p>
                    <a:pPr algn="ctr"/>
                    <a:endParaRPr lang="en-GB" dirty="0">
                      <a:latin typeface="Calibri"/>
                      <a:sym typeface="Calibri"/>
                    </a:endParaRPr>
                  </a:p>
                </p:txBody>
              </p:sp>
              <p:sp>
                <p:nvSpPr>
                  <p:cNvPr id="151" name="Freeform 1006"/>
                  <p:cNvSpPr>
                    <a:spLocks/>
                  </p:cNvSpPr>
                  <p:nvPr/>
                </p:nvSpPr>
                <p:spPr bwMode="auto">
                  <a:xfrm>
                    <a:off x="1319905" y="4162923"/>
                    <a:ext cx="134691" cy="127844"/>
                  </a:xfrm>
                  <a:custGeom>
                    <a:avLst/>
                    <a:gdLst>
                      <a:gd name="T0" fmla="*/ 157734 w 75"/>
                      <a:gd name="T1" fmla="*/ 127894 h 71"/>
                      <a:gd name="T2" fmla="*/ 201549 w 75"/>
                      <a:gd name="T3" fmla="*/ 95921 h 71"/>
                      <a:gd name="T4" fmla="*/ 189865 w 75"/>
                      <a:gd name="T5" fmla="*/ 69761 h 71"/>
                      <a:gd name="T6" fmla="*/ 140208 w 75"/>
                      <a:gd name="T7" fmla="*/ 69761 h 71"/>
                      <a:gd name="T8" fmla="*/ 122682 w 75"/>
                      <a:gd name="T9" fmla="*/ 20347 h 71"/>
                      <a:gd name="T10" fmla="*/ 96393 w 75"/>
                      <a:gd name="T11" fmla="*/ 20347 h 71"/>
                      <a:gd name="T12" fmla="*/ 78867 w 75"/>
                      <a:gd name="T13" fmla="*/ 69761 h 71"/>
                      <a:gd name="T14" fmla="*/ 26289 w 75"/>
                      <a:gd name="T15" fmla="*/ 69761 h 71"/>
                      <a:gd name="T16" fmla="*/ 17526 w 75"/>
                      <a:gd name="T17" fmla="*/ 95921 h 71"/>
                      <a:gd name="T18" fmla="*/ 58420 w 75"/>
                      <a:gd name="T19" fmla="*/ 127894 h 71"/>
                      <a:gd name="T20" fmla="*/ 43815 w 75"/>
                      <a:gd name="T21" fmla="*/ 177308 h 71"/>
                      <a:gd name="T22" fmla="*/ 67183 w 75"/>
                      <a:gd name="T23" fmla="*/ 194748 h 71"/>
                      <a:gd name="T24" fmla="*/ 108077 w 75"/>
                      <a:gd name="T25" fmla="*/ 162775 h 71"/>
                      <a:gd name="T26" fmla="*/ 151892 w 75"/>
                      <a:gd name="T27" fmla="*/ 194748 h 71"/>
                      <a:gd name="T28" fmla="*/ 172339 w 75"/>
                      <a:gd name="T29" fmla="*/ 177308 h 71"/>
                      <a:gd name="T30" fmla="*/ 166497 w 75"/>
                      <a:gd name="T31" fmla="*/ 156961 h 7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75"/>
                      <a:gd name="T49" fmla="*/ 0 h 71"/>
                      <a:gd name="T50" fmla="*/ 75 w 75"/>
                      <a:gd name="T51" fmla="*/ 71 h 71"/>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75" h="71">
                        <a:moveTo>
                          <a:pt x="54" y="44"/>
                        </a:moveTo>
                        <a:cubicBezTo>
                          <a:pt x="69" y="33"/>
                          <a:pt x="69" y="33"/>
                          <a:pt x="69" y="33"/>
                        </a:cubicBezTo>
                        <a:cubicBezTo>
                          <a:pt x="75" y="29"/>
                          <a:pt x="73" y="25"/>
                          <a:pt x="65" y="24"/>
                        </a:cubicBezTo>
                        <a:cubicBezTo>
                          <a:pt x="48" y="24"/>
                          <a:pt x="48" y="24"/>
                          <a:pt x="48" y="24"/>
                        </a:cubicBezTo>
                        <a:cubicBezTo>
                          <a:pt x="42" y="7"/>
                          <a:pt x="42" y="7"/>
                          <a:pt x="42" y="7"/>
                        </a:cubicBezTo>
                        <a:cubicBezTo>
                          <a:pt x="39" y="0"/>
                          <a:pt x="35" y="0"/>
                          <a:pt x="33" y="7"/>
                        </a:cubicBezTo>
                        <a:cubicBezTo>
                          <a:pt x="27" y="24"/>
                          <a:pt x="27" y="24"/>
                          <a:pt x="27" y="24"/>
                        </a:cubicBezTo>
                        <a:cubicBezTo>
                          <a:pt x="9" y="24"/>
                          <a:pt x="9" y="24"/>
                          <a:pt x="9" y="24"/>
                        </a:cubicBezTo>
                        <a:cubicBezTo>
                          <a:pt x="1" y="25"/>
                          <a:pt x="0" y="29"/>
                          <a:pt x="6" y="33"/>
                        </a:cubicBezTo>
                        <a:cubicBezTo>
                          <a:pt x="20" y="44"/>
                          <a:pt x="20" y="44"/>
                          <a:pt x="20" y="44"/>
                        </a:cubicBezTo>
                        <a:cubicBezTo>
                          <a:pt x="15" y="61"/>
                          <a:pt x="15" y="61"/>
                          <a:pt x="15" y="61"/>
                        </a:cubicBezTo>
                        <a:cubicBezTo>
                          <a:pt x="13" y="68"/>
                          <a:pt x="16" y="71"/>
                          <a:pt x="23" y="67"/>
                        </a:cubicBezTo>
                        <a:cubicBezTo>
                          <a:pt x="37" y="56"/>
                          <a:pt x="37" y="56"/>
                          <a:pt x="37" y="56"/>
                        </a:cubicBezTo>
                        <a:cubicBezTo>
                          <a:pt x="52" y="67"/>
                          <a:pt x="52" y="67"/>
                          <a:pt x="52" y="67"/>
                        </a:cubicBezTo>
                        <a:cubicBezTo>
                          <a:pt x="58" y="71"/>
                          <a:pt x="62" y="68"/>
                          <a:pt x="59" y="61"/>
                        </a:cubicBezTo>
                        <a:cubicBezTo>
                          <a:pt x="57" y="54"/>
                          <a:pt x="57" y="54"/>
                          <a:pt x="57" y="54"/>
                        </a:cubicBezTo>
                      </a:path>
                    </a:pathLst>
                  </a:custGeom>
                  <a:noFill/>
                  <a:ln w="12700" cap="rnd">
                    <a:solidFill>
                      <a:schemeClr val="accent3"/>
                    </a:solidFill>
                    <a:prstDash val="solid"/>
                    <a:round/>
                    <a:headEnd/>
                    <a:tailEnd/>
                  </a:ln>
                </p:spPr>
                <p:txBody>
                  <a:bodyPr/>
                  <a:lstStyle/>
                  <a:p>
                    <a:pPr algn="ctr"/>
                    <a:endParaRPr lang="en-GB" dirty="0">
                      <a:latin typeface="Calibri"/>
                      <a:sym typeface="Calibri"/>
                    </a:endParaRPr>
                  </a:p>
                </p:txBody>
              </p:sp>
              <p:sp>
                <p:nvSpPr>
                  <p:cNvPr id="152" name="Freeform 1007"/>
                  <p:cNvSpPr>
                    <a:spLocks/>
                  </p:cNvSpPr>
                  <p:nvPr/>
                </p:nvSpPr>
                <p:spPr bwMode="auto">
                  <a:xfrm>
                    <a:off x="1319904" y="4162927"/>
                    <a:ext cx="134691" cy="127844"/>
                  </a:xfrm>
                  <a:custGeom>
                    <a:avLst/>
                    <a:gdLst>
                      <a:gd name="T0" fmla="*/ 157734 w 75"/>
                      <a:gd name="T1" fmla="*/ 127894 h 71"/>
                      <a:gd name="T2" fmla="*/ 201549 w 75"/>
                      <a:gd name="T3" fmla="*/ 95921 h 71"/>
                      <a:gd name="T4" fmla="*/ 189865 w 75"/>
                      <a:gd name="T5" fmla="*/ 69761 h 71"/>
                      <a:gd name="T6" fmla="*/ 140208 w 75"/>
                      <a:gd name="T7" fmla="*/ 69761 h 71"/>
                      <a:gd name="T8" fmla="*/ 122682 w 75"/>
                      <a:gd name="T9" fmla="*/ 20347 h 71"/>
                      <a:gd name="T10" fmla="*/ 96393 w 75"/>
                      <a:gd name="T11" fmla="*/ 20347 h 71"/>
                      <a:gd name="T12" fmla="*/ 78867 w 75"/>
                      <a:gd name="T13" fmla="*/ 69761 h 71"/>
                      <a:gd name="T14" fmla="*/ 26289 w 75"/>
                      <a:gd name="T15" fmla="*/ 69761 h 71"/>
                      <a:gd name="T16" fmla="*/ 17526 w 75"/>
                      <a:gd name="T17" fmla="*/ 95921 h 71"/>
                      <a:gd name="T18" fmla="*/ 58420 w 75"/>
                      <a:gd name="T19" fmla="*/ 127894 h 71"/>
                      <a:gd name="T20" fmla="*/ 43815 w 75"/>
                      <a:gd name="T21" fmla="*/ 177308 h 71"/>
                      <a:gd name="T22" fmla="*/ 67183 w 75"/>
                      <a:gd name="T23" fmla="*/ 194748 h 71"/>
                      <a:gd name="T24" fmla="*/ 108077 w 75"/>
                      <a:gd name="T25" fmla="*/ 162775 h 71"/>
                      <a:gd name="T26" fmla="*/ 151892 w 75"/>
                      <a:gd name="T27" fmla="*/ 194748 h 71"/>
                      <a:gd name="T28" fmla="*/ 172339 w 75"/>
                      <a:gd name="T29" fmla="*/ 177308 h 71"/>
                      <a:gd name="T30" fmla="*/ 166497 w 75"/>
                      <a:gd name="T31" fmla="*/ 156961 h 7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75"/>
                      <a:gd name="T49" fmla="*/ 0 h 71"/>
                      <a:gd name="T50" fmla="*/ 75 w 75"/>
                      <a:gd name="T51" fmla="*/ 71 h 71"/>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75" h="71">
                        <a:moveTo>
                          <a:pt x="54" y="44"/>
                        </a:moveTo>
                        <a:cubicBezTo>
                          <a:pt x="69" y="33"/>
                          <a:pt x="69" y="33"/>
                          <a:pt x="69" y="33"/>
                        </a:cubicBezTo>
                        <a:cubicBezTo>
                          <a:pt x="75" y="29"/>
                          <a:pt x="73" y="25"/>
                          <a:pt x="65" y="24"/>
                        </a:cubicBezTo>
                        <a:cubicBezTo>
                          <a:pt x="48" y="24"/>
                          <a:pt x="48" y="24"/>
                          <a:pt x="48" y="24"/>
                        </a:cubicBezTo>
                        <a:cubicBezTo>
                          <a:pt x="42" y="7"/>
                          <a:pt x="42" y="7"/>
                          <a:pt x="42" y="7"/>
                        </a:cubicBezTo>
                        <a:cubicBezTo>
                          <a:pt x="39" y="0"/>
                          <a:pt x="35" y="0"/>
                          <a:pt x="33" y="7"/>
                        </a:cubicBezTo>
                        <a:cubicBezTo>
                          <a:pt x="27" y="24"/>
                          <a:pt x="27" y="24"/>
                          <a:pt x="27" y="24"/>
                        </a:cubicBezTo>
                        <a:cubicBezTo>
                          <a:pt x="9" y="24"/>
                          <a:pt x="9" y="24"/>
                          <a:pt x="9" y="24"/>
                        </a:cubicBezTo>
                        <a:cubicBezTo>
                          <a:pt x="1" y="25"/>
                          <a:pt x="0" y="29"/>
                          <a:pt x="6" y="33"/>
                        </a:cubicBezTo>
                        <a:cubicBezTo>
                          <a:pt x="20" y="44"/>
                          <a:pt x="20" y="44"/>
                          <a:pt x="20" y="44"/>
                        </a:cubicBezTo>
                        <a:cubicBezTo>
                          <a:pt x="15" y="61"/>
                          <a:pt x="15" y="61"/>
                          <a:pt x="15" y="61"/>
                        </a:cubicBezTo>
                        <a:cubicBezTo>
                          <a:pt x="13" y="68"/>
                          <a:pt x="16" y="71"/>
                          <a:pt x="23" y="67"/>
                        </a:cubicBezTo>
                        <a:cubicBezTo>
                          <a:pt x="37" y="56"/>
                          <a:pt x="37" y="56"/>
                          <a:pt x="37" y="56"/>
                        </a:cubicBezTo>
                        <a:cubicBezTo>
                          <a:pt x="52" y="67"/>
                          <a:pt x="52" y="67"/>
                          <a:pt x="52" y="67"/>
                        </a:cubicBezTo>
                        <a:cubicBezTo>
                          <a:pt x="58" y="71"/>
                          <a:pt x="62" y="68"/>
                          <a:pt x="59" y="61"/>
                        </a:cubicBezTo>
                        <a:cubicBezTo>
                          <a:pt x="57" y="54"/>
                          <a:pt x="57" y="54"/>
                          <a:pt x="57" y="54"/>
                        </a:cubicBezTo>
                      </a:path>
                    </a:pathLst>
                  </a:custGeom>
                  <a:noFill/>
                  <a:ln w="12700" cap="rnd">
                    <a:solidFill>
                      <a:schemeClr val="accent3"/>
                    </a:solidFill>
                    <a:prstDash val="solid"/>
                    <a:round/>
                    <a:headEnd/>
                    <a:tailEnd/>
                  </a:ln>
                </p:spPr>
                <p:txBody>
                  <a:bodyPr/>
                  <a:lstStyle/>
                  <a:p>
                    <a:pPr algn="ctr"/>
                    <a:endParaRPr lang="en-GB" dirty="0">
                      <a:latin typeface="Calibri"/>
                      <a:sym typeface="Calibri"/>
                    </a:endParaRPr>
                  </a:p>
                </p:txBody>
              </p:sp>
            </p:grpSp>
          </p:grpSp>
        </p:grpSp>
        <p:grpSp>
          <p:nvGrpSpPr>
            <p:cNvPr id="83" name="Group 125"/>
            <p:cNvGrpSpPr/>
            <p:nvPr/>
          </p:nvGrpSpPr>
          <p:grpSpPr>
            <a:xfrm>
              <a:off x="339726" y="1964490"/>
              <a:ext cx="9226550" cy="1745487"/>
              <a:chOff x="339725" y="1964488"/>
              <a:chExt cx="9226550" cy="1745487"/>
            </a:xfrm>
          </p:grpSpPr>
          <p:sp>
            <p:nvSpPr>
              <p:cNvPr id="135" name="Rounded Rectangle 134"/>
              <p:cNvSpPr/>
              <p:nvPr/>
            </p:nvSpPr>
            <p:spPr bwMode="auto">
              <a:xfrm>
                <a:off x="339725" y="1964488"/>
                <a:ext cx="9226550" cy="1745487"/>
              </a:xfrm>
              <a:prstGeom prst="roundRect">
                <a:avLst>
                  <a:gd name="adj" fmla="val 13460"/>
                </a:avLst>
              </a:prstGeom>
              <a:solidFill>
                <a:schemeClr val="bg1">
                  <a:lumMod val="95000"/>
                </a:schemeClr>
              </a:solidFill>
              <a:ln>
                <a:noFill/>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square" lIns="457200" tIns="45720" rIns="91440" bIns="45720" numCol="1" rtlCol="0" anchor="ctr" anchorCtr="0" compatLnSpc="1">
                <a:prstTxWarp prst="textNoShape">
                  <a:avLst/>
                </a:prstTxWarp>
              </a:bodyPr>
              <a:lstStyle/>
              <a:p>
                <a:pPr defTabSz="914296" eaLnBrk="0" hangingPunct="0"/>
                <a:endParaRPr lang="en-GB" sz="2000" dirty="0">
                  <a:solidFill>
                    <a:schemeClr val="tx1"/>
                  </a:solidFill>
                  <a:latin typeface="Calibri" pitchFamily="34" charset="0"/>
                  <a:cs typeface="Arial" charset="0"/>
                </a:endParaRPr>
              </a:p>
            </p:txBody>
          </p:sp>
          <p:sp>
            <p:nvSpPr>
              <p:cNvPr id="136" name="Rounded Rectangle 135"/>
              <p:cNvSpPr/>
              <p:nvPr/>
            </p:nvSpPr>
            <p:spPr>
              <a:xfrm>
                <a:off x="502761" y="2097377"/>
                <a:ext cx="8900479" cy="579897"/>
              </a:xfrm>
              <a:prstGeom prst="roundRect">
                <a:avLst/>
              </a:prstGeom>
              <a:ln/>
            </p:spPr>
            <p:style>
              <a:lnRef idx="1">
                <a:schemeClr val="dk1"/>
              </a:lnRef>
              <a:fillRef idx="3">
                <a:schemeClr val="dk1"/>
              </a:fillRef>
              <a:effectRef idx="2">
                <a:schemeClr val="dk1"/>
              </a:effectRef>
              <a:fontRef idx="minor">
                <a:schemeClr val="lt1"/>
              </a:fontRef>
            </p:style>
            <p:txBody>
              <a:bodyPr spcFirstLastPara="0" vert="horz" wrap="square" lIns="124433" tIns="124433" rIns="124433" bIns="124433" numCol="1" spcCol="1270" anchor="ctr" anchorCtr="0">
                <a:noAutofit/>
              </a:bodyPr>
              <a:lstStyle/>
              <a:p>
                <a:pPr algn="ctr" defTabSz="1244458">
                  <a:lnSpc>
                    <a:spcPct val="90000"/>
                  </a:lnSpc>
                  <a:spcAft>
                    <a:spcPct val="35000"/>
                  </a:spcAft>
                </a:pPr>
                <a:r>
                  <a:rPr lang="en-GB" sz="2300" dirty="0">
                    <a:latin typeface="Calibri" pitchFamily="34" charset="0"/>
                  </a:rPr>
                  <a:t>Two Views of Quality</a:t>
                </a:r>
              </a:p>
            </p:txBody>
          </p:sp>
        </p:grpSp>
        <p:grpSp>
          <p:nvGrpSpPr>
            <p:cNvPr id="84" name="Group 35"/>
            <p:cNvGrpSpPr/>
            <p:nvPr/>
          </p:nvGrpSpPr>
          <p:grpSpPr>
            <a:xfrm>
              <a:off x="589556" y="2765116"/>
              <a:ext cx="4179886" cy="811513"/>
              <a:chOff x="337328" y="3359872"/>
              <a:chExt cx="4402104" cy="848233"/>
            </a:xfrm>
          </p:grpSpPr>
          <p:sp>
            <p:nvSpPr>
              <p:cNvPr id="133" name="Rounded Rectangle 132"/>
              <p:cNvSpPr/>
              <p:nvPr/>
            </p:nvSpPr>
            <p:spPr>
              <a:xfrm>
                <a:off x="398106" y="3527732"/>
                <a:ext cx="4341326" cy="680373"/>
              </a:xfrm>
              <a:prstGeom prst="roundRect">
                <a:avLst/>
              </a:prstGeom>
              <a:ln/>
            </p:spPr>
            <p:style>
              <a:lnRef idx="1">
                <a:schemeClr val="dk1"/>
              </a:lnRef>
              <a:fillRef idx="3">
                <a:schemeClr val="dk1"/>
              </a:fillRef>
              <a:effectRef idx="2">
                <a:schemeClr val="dk1"/>
              </a:effectRef>
              <a:fontRef idx="minor">
                <a:schemeClr val="lt1"/>
              </a:fontRef>
            </p:style>
            <p:txBody>
              <a:bodyPr spcFirstLastPara="0" vert="horz" wrap="none" lIns="90143" tIns="90143" rIns="90143" bIns="90143" numCol="1" spcCol="1270" anchor="ctr" anchorCtr="0">
                <a:noAutofit/>
              </a:bodyPr>
              <a:lstStyle/>
              <a:p>
                <a:pPr algn="ctr" defTabSz="844455">
                  <a:lnSpc>
                    <a:spcPct val="90000"/>
                  </a:lnSpc>
                  <a:spcAft>
                    <a:spcPct val="35000"/>
                  </a:spcAft>
                </a:pPr>
                <a:r>
                  <a:rPr lang="en-GB" sz="2000" dirty="0">
                    <a:latin typeface="Calibri" pitchFamily="34" charset="0"/>
                  </a:rPr>
                  <a:t>Producer’s View: </a:t>
                </a:r>
                <a:br>
                  <a:rPr lang="en-GB" sz="2000" dirty="0">
                    <a:latin typeface="Calibri" pitchFamily="34" charset="0"/>
                  </a:rPr>
                </a:br>
                <a:r>
                  <a:rPr lang="en-GB" sz="2000" dirty="0">
                    <a:latin typeface="Calibri" pitchFamily="34" charset="0"/>
                  </a:rPr>
                  <a:t>Meeting Requirements</a:t>
                </a:r>
              </a:p>
            </p:txBody>
          </p:sp>
          <p:sp>
            <p:nvSpPr>
              <p:cNvPr id="134" name="Oval 133"/>
              <p:cNvSpPr/>
              <p:nvPr/>
            </p:nvSpPr>
            <p:spPr>
              <a:xfrm>
                <a:off x="337328" y="3359872"/>
                <a:ext cx="312979" cy="382310"/>
              </a:xfrm>
              <a:prstGeom prst="ellipse">
                <a:avLst/>
              </a:prstGeom>
              <a:ln/>
            </p:spPr>
            <p:style>
              <a:lnRef idx="1">
                <a:schemeClr val="accent1"/>
              </a:lnRef>
              <a:fillRef idx="3">
                <a:schemeClr val="accent1"/>
              </a:fillRef>
              <a:effectRef idx="2">
                <a:schemeClr val="accent1"/>
              </a:effectRef>
              <a:fontRef idx="minor">
                <a:schemeClr val="lt1"/>
              </a:fontRef>
            </p:style>
            <p:txBody>
              <a:bodyPr rtlCol="0" anchor="ctr" anchorCtr="0"/>
              <a:lstStyle/>
              <a:p>
                <a:pPr algn="ctr" defTabSz="714293">
                  <a:lnSpc>
                    <a:spcPct val="90000"/>
                  </a:lnSpc>
                  <a:buClr>
                    <a:schemeClr val="tx2"/>
                  </a:buClr>
                </a:pPr>
                <a:r>
                  <a:rPr lang="en-GB" sz="1600" b="1" dirty="0">
                    <a:solidFill>
                      <a:schemeClr val="tx1"/>
                    </a:solidFill>
                    <a:latin typeface="Calibri"/>
                    <a:sym typeface="Calibri"/>
                  </a:rPr>
                  <a:t>1</a:t>
                </a:r>
              </a:p>
            </p:txBody>
          </p:sp>
        </p:grpSp>
        <p:grpSp>
          <p:nvGrpSpPr>
            <p:cNvPr id="85" name="Group 34"/>
            <p:cNvGrpSpPr/>
            <p:nvPr/>
          </p:nvGrpSpPr>
          <p:grpSpPr>
            <a:xfrm>
              <a:off x="5163117" y="2765115"/>
              <a:ext cx="4153330" cy="811971"/>
              <a:chOff x="5327563" y="3359873"/>
              <a:chExt cx="4374136" cy="848713"/>
            </a:xfrm>
          </p:grpSpPr>
          <p:sp>
            <p:nvSpPr>
              <p:cNvPr id="131" name="Rounded Rectangle 130"/>
              <p:cNvSpPr/>
              <p:nvPr/>
            </p:nvSpPr>
            <p:spPr>
              <a:xfrm>
                <a:off x="5360373" y="3528213"/>
                <a:ext cx="4341326" cy="680373"/>
              </a:xfrm>
              <a:prstGeom prst="roundRect">
                <a:avLst/>
              </a:prstGeom>
              <a:ln/>
            </p:spPr>
            <p:style>
              <a:lnRef idx="1">
                <a:schemeClr val="dk1"/>
              </a:lnRef>
              <a:fillRef idx="3">
                <a:schemeClr val="dk1"/>
              </a:fillRef>
              <a:effectRef idx="2">
                <a:schemeClr val="dk1"/>
              </a:effectRef>
              <a:fontRef idx="minor">
                <a:schemeClr val="lt1"/>
              </a:fontRef>
            </p:style>
            <p:txBody>
              <a:bodyPr spcFirstLastPara="0" vert="horz" wrap="square" lIns="90143" tIns="90143" rIns="90143" bIns="90143" numCol="1" spcCol="1270" anchor="ctr" anchorCtr="0">
                <a:noAutofit/>
              </a:bodyPr>
              <a:lstStyle/>
              <a:p>
                <a:pPr algn="ctr" defTabSz="844455">
                  <a:lnSpc>
                    <a:spcPct val="90000"/>
                  </a:lnSpc>
                  <a:spcAft>
                    <a:spcPct val="35000"/>
                  </a:spcAft>
                </a:pPr>
                <a:r>
                  <a:rPr lang="en-GB" sz="2000" dirty="0">
                    <a:latin typeface="Calibri" pitchFamily="34" charset="0"/>
                  </a:rPr>
                  <a:t>Customer’s View: </a:t>
                </a:r>
                <a:br>
                  <a:rPr lang="en-GB" sz="2000" dirty="0">
                    <a:latin typeface="Calibri" pitchFamily="34" charset="0"/>
                  </a:rPr>
                </a:br>
                <a:r>
                  <a:rPr lang="en-GB" sz="2000" dirty="0">
                    <a:latin typeface="Calibri" pitchFamily="34" charset="0"/>
                  </a:rPr>
                  <a:t>Fit for Use</a:t>
                </a:r>
              </a:p>
            </p:txBody>
          </p:sp>
          <p:sp>
            <p:nvSpPr>
              <p:cNvPr id="132" name="Oval 31"/>
              <p:cNvSpPr>
                <a:spLocks/>
              </p:cNvSpPr>
              <p:nvPr>
                <p:custDataLst>
                  <p:tags r:id="rId1"/>
                </p:custDataLst>
              </p:nvPr>
            </p:nvSpPr>
            <p:spPr>
              <a:xfrm>
                <a:off x="5327563" y="3359873"/>
                <a:ext cx="312979" cy="382311"/>
              </a:xfrm>
              <a:prstGeom prst="ellipse">
                <a:avLst/>
              </a:prstGeom>
              <a:ln/>
            </p:spPr>
            <p:style>
              <a:lnRef idx="1">
                <a:schemeClr val="accent1"/>
              </a:lnRef>
              <a:fillRef idx="3">
                <a:schemeClr val="accent1"/>
              </a:fillRef>
              <a:effectRef idx="2">
                <a:schemeClr val="accent1"/>
              </a:effectRef>
              <a:fontRef idx="minor">
                <a:schemeClr val="lt1"/>
              </a:fontRef>
            </p:style>
            <p:txBody>
              <a:bodyPr rtlCol="0" anchor="ctr" anchorCtr="0"/>
              <a:lstStyle>
                <a:lvl1pPr marL="0" indent="0" algn="l" defTabSz="914342" rtl="0" eaLnBrk="1" latinLnBrk="0" hangingPunct="1">
                  <a:lnSpc>
                    <a:spcPct val="90000"/>
                  </a:lnSpc>
                  <a:spcBef>
                    <a:spcPts val="0"/>
                  </a:spcBef>
                  <a:spcAft>
                    <a:spcPts val="400"/>
                  </a:spcAft>
                  <a:buClr>
                    <a:schemeClr val="tx2"/>
                  </a:buClr>
                  <a:buFont typeface="Arial" pitchFamily="34" charset="0"/>
                  <a:buNone/>
                  <a:defRPr sz="1400" b="0" kern="1200">
                    <a:solidFill>
                      <a:schemeClr val="tx1"/>
                    </a:solidFill>
                    <a:latin typeface="+mn-lt"/>
                    <a:ea typeface="+mn-ea"/>
                    <a:cs typeface="+mn-cs"/>
                  </a:defRPr>
                </a:lvl1pPr>
                <a:lvl2pPr marL="182563" indent="-177800" algn="l" defTabSz="914342" rtl="0" eaLnBrk="1" latinLnBrk="0" hangingPunct="1">
                  <a:lnSpc>
                    <a:spcPct val="90000"/>
                  </a:lnSpc>
                  <a:spcBef>
                    <a:spcPts val="0"/>
                  </a:spcBef>
                  <a:spcAft>
                    <a:spcPts val="400"/>
                  </a:spcAft>
                  <a:buClr>
                    <a:schemeClr val="tx2"/>
                  </a:buClr>
                  <a:buFont typeface="Wingdings" pitchFamily="2" charset="2"/>
                  <a:buChar char="§"/>
                  <a:defRPr sz="1400" kern="1200">
                    <a:solidFill>
                      <a:schemeClr val="tx1"/>
                    </a:solidFill>
                    <a:latin typeface="+mn-lt"/>
                    <a:ea typeface="+mn-ea"/>
                    <a:cs typeface="+mn-cs"/>
                  </a:defRPr>
                </a:lvl2pPr>
                <a:lvl3pPr marL="357188" indent="-180975" algn="l" defTabSz="914342" rtl="0" eaLnBrk="1" latinLnBrk="0" hangingPunct="1">
                  <a:lnSpc>
                    <a:spcPct val="90000"/>
                  </a:lnSpc>
                  <a:spcBef>
                    <a:spcPts val="0"/>
                  </a:spcBef>
                  <a:spcAft>
                    <a:spcPts val="400"/>
                  </a:spcAft>
                  <a:buClr>
                    <a:schemeClr val="tx2"/>
                  </a:buClr>
                  <a:buFont typeface="Arial" pitchFamily="34" charset="0"/>
                  <a:buChar char="•"/>
                  <a:defRPr sz="1400" kern="1200">
                    <a:solidFill>
                      <a:schemeClr val="tx1"/>
                    </a:solidFill>
                    <a:latin typeface="+mn-lt"/>
                    <a:ea typeface="+mn-ea"/>
                    <a:cs typeface="+mn-cs"/>
                  </a:defRPr>
                </a:lvl3pPr>
                <a:lvl4pPr marL="539750" indent="-177800" algn="l" defTabSz="914342" rtl="0" eaLnBrk="1" latinLnBrk="0" hangingPunct="1">
                  <a:lnSpc>
                    <a:spcPct val="90000"/>
                  </a:lnSpc>
                  <a:spcBef>
                    <a:spcPts val="0"/>
                  </a:spcBef>
                  <a:spcAft>
                    <a:spcPts val="400"/>
                  </a:spcAft>
                  <a:buClr>
                    <a:schemeClr val="tx2"/>
                  </a:buClr>
                  <a:buFont typeface="Arial" pitchFamily="34" charset="0"/>
                  <a:buChar char="–"/>
                  <a:defRPr sz="1400" kern="1200">
                    <a:solidFill>
                      <a:schemeClr val="tx1"/>
                    </a:solidFill>
                    <a:latin typeface="+mn-lt"/>
                    <a:ea typeface="+mn-ea"/>
                    <a:cs typeface="+mn-cs"/>
                  </a:defRPr>
                </a:lvl4pPr>
                <a:lvl5pPr marL="717550" indent="-179388" algn="l" defTabSz="801688" rtl="0" eaLnBrk="1" latinLnBrk="0" hangingPunct="1">
                  <a:lnSpc>
                    <a:spcPct val="90000"/>
                  </a:lnSpc>
                  <a:spcBef>
                    <a:spcPts val="0"/>
                  </a:spcBef>
                  <a:spcAft>
                    <a:spcPts val="400"/>
                  </a:spcAft>
                  <a:buClr>
                    <a:schemeClr val="tx2"/>
                  </a:buClr>
                  <a:buFont typeface="Symbol" pitchFamily="18" charset="2"/>
                  <a:buChar char="-"/>
                  <a:defRPr sz="1400" kern="1200" baseline="0">
                    <a:solidFill>
                      <a:schemeClr val="tx1"/>
                    </a:solidFill>
                    <a:latin typeface="+mn-lt"/>
                    <a:ea typeface="+mn-ea"/>
                    <a:cs typeface="+mn-cs"/>
                  </a:defRPr>
                </a:lvl5pPr>
                <a:lvl6pPr marL="895350" indent="-177800" algn="l" defTabSz="914342" rtl="0" eaLnBrk="1" latinLnBrk="0" hangingPunct="1">
                  <a:lnSpc>
                    <a:spcPct val="90000"/>
                  </a:lnSpc>
                  <a:spcBef>
                    <a:spcPts val="0"/>
                  </a:spcBef>
                  <a:spcAft>
                    <a:spcPts val="400"/>
                  </a:spcAft>
                  <a:buClr>
                    <a:schemeClr val="tx2"/>
                  </a:buClr>
                  <a:buFont typeface="Wingdings" pitchFamily="2" charset="2"/>
                  <a:buChar char="§"/>
                  <a:defRPr sz="1400" kern="1200">
                    <a:solidFill>
                      <a:schemeClr val="tx1"/>
                    </a:solidFill>
                    <a:latin typeface="+mn-lt"/>
                    <a:ea typeface="+mn-ea"/>
                    <a:cs typeface="+mn-cs"/>
                  </a:defRPr>
                </a:lvl6pPr>
                <a:lvl7pPr marL="1076325" indent="-177800" algn="l" defTabSz="914342" rtl="0" eaLnBrk="1" latinLnBrk="0" hangingPunct="1">
                  <a:lnSpc>
                    <a:spcPct val="90000"/>
                  </a:lnSpc>
                  <a:spcBef>
                    <a:spcPts val="0"/>
                  </a:spcBef>
                  <a:spcAft>
                    <a:spcPts val="400"/>
                  </a:spcAft>
                  <a:buClr>
                    <a:schemeClr val="tx2"/>
                  </a:buClr>
                  <a:buFont typeface="Arial" pitchFamily="34" charset="0"/>
                  <a:buChar char="•"/>
                  <a:defRPr sz="1400" kern="1200">
                    <a:solidFill>
                      <a:schemeClr val="tx1"/>
                    </a:solidFill>
                    <a:latin typeface="+mn-lt"/>
                    <a:ea typeface="+mn-ea"/>
                    <a:cs typeface="+mn-cs"/>
                  </a:defRPr>
                </a:lvl7pPr>
                <a:lvl8pPr marL="1257300" indent="-174625" algn="l" defTabSz="914342" rtl="0" eaLnBrk="1" latinLnBrk="0" hangingPunct="1">
                  <a:lnSpc>
                    <a:spcPct val="90000"/>
                  </a:lnSpc>
                  <a:spcBef>
                    <a:spcPts val="0"/>
                  </a:spcBef>
                  <a:spcAft>
                    <a:spcPts val="400"/>
                  </a:spcAft>
                  <a:buClr>
                    <a:schemeClr val="tx2"/>
                  </a:buClr>
                  <a:buFont typeface="Symbol" pitchFamily="18" charset="2"/>
                  <a:buChar char="-"/>
                  <a:defRPr sz="1400" kern="1200">
                    <a:solidFill>
                      <a:schemeClr val="tx1"/>
                    </a:solidFill>
                    <a:latin typeface="+mn-lt"/>
                    <a:ea typeface="+mn-ea"/>
                    <a:cs typeface="+mn-cs"/>
                  </a:defRPr>
                </a:lvl8pPr>
                <a:lvl9pPr marL="1433513" indent="-180975" algn="l" defTabSz="914342" rtl="0" eaLnBrk="1" latinLnBrk="0" hangingPunct="1">
                  <a:lnSpc>
                    <a:spcPct val="90000"/>
                  </a:lnSpc>
                  <a:spcBef>
                    <a:spcPts val="0"/>
                  </a:spcBef>
                  <a:spcAft>
                    <a:spcPts val="400"/>
                  </a:spcAft>
                  <a:buClr>
                    <a:schemeClr val="tx2"/>
                  </a:buClr>
                  <a:buFont typeface="Wingdings" pitchFamily="2" charset="2"/>
                  <a:buChar char="v"/>
                  <a:defRPr sz="1400" kern="1200">
                    <a:solidFill>
                      <a:schemeClr val="tx1"/>
                    </a:solidFill>
                    <a:latin typeface="+mn-lt"/>
                    <a:ea typeface="+mn-ea"/>
                    <a:cs typeface="+mn-cs"/>
                  </a:defRPr>
                </a:lvl9pPr>
              </a:lstStyle>
              <a:p>
                <a:pPr algn="ctr" defTabSz="714293"/>
                <a:r>
                  <a:rPr lang="en-GB" b="1" dirty="0">
                    <a:latin typeface="Calibri"/>
                    <a:sym typeface="Calibri"/>
                  </a:rPr>
                  <a:t>2</a:t>
                </a:r>
              </a:p>
            </p:txBody>
          </p:sp>
        </p:grpSp>
        <p:grpSp>
          <p:nvGrpSpPr>
            <p:cNvPr id="86" name="Group 140"/>
            <p:cNvGrpSpPr/>
            <p:nvPr/>
          </p:nvGrpSpPr>
          <p:grpSpPr>
            <a:xfrm>
              <a:off x="3096021" y="3964744"/>
              <a:ext cx="1466838" cy="702173"/>
              <a:chOff x="2857866" y="2973558"/>
              <a:chExt cx="1354004" cy="526630"/>
            </a:xfrm>
          </p:grpSpPr>
          <p:sp>
            <p:nvSpPr>
              <p:cNvPr id="126" name="Rounded Rectangle 125"/>
              <p:cNvSpPr/>
              <p:nvPr/>
            </p:nvSpPr>
            <p:spPr>
              <a:xfrm>
                <a:off x="2857866" y="2973558"/>
                <a:ext cx="1354004" cy="526630"/>
              </a:xfrm>
              <a:prstGeom prst="roundRect">
                <a:avLst/>
              </a:prstGeom>
              <a:solidFill>
                <a:schemeClr val="bg1"/>
              </a:solidFill>
              <a:ln w="19050">
                <a:solidFill>
                  <a:schemeClr val="tx1"/>
                </a:solidFill>
              </a:ln>
            </p:spPr>
            <p:style>
              <a:lnRef idx="1">
                <a:schemeClr val="accent2"/>
              </a:lnRef>
              <a:fillRef idx="2">
                <a:schemeClr val="accent2"/>
              </a:fillRef>
              <a:effectRef idx="1">
                <a:schemeClr val="accent2"/>
              </a:effectRef>
              <a:fontRef idx="minor">
                <a:schemeClr val="dk1"/>
              </a:fontRef>
            </p:style>
            <p:txBody>
              <a:bodyPr spcFirstLastPara="0" vert="horz" wrap="none" lIns="45720" tIns="45720" rIns="45720" bIns="45720" numCol="1" spcCol="1270" anchor="b" anchorCtr="0">
                <a:noAutofit/>
              </a:bodyPr>
              <a:lstStyle/>
              <a:p>
                <a:pPr algn="ctr" defTabSz="533339">
                  <a:lnSpc>
                    <a:spcPct val="90000"/>
                  </a:lnSpc>
                  <a:spcAft>
                    <a:spcPct val="35000"/>
                  </a:spcAft>
                </a:pPr>
                <a:r>
                  <a:rPr lang="en-GB" sz="1600" b="1" dirty="0">
                    <a:solidFill>
                      <a:srgbClr val="000000"/>
                    </a:solidFill>
                    <a:latin typeface="Calibri" pitchFamily="34" charset="0"/>
                    <a:cs typeface="Arial" pitchFamily="34" charset="0"/>
                  </a:rPr>
                  <a:t>Capability</a:t>
                </a:r>
              </a:p>
            </p:txBody>
          </p:sp>
          <p:grpSp>
            <p:nvGrpSpPr>
              <p:cNvPr id="127" name="Group 126"/>
              <p:cNvGrpSpPr/>
              <p:nvPr/>
            </p:nvGrpSpPr>
            <p:grpSpPr>
              <a:xfrm>
                <a:off x="3407308" y="2991689"/>
                <a:ext cx="255122" cy="245374"/>
                <a:chOff x="3657221" y="4018396"/>
                <a:chExt cx="344444" cy="327166"/>
              </a:xfrm>
            </p:grpSpPr>
            <p:sp>
              <p:nvSpPr>
                <p:cNvPr id="128" name="Freeform 412"/>
                <p:cNvSpPr>
                  <a:spLocks/>
                </p:cNvSpPr>
                <p:nvPr/>
              </p:nvSpPr>
              <p:spPr bwMode="auto">
                <a:xfrm>
                  <a:off x="3657221" y="4018396"/>
                  <a:ext cx="262497" cy="327166"/>
                </a:xfrm>
                <a:custGeom>
                  <a:avLst/>
                  <a:gdLst/>
                  <a:ahLst/>
                  <a:cxnLst>
                    <a:cxn ang="0">
                      <a:pos x="142" y="86"/>
                    </a:cxn>
                    <a:cxn ang="0">
                      <a:pos x="121" y="86"/>
                    </a:cxn>
                    <a:cxn ang="0">
                      <a:pos x="112" y="81"/>
                    </a:cxn>
                    <a:cxn ang="0">
                      <a:pos x="86" y="40"/>
                    </a:cxn>
                    <a:cxn ang="0">
                      <a:pos x="86" y="12"/>
                    </a:cxn>
                    <a:cxn ang="0">
                      <a:pos x="74" y="8"/>
                    </a:cxn>
                    <a:cxn ang="0">
                      <a:pos x="66" y="72"/>
                    </a:cxn>
                    <a:cxn ang="0">
                      <a:pos x="59" y="77"/>
                    </a:cxn>
                    <a:cxn ang="0">
                      <a:pos x="15" y="77"/>
                    </a:cxn>
                    <a:cxn ang="0">
                      <a:pos x="3" y="89"/>
                    </a:cxn>
                    <a:cxn ang="0">
                      <a:pos x="16" y="102"/>
                    </a:cxn>
                    <a:cxn ang="0">
                      <a:pos x="0" y="117"/>
                    </a:cxn>
                    <a:cxn ang="0">
                      <a:pos x="16" y="130"/>
                    </a:cxn>
                    <a:cxn ang="0">
                      <a:pos x="5" y="142"/>
                    </a:cxn>
                    <a:cxn ang="0">
                      <a:pos x="21" y="154"/>
                    </a:cxn>
                    <a:cxn ang="0">
                      <a:pos x="12" y="163"/>
                    </a:cxn>
                    <a:cxn ang="0">
                      <a:pos x="24" y="175"/>
                    </a:cxn>
                    <a:cxn ang="0">
                      <a:pos x="105" y="175"/>
                    </a:cxn>
                    <a:cxn ang="0">
                      <a:pos x="116" y="164"/>
                    </a:cxn>
                  </a:cxnLst>
                  <a:rect l="0" t="0" r="r" b="b"/>
                  <a:pathLst>
                    <a:path w="142" h="175">
                      <a:moveTo>
                        <a:pt x="142" y="86"/>
                      </a:moveTo>
                      <a:cubicBezTo>
                        <a:pt x="121" y="86"/>
                        <a:pt x="121" y="86"/>
                        <a:pt x="121" y="86"/>
                      </a:cubicBezTo>
                      <a:cubicBezTo>
                        <a:pt x="121" y="86"/>
                        <a:pt x="115" y="84"/>
                        <a:pt x="112" y="81"/>
                      </a:cubicBezTo>
                      <a:cubicBezTo>
                        <a:pt x="109" y="77"/>
                        <a:pt x="86" y="54"/>
                        <a:pt x="86" y="40"/>
                      </a:cubicBezTo>
                      <a:cubicBezTo>
                        <a:pt x="85" y="31"/>
                        <a:pt x="86" y="12"/>
                        <a:pt x="86" y="12"/>
                      </a:cubicBezTo>
                      <a:cubicBezTo>
                        <a:pt x="86" y="12"/>
                        <a:pt x="86" y="0"/>
                        <a:pt x="74" y="8"/>
                      </a:cubicBezTo>
                      <a:cubicBezTo>
                        <a:pt x="67" y="13"/>
                        <a:pt x="54" y="30"/>
                        <a:pt x="66" y="72"/>
                      </a:cubicBezTo>
                      <a:cubicBezTo>
                        <a:pt x="67" y="75"/>
                        <a:pt x="67" y="77"/>
                        <a:pt x="59" y="77"/>
                      </a:cubicBezTo>
                      <a:cubicBezTo>
                        <a:pt x="15" y="77"/>
                        <a:pt x="15" y="77"/>
                        <a:pt x="15" y="77"/>
                      </a:cubicBezTo>
                      <a:cubicBezTo>
                        <a:pt x="15" y="77"/>
                        <a:pt x="3" y="78"/>
                        <a:pt x="3" y="89"/>
                      </a:cubicBezTo>
                      <a:cubicBezTo>
                        <a:pt x="3" y="99"/>
                        <a:pt x="8" y="102"/>
                        <a:pt x="16" y="102"/>
                      </a:cubicBezTo>
                      <a:cubicBezTo>
                        <a:pt x="16" y="102"/>
                        <a:pt x="0" y="101"/>
                        <a:pt x="0" y="117"/>
                      </a:cubicBezTo>
                      <a:cubicBezTo>
                        <a:pt x="0" y="124"/>
                        <a:pt x="8" y="130"/>
                        <a:pt x="16" y="130"/>
                      </a:cubicBezTo>
                      <a:cubicBezTo>
                        <a:pt x="16" y="130"/>
                        <a:pt x="5" y="132"/>
                        <a:pt x="5" y="142"/>
                      </a:cubicBezTo>
                      <a:cubicBezTo>
                        <a:pt x="5" y="150"/>
                        <a:pt x="16" y="154"/>
                        <a:pt x="21" y="154"/>
                      </a:cubicBezTo>
                      <a:cubicBezTo>
                        <a:pt x="21" y="154"/>
                        <a:pt x="12" y="155"/>
                        <a:pt x="12" y="163"/>
                      </a:cubicBezTo>
                      <a:cubicBezTo>
                        <a:pt x="12" y="172"/>
                        <a:pt x="19" y="175"/>
                        <a:pt x="24" y="175"/>
                      </a:cubicBezTo>
                      <a:cubicBezTo>
                        <a:pt x="105" y="175"/>
                        <a:pt x="105" y="175"/>
                        <a:pt x="105" y="175"/>
                      </a:cubicBezTo>
                      <a:cubicBezTo>
                        <a:pt x="105" y="175"/>
                        <a:pt x="116" y="175"/>
                        <a:pt x="116" y="164"/>
                      </a:cubicBezTo>
                    </a:path>
                  </a:pathLst>
                </a:custGeom>
                <a:noFill/>
                <a:ln w="12700" cap="rnd">
                  <a:solidFill>
                    <a:schemeClr val="accent3"/>
                  </a:solidFill>
                  <a:prstDash val="solid"/>
                  <a:round/>
                  <a:headEnd/>
                  <a:tailEnd/>
                </a:ln>
              </p:spPr>
              <p:txBody>
                <a:bodyPr vert="horz" wrap="square" lIns="91440" tIns="45720" rIns="91440" bIns="45720" numCol="1" anchor="b" anchorCtr="0" compatLnSpc="1">
                  <a:prstTxWarp prst="textNoShape">
                    <a:avLst/>
                  </a:prstTxWarp>
                </a:bodyPr>
                <a:lstStyle/>
                <a:p>
                  <a:endParaRPr lang="en-GB" sz="700" dirty="0">
                    <a:latin typeface="Calibri"/>
                    <a:sym typeface="Calibri"/>
                  </a:endParaRPr>
                </a:p>
              </p:txBody>
            </p:sp>
            <p:sp>
              <p:nvSpPr>
                <p:cNvPr id="129" name="Freeform 413"/>
                <p:cNvSpPr>
                  <a:spLocks/>
                </p:cNvSpPr>
                <p:nvPr/>
              </p:nvSpPr>
              <p:spPr bwMode="auto">
                <a:xfrm>
                  <a:off x="3921247" y="4149867"/>
                  <a:ext cx="80418" cy="195687"/>
                </a:xfrm>
                <a:custGeom>
                  <a:avLst/>
                  <a:gdLst/>
                  <a:ahLst/>
                  <a:cxnLst>
                    <a:cxn ang="0">
                      <a:pos x="43" y="0"/>
                    </a:cxn>
                    <a:cxn ang="0">
                      <a:pos x="13" y="0"/>
                    </a:cxn>
                    <a:cxn ang="0">
                      <a:pos x="0" y="13"/>
                    </a:cxn>
                    <a:cxn ang="0">
                      <a:pos x="0" y="94"/>
                    </a:cxn>
                    <a:cxn ang="0">
                      <a:pos x="11" y="105"/>
                    </a:cxn>
                    <a:cxn ang="0">
                      <a:pos x="43" y="105"/>
                    </a:cxn>
                  </a:cxnLst>
                  <a:rect l="0" t="0" r="r" b="b"/>
                  <a:pathLst>
                    <a:path w="43" h="105">
                      <a:moveTo>
                        <a:pt x="43" y="0"/>
                      </a:moveTo>
                      <a:cubicBezTo>
                        <a:pt x="13" y="0"/>
                        <a:pt x="13" y="0"/>
                        <a:pt x="13" y="0"/>
                      </a:cubicBezTo>
                      <a:cubicBezTo>
                        <a:pt x="13" y="0"/>
                        <a:pt x="0" y="0"/>
                        <a:pt x="0" y="13"/>
                      </a:cubicBezTo>
                      <a:cubicBezTo>
                        <a:pt x="0" y="94"/>
                        <a:pt x="0" y="94"/>
                        <a:pt x="0" y="94"/>
                      </a:cubicBezTo>
                      <a:cubicBezTo>
                        <a:pt x="0" y="94"/>
                        <a:pt x="5" y="105"/>
                        <a:pt x="11" y="105"/>
                      </a:cubicBezTo>
                      <a:cubicBezTo>
                        <a:pt x="43" y="105"/>
                        <a:pt x="43" y="105"/>
                        <a:pt x="43" y="105"/>
                      </a:cubicBezTo>
                    </a:path>
                  </a:pathLst>
                </a:custGeom>
                <a:noFill/>
                <a:ln w="12700" cap="rnd">
                  <a:solidFill>
                    <a:schemeClr val="accent3"/>
                  </a:solidFill>
                  <a:prstDash val="solid"/>
                  <a:round/>
                  <a:headEnd/>
                  <a:tailEnd/>
                </a:ln>
              </p:spPr>
              <p:txBody>
                <a:bodyPr vert="horz" wrap="square" lIns="91440" tIns="45720" rIns="91440" bIns="45720" numCol="1" anchor="b" anchorCtr="0" compatLnSpc="1">
                  <a:prstTxWarp prst="textNoShape">
                    <a:avLst/>
                  </a:prstTxWarp>
                </a:bodyPr>
                <a:lstStyle/>
                <a:p>
                  <a:endParaRPr lang="en-GB" sz="700" dirty="0">
                    <a:latin typeface="Calibri"/>
                    <a:sym typeface="Calibri"/>
                  </a:endParaRPr>
                </a:p>
              </p:txBody>
            </p:sp>
            <p:sp>
              <p:nvSpPr>
                <p:cNvPr id="130" name="Oval 414"/>
                <p:cNvSpPr>
                  <a:spLocks noChangeArrowheads="1"/>
                </p:cNvSpPr>
                <p:nvPr/>
              </p:nvSpPr>
              <p:spPr bwMode="auto">
                <a:xfrm>
                  <a:off x="3951584" y="4296626"/>
                  <a:ext cx="27312" cy="30576"/>
                </a:xfrm>
                <a:prstGeom prst="ellipse">
                  <a:avLst/>
                </a:prstGeom>
                <a:noFill/>
                <a:ln w="12700" cap="rnd">
                  <a:solidFill>
                    <a:schemeClr val="accent3"/>
                  </a:solidFill>
                  <a:prstDash val="solid"/>
                  <a:round/>
                  <a:headEnd/>
                  <a:tailEnd/>
                </a:ln>
              </p:spPr>
              <p:txBody>
                <a:bodyPr vert="horz" wrap="square" lIns="91440" tIns="45720" rIns="91440" bIns="45720" numCol="1" anchor="b" anchorCtr="0" compatLnSpc="1">
                  <a:prstTxWarp prst="textNoShape">
                    <a:avLst/>
                  </a:prstTxWarp>
                </a:bodyPr>
                <a:lstStyle/>
                <a:p>
                  <a:endParaRPr lang="en-GB" sz="700" dirty="0">
                    <a:latin typeface="Calibri"/>
                    <a:sym typeface="Calibri"/>
                  </a:endParaRPr>
                </a:p>
              </p:txBody>
            </p:sp>
          </p:grpSp>
        </p:grpSp>
        <p:grpSp>
          <p:nvGrpSpPr>
            <p:cNvPr id="87" name="Group 142"/>
            <p:cNvGrpSpPr/>
            <p:nvPr/>
          </p:nvGrpSpPr>
          <p:grpSpPr>
            <a:xfrm>
              <a:off x="4714437" y="3964744"/>
              <a:ext cx="1466838" cy="702173"/>
              <a:chOff x="4351788" y="2973558"/>
              <a:chExt cx="1354004" cy="526630"/>
            </a:xfrm>
          </p:grpSpPr>
          <p:sp>
            <p:nvSpPr>
              <p:cNvPr id="120" name="Rounded Rectangle 119"/>
              <p:cNvSpPr/>
              <p:nvPr/>
            </p:nvSpPr>
            <p:spPr>
              <a:xfrm>
                <a:off x="4351788" y="2973558"/>
                <a:ext cx="1354004" cy="526630"/>
              </a:xfrm>
              <a:prstGeom prst="roundRect">
                <a:avLst/>
              </a:prstGeom>
              <a:solidFill>
                <a:schemeClr val="bg1"/>
              </a:solidFill>
              <a:ln w="19050">
                <a:solidFill>
                  <a:schemeClr val="tx1"/>
                </a:solidFill>
              </a:ln>
            </p:spPr>
            <p:style>
              <a:lnRef idx="1">
                <a:schemeClr val="accent3"/>
              </a:lnRef>
              <a:fillRef idx="2">
                <a:schemeClr val="accent3"/>
              </a:fillRef>
              <a:effectRef idx="1">
                <a:schemeClr val="accent3"/>
              </a:effectRef>
              <a:fontRef idx="minor">
                <a:schemeClr val="dk1"/>
              </a:fontRef>
            </p:style>
            <p:txBody>
              <a:bodyPr spcFirstLastPara="0" vert="horz" wrap="none" lIns="45720" tIns="45720" rIns="45720" bIns="45720" numCol="1" spcCol="1270" anchor="b" anchorCtr="0">
                <a:noAutofit/>
              </a:bodyPr>
              <a:lstStyle/>
              <a:p>
                <a:pPr algn="ctr" defTabSz="533339">
                  <a:lnSpc>
                    <a:spcPct val="90000"/>
                  </a:lnSpc>
                  <a:spcAft>
                    <a:spcPct val="35000"/>
                  </a:spcAft>
                </a:pPr>
                <a:r>
                  <a:rPr lang="en-GB" sz="1600" b="1" dirty="0">
                    <a:solidFill>
                      <a:srgbClr val="000000"/>
                    </a:solidFill>
                    <a:latin typeface="Calibri" pitchFamily="34" charset="0"/>
                    <a:cs typeface="Arial" pitchFamily="34" charset="0"/>
                  </a:rPr>
                  <a:t>Usability</a:t>
                </a:r>
              </a:p>
            </p:txBody>
          </p:sp>
          <p:grpSp>
            <p:nvGrpSpPr>
              <p:cNvPr id="121" name="Group 127"/>
              <p:cNvGrpSpPr/>
              <p:nvPr/>
            </p:nvGrpSpPr>
            <p:grpSpPr>
              <a:xfrm>
                <a:off x="4872194" y="3003590"/>
                <a:ext cx="313188" cy="237284"/>
                <a:chOff x="5236439" y="4029170"/>
                <a:chExt cx="422840" cy="316379"/>
              </a:xfrm>
            </p:grpSpPr>
            <p:sp>
              <p:nvSpPr>
                <p:cNvPr id="122" name="Freeform 546"/>
                <p:cNvSpPr>
                  <a:spLocks/>
                </p:cNvSpPr>
                <p:nvPr/>
              </p:nvSpPr>
              <p:spPr bwMode="auto">
                <a:xfrm>
                  <a:off x="5307809" y="4158598"/>
                  <a:ext cx="351470" cy="185154"/>
                </a:xfrm>
                <a:custGeom>
                  <a:avLst/>
                  <a:gdLst/>
                  <a:ahLst/>
                  <a:cxnLst>
                    <a:cxn ang="0">
                      <a:pos x="51" y="0"/>
                    </a:cxn>
                    <a:cxn ang="0">
                      <a:pos x="65" y="22"/>
                    </a:cxn>
                    <a:cxn ang="0">
                      <a:pos x="19" y="28"/>
                    </a:cxn>
                    <a:cxn ang="0">
                      <a:pos x="16" y="54"/>
                    </a:cxn>
                    <a:cxn ang="0">
                      <a:pos x="25" y="55"/>
                    </a:cxn>
                    <a:cxn ang="0">
                      <a:pos x="63" y="58"/>
                    </a:cxn>
                    <a:cxn ang="0">
                      <a:pos x="106" y="80"/>
                    </a:cxn>
                    <a:cxn ang="0">
                      <a:pos x="161" y="81"/>
                    </a:cxn>
                  </a:cxnLst>
                  <a:rect l="0" t="0" r="r" b="b"/>
                  <a:pathLst>
                    <a:path w="161" h="84">
                      <a:moveTo>
                        <a:pt x="51" y="0"/>
                      </a:moveTo>
                      <a:cubicBezTo>
                        <a:pt x="58" y="6"/>
                        <a:pt x="65" y="17"/>
                        <a:pt x="65" y="22"/>
                      </a:cubicBezTo>
                      <a:cubicBezTo>
                        <a:pt x="65" y="27"/>
                        <a:pt x="54" y="33"/>
                        <a:pt x="19" y="28"/>
                      </a:cubicBezTo>
                      <a:cubicBezTo>
                        <a:pt x="3" y="25"/>
                        <a:pt x="0" y="51"/>
                        <a:pt x="16" y="54"/>
                      </a:cubicBezTo>
                      <a:cubicBezTo>
                        <a:pt x="18" y="55"/>
                        <a:pt x="23" y="55"/>
                        <a:pt x="25" y="55"/>
                      </a:cubicBezTo>
                      <a:cubicBezTo>
                        <a:pt x="44" y="55"/>
                        <a:pt x="59" y="55"/>
                        <a:pt x="63" y="58"/>
                      </a:cubicBezTo>
                      <a:cubicBezTo>
                        <a:pt x="66" y="62"/>
                        <a:pt x="86" y="84"/>
                        <a:pt x="106" y="80"/>
                      </a:cubicBezTo>
                      <a:cubicBezTo>
                        <a:pt x="130" y="75"/>
                        <a:pt x="149" y="78"/>
                        <a:pt x="161" y="81"/>
                      </a:cubicBezTo>
                    </a:path>
                  </a:pathLst>
                </a:custGeom>
                <a:noFill/>
                <a:ln w="12700"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GB" sz="700" dirty="0">
                    <a:latin typeface="Calibri"/>
                    <a:sym typeface="Calibri"/>
                  </a:endParaRPr>
                </a:p>
              </p:txBody>
            </p:sp>
            <p:sp>
              <p:nvSpPr>
                <p:cNvPr id="123" name="Freeform 547"/>
                <p:cNvSpPr>
                  <a:spLocks/>
                </p:cNvSpPr>
                <p:nvPr/>
              </p:nvSpPr>
              <p:spPr bwMode="auto">
                <a:xfrm>
                  <a:off x="5252503" y="4075907"/>
                  <a:ext cx="164137" cy="188750"/>
                </a:xfrm>
                <a:custGeom>
                  <a:avLst/>
                  <a:gdLst/>
                  <a:ahLst/>
                  <a:cxnLst>
                    <a:cxn ang="0">
                      <a:pos x="76" y="0"/>
                    </a:cxn>
                    <a:cxn ang="0">
                      <a:pos x="39" y="6"/>
                    </a:cxn>
                    <a:cxn ang="0">
                      <a:pos x="20" y="32"/>
                    </a:cxn>
                    <a:cxn ang="0">
                      <a:pos x="2" y="74"/>
                    </a:cxn>
                    <a:cxn ang="0">
                      <a:pos x="2" y="83"/>
                    </a:cxn>
                    <a:cxn ang="0">
                      <a:pos x="7" y="86"/>
                    </a:cxn>
                  </a:cxnLst>
                  <a:rect l="0" t="0" r="r" b="b"/>
                  <a:pathLst>
                    <a:path w="76" h="86">
                      <a:moveTo>
                        <a:pt x="76" y="0"/>
                      </a:moveTo>
                      <a:cubicBezTo>
                        <a:pt x="64" y="2"/>
                        <a:pt x="41" y="6"/>
                        <a:pt x="39" y="6"/>
                      </a:cubicBezTo>
                      <a:cubicBezTo>
                        <a:pt x="37" y="6"/>
                        <a:pt x="25" y="24"/>
                        <a:pt x="20" y="32"/>
                      </a:cubicBezTo>
                      <a:cubicBezTo>
                        <a:pt x="19" y="35"/>
                        <a:pt x="2" y="74"/>
                        <a:pt x="2" y="74"/>
                      </a:cubicBezTo>
                      <a:cubicBezTo>
                        <a:pt x="1" y="76"/>
                        <a:pt x="0" y="81"/>
                        <a:pt x="2" y="83"/>
                      </a:cubicBezTo>
                      <a:cubicBezTo>
                        <a:pt x="3" y="85"/>
                        <a:pt x="7" y="86"/>
                        <a:pt x="7" y="86"/>
                      </a:cubicBezTo>
                    </a:path>
                  </a:pathLst>
                </a:custGeom>
                <a:noFill/>
                <a:ln w="12700"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GB" sz="700" dirty="0">
                    <a:latin typeface="Calibri"/>
                    <a:sym typeface="Calibri"/>
                  </a:endParaRPr>
                </a:p>
              </p:txBody>
            </p:sp>
            <p:sp>
              <p:nvSpPr>
                <p:cNvPr id="124" name="Freeform 548"/>
                <p:cNvSpPr>
                  <a:spLocks/>
                </p:cNvSpPr>
                <p:nvPr/>
              </p:nvSpPr>
              <p:spPr bwMode="auto">
                <a:xfrm>
                  <a:off x="5452322" y="4081301"/>
                  <a:ext cx="206956" cy="147404"/>
                </a:xfrm>
                <a:custGeom>
                  <a:avLst/>
                  <a:gdLst/>
                  <a:ahLst/>
                  <a:cxnLst>
                    <a:cxn ang="0">
                      <a:pos x="95" y="65"/>
                    </a:cxn>
                    <a:cxn ang="0">
                      <a:pos x="70" y="64"/>
                    </a:cxn>
                    <a:cxn ang="0">
                      <a:pos x="63" y="58"/>
                    </a:cxn>
                    <a:cxn ang="0">
                      <a:pos x="24" y="7"/>
                    </a:cxn>
                    <a:cxn ang="0">
                      <a:pos x="16" y="3"/>
                    </a:cxn>
                    <a:cxn ang="0">
                      <a:pos x="0" y="0"/>
                    </a:cxn>
                  </a:cxnLst>
                  <a:rect l="0" t="0" r="r" b="b"/>
                  <a:pathLst>
                    <a:path w="95" h="68">
                      <a:moveTo>
                        <a:pt x="95" y="65"/>
                      </a:moveTo>
                      <a:cubicBezTo>
                        <a:pt x="95" y="65"/>
                        <a:pt x="79" y="68"/>
                        <a:pt x="70" y="64"/>
                      </a:cubicBezTo>
                      <a:cubicBezTo>
                        <a:pt x="68" y="63"/>
                        <a:pt x="65" y="60"/>
                        <a:pt x="63" y="58"/>
                      </a:cubicBezTo>
                      <a:cubicBezTo>
                        <a:pt x="53" y="46"/>
                        <a:pt x="31" y="18"/>
                        <a:pt x="24" y="7"/>
                      </a:cubicBezTo>
                      <a:cubicBezTo>
                        <a:pt x="22" y="5"/>
                        <a:pt x="19" y="3"/>
                        <a:pt x="16" y="3"/>
                      </a:cubicBezTo>
                      <a:cubicBezTo>
                        <a:pt x="0" y="0"/>
                        <a:pt x="0" y="0"/>
                        <a:pt x="0" y="0"/>
                      </a:cubicBezTo>
                    </a:path>
                  </a:pathLst>
                </a:custGeom>
                <a:noFill/>
                <a:ln w="12700"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GB" sz="700" dirty="0">
                    <a:latin typeface="Calibri"/>
                    <a:sym typeface="Calibri"/>
                  </a:endParaRPr>
                </a:p>
              </p:txBody>
            </p:sp>
            <p:sp>
              <p:nvSpPr>
                <p:cNvPr id="125" name="Freeform 549"/>
                <p:cNvSpPr>
                  <a:spLocks/>
                </p:cNvSpPr>
                <p:nvPr/>
              </p:nvSpPr>
              <p:spPr bwMode="auto">
                <a:xfrm>
                  <a:off x="5236439" y="4029170"/>
                  <a:ext cx="235502" cy="316379"/>
                </a:xfrm>
                <a:custGeom>
                  <a:avLst/>
                  <a:gdLst/>
                  <a:ahLst/>
                  <a:cxnLst>
                    <a:cxn ang="0">
                      <a:pos x="60" y="77"/>
                    </a:cxn>
                    <a:cxn ang="0">
                      <a:pos x="105" y="14"/>
                    </a:cxn>
                    <a:cxn ang="0">
                      <a:pos x="105" y="3"/>
                    </a:cxn>
                    <a:cxn ang="0">
                      <a:pos x="94" y="6"/>
                    </a:cxn>
                    <a:cxn ang="0">
                      <a:pos x="7" y="122"/>
                    </a:cxn>
                    <a:cxn ang="0">
                      <a:pos x="3" y="134"/>
                    </a:cxn>
                    <a:cxn ang="0">
                      <a:pos x="9" y="139"/>
                    </a:cxn>
                    <a:cxn ang="0">
                      <a:pos x="20" y="132"/>
                    </a:cxn>
                    <a:cxn ang="0">
                      <a:pos x="32" y="116"/>
                    </a:cxn>
                  </a:cxnLst>
                  <a:rect l="0" t="0" r="r" b="b"/>
                  <a:pathLst>
                    <a:path w="108" h="144">
                      <a:moveTo>
                        <a:pt x="60" y="77"/>
                      </a:moveTo>
                      <a:cubicBezTo>
                        <a:pt x="105" y="14"/>
                        <a:pt x="105" y="14"/>
                        <a:pt x="105" y="14"/>
                      </a:cubicBezTo>
                      <a:cubicBezTo>
                        <a:pt x="108" y="10"/>
                        <a:pt x="108" y="5"/>
                        <a:pt x="105" y="3"/>
                      </a:cubicBezTo>
                      <a:cubicBezTo>
                        <a:pt x="102" y="0"/>
                        <a:pt x="97" y="2"/>
                        <a:pt x="94" y="6"/>
                      </a:cubicBezTo>
                      <a:cubicBezTo>
                        <a:pt x="7" y="122"/>
                        <a:pt x="7" y="122"/>
                        <a:pt x="7" y="122"/>
                      </a:cubicBezTo>
                      <a:cubicBezTo>
                        <a:pt x="7" y="122"/>
                        <a:pt x="5" y="128"/>
                        <a:pt x="3" y="134"/>
                      </a:cubicBezTo>
                      <a:cubicBezTo>
                        <a:pt x="0" y="144"/>
                        <a:pt x="0" y="144"/>
                        <a:pt x="9" y="139"/>
                      </a:cubicBezTo>
                      <a:cubicBezTo>
                        <a:pt x="20" y="132"/>
                        <a:pt x="20" y="132"/>
                        <a:pt x="20" y="132"/>
                      </a:cubicBezTo>
                      <a:cubicBezTo>
                        <a:pt x="32" y="116"/>
                        <a:pt x="32" y="116"/>
                        <a:pt x="32" y="116"/>
                      </a:cubicBezTo>
                    </a:path>
                  </a:pathLst>
                </a:custGeom>
                <a:noFill/>
                <a:ln w="12700"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GB" sz="700" dirty="0">
                    <a:latin typeface="Calibri"/>
                    <a:sym typeface="Calibri"/>
                  </a:endParaRPr>
                </a:p>
              </p:txBody>
            </p:sp>
          </p:grpSp>
        </p:grpSp>
        <p:grpSp>
          <p:nvGrpSpPr>
            <p:cNvPr id="88" name="Group 138"/>
            <p:cNvGrpSpPr/>
            <p:nvPr/>
          </p:nvGrpSpPr>
          <p:grpSpPr>
            <a:xfrm>
              <a:off x="5523645" y="4804860"/>
              <a:ext cx="1466838" cy="702173"/>
              <a:chOff x="5098749" y="3603645"/>
              <a:chExt cx="1354004" cy="526630"/>
            </a:xfrm>
          </p:grpSpPr>
          <p:sp>
            <p:nvSpPr>
              <p:cNvPr id="111" name="Rounded Rectangle 110"/>
              <p:cNvSpPr/>
              <p:nvPr/>
            </p:nvSpPr>
            <p:spPr>
              <a:xfrm>
                <a:off x="5098749" y="3603645"/>
                <a:ext cx="1354004" cy="526630"/>
              </a:xfrm>
              <a:prstGeom prst="roundRect">
                <a:avLst/>
              </a:prstGeom>
              <a:solidFill>
                <a:schemeClr val="bg1"/>
              </a:solidFill>
              <a:ln w="19050">
                <a:solidFill>
                  <a:schemeClr val="tx1"/>
                </a:solidFill>
              </a:ln>
            </p:spPr>
            <p:style>
              <a:lnRef idx="1">
                <a:schemeClr val="accent2"/>
              </a:lnRef>
              <a:fillRef idx="2">
                <a:schemeClr val="accent2"/>
              </a:fillRef>
              <a:effectRef idx="1">
                <a:schemeClr val="accent2"/>
              </a:effectRef>
              <a:fontRef idx="minor">
                <a:schemeClr val="dk1"/>
              </a:fontRef>
            </p:style>
            <p:txBody>
              <a:bodyPr spcFirstLastPara="0" vert="horz" wrap="none" lIns="45720" tIns="45720" rIns="45720" bIns="45720" numCol="1" spcCol="1270" anchor="b" anchorCtr="0">
                <a:noAutofit/>
              </a:bodyPr>
              <a:lstStyle/>
              <a:p>
                <a:pPr algn="ctr" defTabSz="533339">
                  <a:lnSpc>
                    <a:spcPct val="90000"/>
                  </a:lnSpc>
                  <a:spcAft>
                    <a:spcPct val="35000"/>
                  </a:spcAft>
                </a:pPr>
                <a:r>
                  <a:rPr lang="en-GB" sz="1600" b="1" dirty="0">
                    <a:solidFill>
                      <a:srgbClr val="000000"/>
                    </a:solidFill>
                    <a:latin typeface="Calibri" pitchFamily="34" charset="0"/>
                    <a:cs typeface="Arial" pitchFamily="34" charset="0"/>
                  </a:rPr>
                  <a:t>Scalability</a:t>
                </a:r>
              </a:p>
            </p:txBody>
          </p:sp>
          <p:grpSp>
            <p:nvGrpSpPr>
              <p:cNvPr id="112" name="Group 123"/>
              <p:cNvGrpSpPr/>
              <p:nvPr/>
            </p:nvGrpSpPr>
            <p:grpSpPr>
              <a:xfrm>
                <a:off x="5587871" y="3673745"/>
                <a:ext cx="375776" cy="151210"/>
                <a:chOff x="6002451" y="4898327"/>
                <a:chExt cx="507259" cy="201613"/>
              </a:xfrm>
            </p:grpSpPr>
            <p:sp>
              <p:nvSpPr>
                <p:cNvPr id="113" name="Oval 430"/>
                <p:cNvSpPr>
                  <a:spLocks noChangeArrowheads="1"/>
                </p:cNvSpPr>
                <p:nvPr/>
              </p:nvSpPr>
              <p:spPr bwMode="auto">
                <a:xfrm>
                  <a:off x="6032376" y="4928482"/>
                  <a:ext cx="129177" cy="130174"/>
                </a:xfrm>
                <a:prstGeom prst="ellipse">
                  <a:avLst/>
                </a:prstGeom>
                <a:noFill/>
                <a:ln w="12700"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GB" dirty="0">
                    <a:latin typeface="Calibri"/>
                    <a:sym typeface="Calibri"/>
                  </a:endParaRPr>
                </a:p>
              </p:txBody>
            </p:sp>
            <p:sp>
              <p:nvSpPr>
                <p:cNvPr id="114" name="Freeform 431"/>
                <p:cNvSpPr>
                  <a:spLocks/>
                </p:cNvSpPr>
                <p:nvPr/>
              </p:nvSpPr>
              <p:spPr bwMode="auto">
                <a:xfrm>
                  <a:off x="6002451" y="4898327"/>
                  <a:ext cx="192190" cy="190500"/>
                </a:xfrm>
                <a:custGeom>
                  <a:avLst/>
                  <a:gdLst/>
                  <a:ahLst/>
                  <a:cxnLst>
                    <a:cxn ang="0">
                      <a:pos x="83" y="53"/>
                    </a:cxn>
                    <a:cxn ang="0">
                      <a:pos x="84" y="42"/>
                    </a:cxn>
                    <a:cxn ang="0">
                      <a:pos x="42" y="0"/>
                    </a:cxn>
                    <a:cxn ang="0">
                      <a:pos x="0" y="42"/>
                    </a:cxn>
                    <a:cxn ang="0">
                      <a:pos x="9" y="68"/>
                    </a:cxn>
                    <a:cxn ang="0">
                      <a:pos x="7" y="73"/>
                    </a:cxn>
                    <a:cxn ang="0">
                      <a:pos x="19" y="84"/>
                    </a:cxn>
                    <a:cxn ang="0">
                      <a:pos x="27" y="81"/>
                    </a:cxn>
                    <a:cxn ang="0">
                      <a:pos x="42" y="84"/>
                    </a:cxn>
                    <a:cxn ang="0">
                      <a:pos x="46" y="84"/>
                    </a:cxn>
                    <a:cxn ang="0">
                      <a:pos x="86" y="84"/>
                    </a:cxn>
                    <a:cxn ang="0">
                      <a:pos x="86" y="53"/>
                    </a:cxn>
                    <a:cxn ang="0">
                      <a:pos x="83" y="53"/>
                    </a:cxn>
                  </a:cxnLst>
                  <a:rect l="0" t="0" r="r" b="b"/>
                  <a:pathLst>
                    <a:path w="86" h="84">
                      <a:moveTo>
                        <a:pt x="83" y="53"/>
                      </a:moveTo>
                      <a:cubicBezTo>
                        <a:pt x="84" y="49"/>
                        <a:pt x="84" y="45"/>
                        <a:pt x="84" y="42"/>
                      </a:cubicBezTo>
                      <a:cubicBezTo>
                        <a:pt x="84" y="18"/>
                        <a:pt x="65" y="0"/>
                        <a:pt x="42" y="0"/>
                      </a:cubicBezTo>
                      <a:cubicBezTo>
                        <a:pt x="19" y="0"/>
                        <a:pt x="0" y="18"/>
                        <a:pt x="0" y="42"/>
                      </a:cubicBezTo>
                      <a:cubicBezTo>
                        <a:pt x="0" y="52"/>
                        <a:pt x="3" y="61"/>
                        <a:pt x="9" y="68"/>
                      </a:cubicBezTo>
                      <a:cubicBezTo>
                        <a:pt x="8" y="69"/>
                        <a:pt x="7" y="71"/>
                        <a:pt x="7" y="73"/>
                      </a:cubicBezTo>
                      <a:cubicBezTo>
                        <a:pt x="7" y="79"/>
                        <a:pt x="12" y="84"/>
                        <a:pt x="19" y="84"/>
                      </a:cubicBezTo>
                      <a:cubicBezTo>
                        <a:pt x="22" y="84"/>
                        <a:pt x="25" y="83"/>
                        <a:pt x="27" y="81"/>
                      </a:cubicBezTo>
                      <a:cubicBezTo>
                        <a:pt x="31" y="83"/>
                        <a:pt x="37" y="84"/>
                        <a:pt x="42" y="84"/>
                      </a:cubicBezTo>
                      <a:cubicBezTo>
                        <a:pt x="43" y="84"/>
                        <a:pt x="45" y="84"/>
                        <a:pt x="46" y="84"/>
                      </a:cubicBezTo>
                      <a:cubicBezTo>
                        <a:pt x="86" y="84"/>
                        <a:pt x="86" y="84"/>
                        <a:pt x="86" y="84"/>
                      </a:cubicBezTo>
                      <a:cubicBezTo>
                        <a:pt x="86" y="53"/>
                        <a:pt x="86" y="53"/>
                        <a:pt x="86" y="53"/>
                      </a:cubicBezTo>
                      <a:lnTo>
                        <a:pt x="83" y="53"/>
                      </a:lnTo>
                      <a:close/>
                    </a:path>
                  </a:pathLst>
                </a:custGeom>
                <a:noFill/>
                <a:ln w="12700"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GB" dirty="0">
                    <a:latin typeface="Calibri"/>
                    <a:sym typeface="Calibri"/>
                  </a:endParaRPr>
                </a:p>
              </p:txBody>
            </p:sp>
            <p:sp>
              <p:nvSpPr>
                <p:cNvPr id="115" name="Freeform 432"/>
                <p:cNvSpPr>
                  <a:spLocks/>
                </p:cNvSpPr>
                <p:nvPr/>
              </p:nvSpPr>
              <p:spPr bwMode="auto">
                <a:xfrm>
                  <a:off x="6194646" y="5011040"/>
                  <a:ext cx="315064" cy="88900"/>
                </a:xfrm>
                <a:custGeom>
                  <a:avLst/>
                  <a:gdLst/>
                  <a:ahLst/>
                  <a:cxnLst>
                    <a:cxn ang="0">
                      <a:pos x="19" y="27"/>
                    </a:cxn>
                    <a:cxn ang="0">
                      <a:pos x="135" y="27"/>
                    </a:cxn>
                    <a:cxn ang="0">
                      <a:pos x="135" y="38"/>
                    </a:cxn>
                    <a:cxn ang="0">
                      <a:pos x="136" y="39"/>
                    </a:cxn>
                    <a:cxn ang="0">
                      <a:pos x="139" y="39"/>
                    </a:cxn>
                    <a:cxn ang="0">
                      <a:pos x="141" y="38"/>
                    </a:cxn>
                    <a:cxn ang="0">
                      <a:pos x="141" y="26"/>
                    </a:cxn>
                    <a:cxn ang="0">
                      <a:pos x="141" y="2"/>
                    </a:cxn>
                    <a:cxn ang="0">
                      <a:pos x="139" y="0"/>
                    </a:cxn>
                    <a:cxn ang="0">
                      <a:pos x="136" y="0"/>
                    </a:cxn>
                    <a:cxn ang="0">
                      <a:pos x="1" y="0"/>
                    </a:cxn>
                    <a:cxn ang="0">
                      <a:pos x="0" y="2"/>
                    </a:cxn>
                    <a:cxn ang="0">
                      <a:pos x="0" y="26"/>
                    </a:cxn>
                    <a:cxn ang="0">
                      <a:pos x="1" y="27"/>
                    </a:cxn>
                  </a:cxnLst>
                  <a:rect l="0" t="0" r="r" b="b"/>
                  <a:pathLst>
                    <a:path w="141" h="39">
                      <a:moveTo>
                        <a:pt x="19" y="27"/>
                      </a:moveTo>
                      <a:cubicBezTo>
                        <a:pt x="135" y="27"/>
                        <a:pt x="135" y="27"/>
                        <a:pt x="135" y="27"/>
                      </a:cubicBezTo>
                      <a:cubicBezTo>
                        <a:pt x="135" y="38"/>
                        <a:pt x="135" y="38"/>
                        <a:pt x="135" y="38"/>
                      </a:cubicBezTo>
                      <a:cubicBezTo>
                        <a:pt x="135" y="39"/>
                        <a:pt x="135" y="39"/>
                        <a:pt x="136" y="39"/>
                      </a:cubicBezTo>
                      <a:cubicBezTo>
                        <a:pt x="139" y="39"/>
                        <a:pt x="139" y="39"/>
                        <a:pt x="139" y="39"/>
                      </a:cubicBezTo>
                      <a:cubicBezTo>
                        <a:pt x="140" y="39"/>
                        <a:pt x="141" y="39"/>
                        <a:pt x="141" y="38"/>
                      </a:cubicBezTo>
                      <a:cubicBezTo>
                        <a:pt x="141" y="26"/>
                        <a:pt x="141" y="26"/>
                        <a:pt x="141" y="26"/>
                      </a:cubicBezTo>
                      <a:cubicBezTo>
                        <a:pt x="141" y="2"/>
                        <a:pt x="141" y="2"/>
                        <a:pt x="141" y="2"/>
                      </a:cubicBezTo>
                      <a:cubicBezTo>
                        <a:pt x="141" y="1"/>
                        <a:pt x="140" y="0"/>
                        <a:pt x="139" y="0"/>
                      </a:cubicBezTo>
                      <a:cubicBezTo>
                        <a:pt x="136" y="0"/>
                        <a:pt x="136" y="0"/>
                        <a:pt x="136" y="0"/>
                      </a:cubicBezTo>
                      <a:cubicBezTo>
                        <a:pt x="1" y="0"/>
                        <a:pt x="1" y="0"/>
                        <a:pt x="1" y="0"/>
                      </a:cubicBezTo>
                      <a:cubicBezTo>
                        <a:pt x="1" y="0"/>
                        <a:pt x="0" y="1"/>
                        <a:pt x="0" y="2"/>
                      </a:cubicBezTo>
                      <a:cubicBezTo>
                        <a:pt x="0" y="26"/>
                        <a:pt x="0" y="26"/>
                        <a:pt x="0" y="26"/>
                      </a:cubicBezTo>
                      <a:cubicBezTo>
                        <a:pt x="0" y="27"/>
                        <a:pt x="1" y="27"/>
                        <a:pt x="1" y="27"/>
                      </a:cubicBezTo>
                    </a:path>
                  </a:pathLst>
                </a:custGeom>
                <a:noFill/>
                <a:ln w="12700"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GB" dirty="0">
                    <a:latin typeface="Calibri"/>
                    <a:sym typeface="Calibri"/>
                  </a:endParaRPr>
                </a:p>
              </p:txBody>
            </p:sp>
            <p:sp>
              <p:nvSpPr>
                <p:cNvPr id="116" name="Line 433"/>
                <p:cNvSpPr>
                  <a:spLocks noChangeShapeType="1"/>
                </p:cNvSpPr>
                <p:nvPr/>
              </p:nvSpPr>
              <p:spPr bwMode="auto">
                <a:xfrm>
                  <a:off x="6426218" y="5015801"/>
                  <a:ext cx="1576" cy="33339"/>
                </a:xfrm>
                <a:prstGeom prst="line">
                  <a:avLst/>
                </a:prstGeom>
                <a:noFill/>
                <a:ln w="12700"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GB" dirty="0">
                    <a:latin typeface="Calibri"/>
                    <a:sym typeface="Calibri"/>
                  </a:endParaRPr>
                </a:p>
              </p:txBody>
            </p:sp>
            <p:sp>
              <p:nvSpPr>
                <p:cNvPr id="117" name="Line 434"/>
                <p:cNvSpPr>
                  <a:spLocks noChangeShapeType="1"/>
                </p:cNvSpPr>
                <p:nvPr/>
              </p:nvSpPr>
              <p:spPr bwMode="auto">
                <a:xfrm>
                  <a:off x="6349028" y="5015801"/>
                  <a:ext cx="1576" cy="30163"/>
                </a:xfrm>
                <a:prstGeom prst="line">
                  <a:avLst/>
                </a:prstGeom>
                <a:noFill/>
                <a:ln w="12700"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GB" dirty="0">
                    <a:latin typeface="Calibri"/>
                    <a:sym typeface="Calibri"/>
                  </a:endParaRPr>
                </a:p>
              </p:txBody>
            </p:sp>
            <p:sp>
              <p:nvSpPr>
                <p:cNvPr id="118" name="Line 435"/>
                <p:cNvSpPr>
                  <a:spLocks noChangeShapeType="1"/>
                </p:cNvSpPr>
                <p:nvPr/>
              </p:nvSpPr>
              <p:spPr bwMode="auto">
                <a:xfrm>
                  <a:off x="6260793" y="5015801"/>
                  <a:ext cx="1576" cy="33339"/>
                </a:xfrm>
                <a:prstGeom prst="line">
                  <a:avLst/>
                </a:prstGeom>
                <a:noFill/>
                <a:ln w="12700"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GB" dirty="0">
                    <a:latin typeface="Calibri"/>
                    <a:sym typeface="Calibri"/>
                  </a:endParaRPr>
                </a:p>
              </p:txBody>
            </p:sp>
            <p:sp>
              <p:nvSpPr>
                <p:cNvPr id="119" name="Line 436"/>
                <p:cNvSpPr>
                  <a:spLocks noChangeShapeType="1"/>
                </p:cNvSpPr>
                <p:nvPr/>
              </p:nvSpPr>
              <p:spPr bwMode="auto">
                <a:xfrm>
                  <a:off x="6455586" y="5015792"/>
                  <a:ext cx="1576" cy="1588"/>
                </a:xfrm>
                <a:prstGeom prst="line">
                  <a:avLst/>
                </a:prstGeom>
                <a:noFill/>
                <a:ln w="12700"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GB" dirty="0">
                    <a:latin typeface="Calibri"/>
                    <a:sym typeface="Calibri"/>
                  </a:endParaRPr>
                </a:p>
              </p:txBody>
            </p:sp>
          </p:grpSp>
        </p:grpSp>
        <p:grpSp>
          <p:nvGrpSpPr>
            <p:cNvPr id="89" name="Group 137"/>
            <p:cNvGrpSpPr/>
            <p:nvPr/>
          </p:nvGrpSpPr>
          <p:grpSpPr>
            <a:xfrm>
              <a:off x="7142062" y="4804860"/>
              <a:ext cx="1466838" cy="702173"/>
              <a:chOff x="6592673" y="3603645"/>
              <a:chExt cx="1354004" cy="526630"/>
            </a:xfrm>
          </p:grpSpPr>
          <p:sp>
            <p:nvSpPr>
              <p:cNvPr id="106" name="Rounded Rectangle 105"/>
              <p:cNvSpPr/>
              <p:nvPr/>
            </p:nvSpPr>
            <p:spPr>
              <a:xfrm>
                <a:off x="6592673" y="3603645"/>
                <a:ext cx="1354004" cy="526630"/>
              </a:xfrm>
              <a:prstGeom prst="roundRect">
                <a:avLst/>
              </a:prstGeom>
              <a:solidFill>
                <a:schemeClr val="bg1"/>
              </a:solidFill>
              <a:ln w="19050">
                <a:solidFill>
                  <a:schemeClr val="tx1"/>
                </a:solidFill>
              </a:ln>
            </p:spPr>
            <p:style>
              <a:lnRef idx="1">
                <a:schemeClr val="accent3"/>
              </a:lnRef>
              <a:fillRef idx="2">
                <a:schemeClr val="accent3"/>
              </a:fillRef>
              <a:effectRef idx="1">
                <a:schemeClr val="accent3"/>
              </a:effectRef>
              <a:fontRef idx="minor">
                <a:schemeClr val="dk1"/>
              </a:fontRef>
            </p:style>
            <p:txBody>
              <a:bodyPr spcFirstLastPara="0" vert="horz" wrap="none" lIns="45720" tIns="45720" rIns="45720" bIns="45720" numCol="1" spcCol="1270" anchor="b" anchorCtr="0">
                <a:noAutofit/>
              </a:bodyPr>
              <a:lstStyle/>
              <a:p>
                <a:pPr algn="ctr" defTabSz="533339">
                  <a:lnSpc>
                    <a:spcPct val="90000"/>
                  </a:lnSpc>
                  <a:spcAft>
                    <a:spcPct val="35000"/>
                  </a:spcAft>
                </a:pPr>
                <a:r>
                  <a:rPr lang="en-GB" sz="1600" b="1" dirty="0">
                    <a:solidFill>
                      <a:srgbClr val="000000"/>
                    </a:solidFill>
                    <a:latin typeface="Calibri" pitchFamily="34" charset="0"/>
                    <a:cs typeface="Arial" pitchFamily="34" charset="0"/>
                  </a:rPr>
                  <a:t>Security</a:t>
                </a:r>
              </a:p>
            </p:txBody>
          </p:sp>
          <p:grpSp>
            <p:nvGrpSpPr>
              <p:cNvPr id="107" name="Group 122"/>
              <p:cNvGrpSpPr/>
              <p:nvPr/>
            </p:nvGrpSpPr>
            <p:grpSpPr>
              <a:xfrm>
                <a:off x="7161280" y="3627931"/>
                <a:ext cx="163460" cy="250649"/>
                <a:chOff x="7736214" y="4837294"/>
                <a:chExt cx="220688" cy="361884"/>
              </a:xfrm>
            </p:grpSpPr>
            <p:sp>
              <p:nvSpPr>
                <p:cNvPr id="108" name="Freeform 443"/>
                <p:cNvSpPr>
                  <a:spLocks/>
                </p:cNvSpPr>
                <p:nvPr/>
              </p:nvSpPr>
              <p:spPr bwMode="auto">
                <a:xfrm>
                  <a:off x="7736214" y="4837294"/>
                  <a:ext cx="220688" cy="361884"/>
                </a:xfrm>
                <a:custGeom>
                  <a:avLst/>
                  <a:gdLst/>
                  <a:ahLst/>
                  <a:cxnLst>
                    <a:cxn ang="0">
                      <a:pos x="37" y="83"/>
                    </a:cxn>
                    <a:cxn ang="0">
                      <a:pos x="100" y="83"/>
                    </a:cxn>
                    <a:cxn ang="0">
                      <a:pos x="108" y="90"/>
                    </a:cxn>
                    <a:cxn ang="0">
                      <a:pos x="108" y="171"/>
                    </a:cxn>
                    <a:cxn ang="0">
                      <a:pos x="104" y="175"/>
                    </a:cxn>
                    <a:cxn ang="0">
                      <a:pos x="6" y="175"/>
                    </a:cxn>
                    <a:cxn ang="0">
                      <a:pos x="0" y="170"/>
                    </a:cxn>
                    <a:cxn ang="0">
                      <a:pos x="0" y="89"/>
                    </a:cxn>
                    <a:cxn ang="0">
                      <a:pos x="6" y="83"/>
                    </a:cxn>
                    <a:cxn ang="0">
                      <a:pos x="28" y="83"/>
                    </a:cxn>
                    <a:cxn ang="0">
                      <a:pos x="28" y="48"/>
                    </a:cxn>
                    <a:cxn ang="0">
                      <a:pos x="54" y="23"/>
                    </a:cxn>
                    <a:cxn ang="0">
                      <a:pos x="81" y="47"/>
                    </a:cxn>
                    <a:cxn ang="0">
                      <a:pos x="81" y="68"/>
                    </a:cxn>
                    <a:cxn ang="0">
                      <a:pos x="98" y="68"/>
                    </a:cxn>
                    <a:cxn ang="0">
                      <a:pos x="98" y="47"/>
                    </a:cxn>
                    <a:cxn ang="0">
                      <a:pos x="77" y="12"/>
                    </a:cxn>
                    <a:cxn ang="0">
                      <a:pos x="28" y="14"/>
                    </a:cxn>
                    <a:cxn ang="0">
                      <a:pos x="9" y="46"/>
                    </a:cxn>
                    <a:cxn ang="0">
                      <a:pos x="9" y="68"/>
                    </a:cxn>
                  </a:cxnLst>
                  <a:rect l="0" t="0" r="r" b="b"/>
                  <a:pathLst>
                    <a:path w="108" h="175">
                      <a:moveTo>
                        <a:pt x="37" y="83"/>
                      </a:moveTo>
                      <a:cubicBezTo>
                        <a:pt x="100" y="83"/>
                        <a:pt x="100" y="83"/>
                        <a:pt x="100" y="83"/>
                      </a:cubicBezTo>
                      <a:cubicBezTo>
                        <a:pt x="104" y="83"/>
                        <a:pt x="108" y="87"/>
                        <a:pt x="108" y="90"/>
                      </a:cubicBezTo>
                      <a:cubicBezTo>
                        <a:pt x="108" y="171"/>
                        <a:pt x="108" y="171"/>
                        <a:pt x="108" y="171"/>
                      </a:cubicBezTo>
                      <a:cubicBezTo>
                        <a:pt x="108" y="174"/>
                        <a:pt x="106" y="175"/>
                        <a:pt x="104" y="175"/>
                      </a:cubicBezTo>
                      <a:cubicBezTo>
                        <a:pt x="6" y="175"/>
                        <a:pt x="6" y="175"/>
                        <a:pt x="6" y="175"/>
                      </a:cubicBezTo>
                      <a:cubicBezTo>
                        <a:pt x="3" y="175"/>
                        <a:pt x="0" y="173"/>
                        <a:pt x="0" y="170"/>
                      </a:cubicBezTo>
                      <a:cubicBezTo>
                        <a:pt x="0" y="89"/>
                        <a:pt x="0" y="89"/>
                        <a:pt x="0" y="89"/>
                      </a:cubicBezTo>
                      <a:cubicBezTo>
                        <a:pt x="0" y="85"/>
                        <a:pt x="2" y="83"/>
                        <a:pt x="6" y="83"/>
                      </a:cubicBezTo>
                      <a:cubicBezTo>
                        <a:pt x="28" y="83"/>
                        <a:pt x="28" y="83"/>
                        <a:pt x="28" y="83"/>
                      </a:cubicBezTo>
                      <a:cubicBezTo>
                        <a:pt x="28" y="48"/>
                        <a:pt x="28" y="48"/>
                        <a:pt x="28" y="48"/>
                      </a:cubicBezTo>
                      <a:cubicBezTo>
                        <a:pt x="27" y="31"/>
                        <a:pt x="44" y="23"/>
                        <a:pt x="54" y="23"/>
                      </a:cubicBezTo>
                      <a:cubicBezTo>
                        <a:pt x="66" y="23"/>
                        <a:pt x="81" y="35"/>
                        <a:pt x="81" y="47"/>
                      </a:cubicBezTo>
                      <a:cubicBezTo>
                        <a:pt x="81" y="68"/>
                        <a:pt x="81" y="68"/>
                        <a:pt x="81" y="68"/>
                      </a:cubicBezTo>
                      <a:cubicBezTo>
                        <a:pt x="98" y="68"/>
                        <a:pt x="98" y="68"/>
                        <a:pt x="98" y="68"/>
                      </a:cubicBezTo>
                      <a:cubicBezTo>
                        <a:pt x="98" y="61"/>
                        <a:pt x="98" y="54"/>
                        <a:pt x="98" y="47"/>
                      </a:cubicBezTo>
                      <a:cubicBezTo>
                        <a:pt x="98" y="32"/>
                        <a:pt x="89" y="21"/>
                        <a:pt x="77" y="12"/>
                      </a:cubicBezTo>
                      <a:cubicBezTo>
                        <a:pt x="61" y="0"/>
                        <a:pt x="36" y="6"/>
                        <a:pt x="28" y="14"/>
                      </a:cubicBezTo>
                      <a:cubicBezTo>
                        <a:pt x="20" y="20"/>
                        <a:pt x="9" y="30"/>
                        <a:pt x="9" y="46"/>
                      </a:cubicBezTo>
                      <a:cubicBezTo>
                        <a:pt x="9" y="53"/>
                        <a:pt x="9" y="61"/>
                        <a:pt x="9" y="68"/>
                      </a:cubicBezTo>
                    </a:path>
                  </a:pathLst>
                </a:custGeom>
                <a:noFill/>
                <a:ln w="12700"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GB" dirty="0">
                    <a:latin typeface="Calibri"/>
                    <a:sym typeface="Calibri"/>
                  </a:endParaRPr>
                </a:p>
              </p:txBody>
            </p:sp>
            <p:sp>
              <p:nvSpPr>
                <p:cNvPr id="109" name="Freeform 444"/>
                <p:cNvSpPr>
                  <a:spLocks/>
                </p:cNvSpPr>
                <p:nvPr/>
              </p:nvSpPr>
              <p:spPr bwMode="auto">
                <a:xfrm>
                  <a:off x="7829994" y="5066922"/>
                  <a:ext cx="28848" cy="29067"/>
                </a:xfrm>
                <a:custGeom>
                  <a:avLst/>
                  <a:gdLst/>
                  <a:ahLst/>
                  <a:cxnLst>
                    <a:cxn ang="0">
                      <a:pos x="0" y="7"/>
                    </a:cxn>
                    <a:cxn ang="0">
                      <a:pos x="7" y="0"/>
                    </a:cxn>
                    <a:cxn ang="0">
                      <a:pos x="7" y="0"/>
                    </a:cxn>
                    <a:cxn ang="0">
                      <a:pos x="7" y="0"/>
                    </a:cxn>
                    <a:cxn ang="0">
                      <a:pos x="14" y="7"/>
                    </a:cxn>
                    <a:cxn ang="0">
                      <a:pos x="14" y="7"/>
                    </a:cxn>
                    <a:cxn ang="0">
                      <a:pos x="14" y="7"/>
                    </a:cxn>
                    <a:cxn ang="0">
                      <a:pos x="7" y="14"/>
                    </a:cxn>
                    <a:cxn ang="0">
                      <a:pos x="7" y="14"/>
                    </a:cxn>
                    <a:cxn ang="0">
                      <a:pos x="7" y="14"/>
                    </a:cxn>
                    <a:cxn ang="0">
                      <a:pos x="0" y="7"/>
                    </a:cxn>
                    <a:cxn ang="0">
                      <a:pos x="0" y="7"/>
                    </a:cxn>
                  </a:cxnLst>
                  <a:rect l="0" t="0" r="r" b="b"/>
                  <a:pathLst>
                    <a:path w="14" h="14">
                      <a:moveTo>
                        <a:pt x="0" y="7"/>
                      </a:moveTo>
                      <a:cubicBezTo>
                        <a:pt x="0" y="3"/>
                        <a:pt x="3" y="0"/>
                        <a:pt x="7" y="0"/>
                      </a:cubicBezTo>
                      <a:cubicBezTo>
                        <a:pt x="7" y="0"/>
                        <a:pt x="7" y="0"/>
                        <a:pt x="7" y="0"/>
                      </a:cubicBezTo>
                      <a:cubicBezTo>
                        <a:pt x="7" y="0"/>
                        <a:pt x="7" y="0"/>
                        <a:pt x="7" y="0"/>
                      </a:cubicBezTo>
                      <a:cubicBezTo>
                        <a:pt x="11" y="0"/>
                        <a:pt x="14" y="3"/>
                        <a:pt x="14" y="7"/>
                      </a:cubicBezTo>
                      <a:cubicBezTo>
                        <a:pt x="14" y="7"/>
                        <a:pt x="14" y="7"/>
                        <a:pt x="14" y="7"/>
                      </a:cubicBezTo>
                      <a:cubicBezTo>
                        <a:pt x="14" y="7"/>
                        <a:pt x="14" y="7"/>
                        <a:pt x="14" y="7"/>
                      </a:cubicBezTo>
                      <a:cubicBezTo>
                        <a:pt x="14" y="11"/>
                        <a:pt x="11" y="14"/>
                        <a:pt x="7" y="14"/>
                      </a:cubicBezTo>
                      <a:cubicBezTo>
                        <a:pt x="7" y="14"/>
                        <a:pt x="7" y="14"/>
                        <a:pt x="7" y="14"/>
                      </a:cubicBezTo>
                      <a:cubicBezTo>
                        <a:pt x="7" y="14"/>
                        <a:pt x="7" y="14"/>
                        <a:pt x="7" y="14"/>
                      </a:cubicBezTo>
                      <a:cubicBezTo>
                        <a:pt x="3" y="14"/>
                        <a:pt x="0" y="11"/>
                        <a:pt x="0" y="7"/>
                      </a:cubicBezTo>
                      <a:cubicBezTo>
                        <a:pt x="0" y="7"/>
                        <a:pt x="0" y="7"/>
                        <a:pt x="0" y="7"/>
                      </a:cubicBezTo>
                      <a:close/>
                    </a:path>
                  </a:pathLst>
                </a:custGeom>
                <a:noFill/>
                <a:ln w="12700"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GB" dirty="0">
                    <a:latin typeface="Calibri"/>
                    <a:sym typeface="Calibri"/>
                  </a:endParaRPr>
                </a:p>
              </p:txBody>
            </p:sp>
            <p:sp>
              <p:nvSpPr>
                <p:cNvPr id="110" name="Line 445"/>
                <p:cNvSpPr>
                  <a:spLocks noChangeShapeType="1"/>
                </p:cNvSpPr>
                <p:nvPr/>
              </p:nvSpPr>
              <p:spPr bwMode="auto">
                <a:xfrm>
                  <a:off x="7844415" y="5093021"/>
                  <a:ext cx="1443" cy="27615"/>
                </a:xfrm>
                <a:prstGeom prst="line">
                  <a:avLst/>
                </a:prstGeom>
                <a:noFill/>
                <a:ln w="12700"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GB" dirty="0">
                    <a:latin typeface="Calibri"/>
                    <a:sym typeface="Calibri"/>
                  </a:endParaRPr>
                </a:p>
              </p:txBody>
            </p:sp>
          </p:grpSp>
        </p:grpSp>
        <p:grpSp>
          <p:nvGrpSpPr>
            <p:cNvPr id="90" name="Group 114"/>
            <p:cNvGrpSpPr/>
            <p:nvPr/>
          </p:nvGrpSpPr>
          <p:grpSpPr>
            <a:xfrm>
              <a:off x="7951269" y="3964744"/>
              <a:ext cx="1466838" cy="702173"/>
              <a:chOff x="7339633" y="2973558"/>
              <a:chExt cx="1354004" cy="526630"/>
            </a:xfrm>
          </p:grpSpPr>
          <p:sp>
            <p:nvSpPr>
              <p:cNvPr id="104" name="Rounded Rectangle 103"/>
              <p:cNvSpPr/>
              <p:nvPr/>
            </p:nvSpPr>
            <p:spPr>
              <a:xfrm>
                <a:off x="7339633" y="2973558"/>
                <a:ext cx="1354004" cy="526630"/>
              </a:xfrm>
              <a:prstGeom prst="roundRect">
                <a:avLst/>
              </a:prstGeom>
              <a:solidFill>
                <a:schemeClr val="bg1"/>
              </a:solidFill>
              <a:ln w="19050">
                <a:solidFill>
                  <a:schemeClr val="tx1"/>
                </a:solidFill>
              </a:ln>
            </p:spPr>
            <p:style>
              <a:lnRef idx="1">
                <a:schemeClr val="accent5"/>
              </a:lnRef>
              <a:fillRef idx="2">
                <a:schemeClr val="accent5"/>
              </a:fillRef>
              <a:effectRef idx="1">
                <a:schemeClr val="accent5"/>
              </a:effectRef>
              <a:fontRef idx="minor">
                <a:schemeClr val="dk1"/>
              </a:fontRef>
            </p:style>
            <p:txBody>
              <a:bodyPr spcFirstLastPara="0" vert="horz" wrap="none" lIns="45720" tIns="45720" rIns="45720" bIns="45720" numCol="1" spcCol="1270" anchor="b" anchorCtr="0">
                <a:noAutofit/>
              </a:bodyPr>
              <a:lstStyle/>
              <a:p>
                <a:pPr algn="ctr" defTabSz="533339">
                  <a:lnSpc>
                    <a:spcPct val="90000"/>
                  </a:lnSpc>
                  <a:spcAft>
                    <a:spcPct val="35000"/>
                  </a:spcAft>
                </a:pPr>
                <a:r>
                  <a:rPr lang="en-GB" sz="1600" b="1" dirty="0">
                    <a:solidFill>
                      <a:srgbClr val="000000"/>
                    </a:solidFill>
                    <a:latin typeface="Calibri" pitchFamily="34" charset="0"/>
                    <a:cs typeface="Arial" pitchFamily="34" charset="0"/>
                  </a:rPr>
                  <a:t>Install-ability</a:t>
                </a:r>
              </a:p>
            </p:txBody>
          </p:sp>
          <p:sp>
            <p:nvSpPr>
              <p:cNvPr id="105" name="Freeform 813"/>
              <p:cNvSpPr>
                <a:spLocks noEditPoints="1"/>
              </p:cNvSpPr>
              <p:nvPr/>
            </p:nvSpPr>
            <p:spPr bwMode="auto">
              <a:xfrm>
                <a:off x="7891767" y="3027752"/>
                <a:ext cx="249736" cy="213122"/>
              </a:xfrm>
              <a:custGeom>
                <a:avLst/>
                <a:gdLst/>
                <a:ahLst/>
                <a:cxnLst>
                  <a:cxn ang="0">
                    <a:pos x="91" y="65"/>
                  </a:cxn>
                  <a:cxn ang="0">
                    <a:pos x="91" y="0"/>
                  </a:cxn>
                  <a:cxn ang="0">
                    <a:pos x="59" y="0"/>
                  </a:cxn>
                  <a:cxn ang="0">
                    <a:pos x="59" y="65"/>
                  </a:cxn>
                  <a:cxn ang="0">
                    <a:pos x="37" y="65"/>
                  </a:cxn>
                  <a:cxn ang="0">
                    <a:pos x="75" y="103"/>
                  </a:cxn>
                  <a:cxn ang="0">
                    <a:pos x="113" y="65"/>
                  </a:cxn>
                  <a:cxn ang="0">
                    <a:pos x="91" y="65"/>
                  </a:cxn>
                  <a:cxn ang="0">
                    <a:pos x="150" y="86"/>
                  </a:cxn>
                  <a:cxn ang="0">
                    <a:pos x="150" y="117"/>
                  </a:cxn>
                  <a:cxn ang="0">
                    <a:pos x="143" y="125"/>
                  </a:cxn>
                  <a:cxn ang="0">
                    <a:pos x="7" y="125"/>
                  </a:cxn>
                  <a:cxn ang="0">
                    <a:pos x="0" y="117"/>
                  </a:cxn>
                  <a:cxn ang="0">
                    <a:pos x="0" y="86"/>
                  </a:cxn>
                </a:cxnLst>
                <a:rect l="0" t="0" r="r" b="b"/>
                <a:pathLst>
                  <a:path w="150" h="125">
                    <a:moveTo>
                      <a:pt x="91" y="65"/>
                    </a:moveTo>
                    <a:cubicBezTo>
                      <a:pt x="91" y="0"/>
                      <a:pt x="91" y="0"/>
                      <a:pt x="91" y="0"/>
                    </a:cubicBezTo>
                    <a:cubicBezTo>
                      <a:pt x="59" y="0"/>
                      <a:pt x="59" y="0"/>
                      <a:pt x="59" y="0"/>
                    </a:cubicBezTo>
                    <a:cubicBezTo>
                      <a:pt x="59" y="65"/>
                      <a:pt x="59" y="65"/>
                      <a:pt x="59" y="65"/>
                    </a:cubicBezTo>
                    <a:cubicBezTo>
                      <a:pt x="37" y="65"/>
                      <a:pt x="37" y="65"/>
                      <a:pt x="37" y="65"/>
                    </a:cubicBezTo>
                    <a:cubicBezTo>
                      <a:pt x="75" y="103"/>
                      <a:pt x="75" y="103"/>
                      <a:pt x="75" y="103"/>
                    </a:cubicBezTo>
                    <a:cubicBezTo>
                      <a:pt x="113" y="65"/>
                      <a:pt x="113" y="65"/>
                      <a:pt x="113" y="65"/>
                    </a:cubicBezTo>
                    <a:lnTo>
                      <a:pt x="91" y="65"/>
                    </a:lnTo>
                    <a:close/>
                    <a:moveTo>
                      <a:pt x="150" y="86"/>
                    </a:moveTo>
                    <a:cubicBezTo>
                      <a:pt x="150" y="117"/>
                      <a:pt x="150" y="117"/>
                      <a:pt x="150" y="117"/>
                    </a:cubicBezTo>
                    <a:cubicBezTo>
                      <a:pt x="150" y="121"/>
                      <a:pt x="147" y="125"/>
                      <a:pt x="143" y="125"/>
                    </a:cubicBezTo>
                    <a:cubicBezTo>
                      <a:pt x="7" y="125"/>
                      <a:pt x="7" y="125"/>
                      <a:pt x="7" y="125"/>
                    </a:cubicBezTo>
                    <a:cubicBezTo>
                      <a:pt x="3" y="125"/>
                      <a:pt x="0" y="121"/>
                      <a:pt x="0" y="117"/>
                    </a:cubicBezTo>
                    <a:cubicBezTo>
                      <a:pt x="0" y="86"/>
                      <a:pt x="0" y="86"/>
                      <a:pt x="0" y="86"/>
                    </a:cubicBezTo>
                  </a:path>
                </a:pathLst>
              </a:custGeom>
              <a:noFill/>
              <a:ln w="12700"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GB" dirty="0">
                  <a:latin typeface="Calibri"/>
                  <a:sym typeface="Calibri"/>
                </a:endParaRPr>
              </a:p>
            </p:txBody>
          </p:sp>
        </p:grpSp>
        <p:grpSp>
          <p:nvGrpSpPr>
            <p:cNvPr id="91" name="Group 139"/>
            <p:cNvGrpSpPr/>
            <p:nvPr/>
          </p:nvGrpSpPr>
          <p:grpSpPr>
            <a:xfrm>
              <a:off x="3905229" y="4804860"/>
              <a:ext cx="1466838" cy="702173"/>
              <a:chOff x="3604827" y="3603645"/>
              <a:chExt cx="1354004" cy="526630"/>
            </a:xfrm>
          </p:grpSpPr>
          <p:sp>
            <p:nvSpPr>
              <p:cNvPr id="97" name="Rounded Rectangle 96"/>
              <p:cNvSpPr/>
              <p:nvPr/>
            </p:nvSpPr>
            <p:spPr>
              <a:xfrm>
                <a:off x="3604827" y="3603645"/>
                <a:ext cx="1354004" cy="526630"/>
              </a:xfrm>
              <a:prstGeom prst="roundRect">
                <a:avLst/>
              </a:prstGeom>
              <a:solidFill>
                <a:schemeClr val="bg1"/>
              </a:solidFill>
              <a:ln w="19050">
                <a:solidFill>
                  <a:schemeClr val="tx1"/>
                </a:solidFill>
              </a:ln>
            </p:spPr>
            <p:style>
              <a:lnRef idx="1">
                <a:schemeClr val="accent6"/>
              </a:lnRef>
              <a:fillRef idx="2">
                <a:schemeClr val="accent6"/>
              </a:fillRef>
              <a:effectRef idx="1">
                <a:schemeClr val="accent6"/>
              </a:effectRef>
              <a:fontRef idx="minor">
                <a:schemeClr val="dk1"/>
              </a:fontRef>
            </p:style>
            <p:txBody>
              <a:bodyPr spcFirstLastPara="0" vert="horz" wrap="none" lIns="45720" tIns="45720" rIns="45720" bIns="45720" numCol="1" spcCol="1270" anchor="b" anchorCtr="0">
                <a:noAutofit/>
              </a:bodyPr>
              <a:lstStyle/>
              <a:p>
                <a:pPr algn="ctr" defTabSz="533339">
                  <a:lnSpc>
                    <a:spcPct val="90000"/>
                  </a:lnSpc>
                  <a:spcAft>
                    <a:spcPct val="35000"/>
                  </a:spcAft>
                </a:pPr>
                <a:r>
                  <a:rPr lang="en-GB" sz="1600" b="1" dirty="0">
                    <a:solidFill>
                      <a:srgbClr val="000000"/>
                    </a:solidFill>
                    <a:latin typeface="Calibri" pitchFamily="34" charset="0"/>
                    <a:cs typeface="Arial" pitchFamily="34" charset="0"/>
                  </a:rPr>
                  <a:t>Maintainability</a:t>
                </a:r>
              </a:p>
            </p:txBody>
          </p:sp>
          <p:grpSp>
            <p:nvGrpSpPr>
              <p:cNvPr id="98" name="Group 124"/>
              <p:cNvGrpSpPr/>
              <p:nvPr/>
            </p:nvGrpSpPr>
            <p:grpSpPr>
              <a:xfrm>
                <a:off x="4105794" y="3637911"/>
                <a:ext cx="276100" cy="247548"/>
                <a:chOff x="4411116" y="4855680"/>
                <a:chExt cx="372769" cy="330067"/>
              </a:xfrm>
            </p:grpSpPr>
            <p:sp>
              <p:nvSpPr>
                <p:cNvPr id="99" name="Freeform 638"/>
                <p:cNvSpPr>
                  <a:spLocks/>
                </p:cNvSpPr>
                <p:nvPr/>
              </p:nvSpPr>
              <p:spPr bwMode="auto">
                <a:xfrm>
                  <a:off x="4411116" y="4855680"/>
                  <a:ext cx="327587" cy="327228"/>
                </a:xfrm>
                <a:custGeom>
                  <a:avLst/>
                  <a:gdLst/>
                  <a:ahLst/>
                  <a:cxnLst>
                    <a:cxn ang="0">
                      <a:pos x="71" y="44"/>
                    </a:cxn>
                    <a:cxn ang="0">
                      <a:pos x="75" y="43"/>
                    </a:cxn>
                    <a:cxn ang="0">
                      <a:pos x="86" y="48"/>
                    </a:cxn>
                    <a:cxn ang="0">
                      <a:pos x="84" y="36"/>
                    </a:cxn>
                    <a:cxn ang="0">
                      <a:pos x="95" y="32"/>
                    </a:cxn>
                    <a:cxn ang="0">
                      <a:pos x="86" y="24"/>
                    </a:cxn>
                    <a:cxn ang="0">
                      <a:pos x="93" y="14"/>
                    </a:cxn>
                    <a:cxn ang="0">
                      <a:pos x="81" y="14"/>
                    </a:cxn>
                    <a:cxn ang="0">
                      <a:pos x="79" y="2"/>
                    </a:cxn>
                    <a:cxn ang="0">
                      <a:pos x="70" y="9"/>
                    </a:cxn>
                    <a:cxn ang="0">
                      <a:pos x="61" y="1"/>
                    </a:cxn>
                    <a:cxn ang="0">
                      <a:pos x="59" y="13"/>
                    </a:cxn>
                    <a:cxn ang="0">
                      <a:pos x="47" y="13"/>
                    </a:cxn>
                    <a:cxn ang="0">
                      <a:pos x="52" y="23"/>
                    </a:cxn>
                    <a:cxn ang="0">
                      <a:pos x="43" y="30"/>
                    </a:cxn>
                    <a:cxn ang="0">
                      <a:pos x="54" y="35"/>
                    </a:cxn>
                    <a:cxn ang="0">
                      <a:pos x="51" y="46"/>
                    </a:cxn>
                    <a:cxn ang="0">
                      <a:pos x="62" y="47"/>
                    </a:cxn>
                    <a:cxn ang="0">
                      <a:pos x="56" y="57"/>
                    </a:cxn>
                    <a:cxn ang="0">
                      <a:pos x="65" y="64"/>
                    </a:cxn>
                    <a:cxn ang="0">
                      <a:pos x="55" y="69"/>
                    </a:cxn>
                    <a:cxn ang="0">
                      <a:pos x="60" y="80"/>
                    </a:cxn>
                    <a:cxn ang="0">
                      <a:pos x="48" y="80"/>
                    </a:cxn>
                    <a:cxn ang="0">
                      <a:pos x="47" y="91"/>
                    </a:cxn>
                    <a:cxn ang="0">
                      <a:pos x="37" y="85"/>
                    </a:cxn>
                    <a:cxn ang="0">
                      <a:pos x="30" y="94"/>
                    </a:cxn>
                    <a:cxn ang="0">
                      <a:pos x="25" y="84"/>
                    </a:cxn>
                    <a:cxn ang="0">
                      <a:pos x="14" y="89"/>
                    </a:cxn>
                    <a:cxn ang="0">
                      <a:pos x="15" y="77"/>
                    </a:cxn>
                    <a:cxn ang="0">
                      <a:pos x="3" y="76"/>
                    </a:cxn>
                    <a:cxn ang="0">
                      <a:pos x="9" y="66"/>
                    </a:cxn>
                    <a:cxn ang="0">
                      <a:pos x="0" y="59"/>
                    </a:cxn>
                    <a:cxn ang="0">
                      <a:pos x="10" y="54"/>
                    </a:cxn>
                    <a:cxn ang="0">
                      <a:pos x="6" y="43"/>
                    </a:cxn>
                    <a:cxn ang="0">
                      <a:pos x="17" y="43"/>
                    </a:cxn>
                    <a:cxn ang="0">
                      <a:pos x="19" y="32"/>
                    </a:cxn>
                    <a:cxn ang="0">
                      <a:pos x="28" y="38"/>
                    </a:cxn>
                    <a:cxn ang="0">
                      <a:pos x="35" y="29"/>
                    </a:cxn>
                    <a:cxn ang="0">
                      <a:pos x="41" y="39"/>
                    </a:cxn>
                  </a:cxnLst>
                  <a:rect l="0" t="0" r="r" b="b"/>
                  <a:pathLst>
                    <a:path w="95" h="94">
                      <a:moveTo>
                        <a:pt x="68" y="53"/>
                      </a:moveTo>
                      <a:cubicBezTo>
                        <a:pt x="71" y="44"/>
                        <a:pt x="71" y="44"/>
                        <a:pt x="71" y="44"/>
                      </a:cubicBezTo>
                      <a:cubicBezTo>
                        <a:pt x="72" y="44"/>
                        <a:pt x="72" y="44"/>
                        <a:pt x="73" y="44"/>
                      </a:cubicBezTo>
                      <a:cubicBezTo>
                        <a:pt x="73" y="43"/>
                        <a:pt x="74" y="43"/>
                        <a:pt x="75" y="43"/>
                      </a:cubicBezTo>
                      <a:cubicBezTo>
                        <a:pt x="81" y="50"/>
                        <a:pt x="81" y="50"/>
                        <a:pt x="81" y="50"/>
                      </a:cubicBezTo>
                      <a:cubicBezTo>
                        <a:pt x="86" y="48"/>
                        <a:pt x="86" y="48"/>
                        <a:pt x="86" y="48"/>
                      </a:cubicBezTo>
                      <a:cubicBezTo>
                        <a:pt x="82" y="39"/>
                        <a:pt x="82" y="39"/>
                        <a:pt x="82" y="39"/>
                      </a:cubicBezTo>
                      <a:cubicBezTo>
                        <a:pt x="83" y="38"/>
                        <a:pt x="83" y="37"/>
                        <a:pt x="84" y="36"/>
                      </a:cubicBezTo>
                      <a:cubicBezTo>
                        <a:pt x="94" y="37"/>
                        <a:pt x="94" y="37"/>
                        <a:pt x="94" y="37"/>
                      </a:cubicBezTo>
                      <a:cubicBezTo>
                        <a:pt x="95" y="32"/>
                        <a:pt x="95" y="32"/>
                        <a:pt x="95" y="32"/>
                      </a:cubicBezTo>
                      <a:cubicBezTo>
                        <a:pt x="87" y="28"/>
                        <a:pt x="87" y="28"/>
                        <a:pt x="87" y="28"/>
                      </a:cubicBezTo>
                      <a:cubicBezTo>
                        <a:pt x="87" y="27"/>
                        <a:pt x="87" y="26"/>
                        <a:pt x="86" y="24"/>
                      </a:cubicBezTo>
                      <a:cubicBezTo>
                        <a:pt x="95" y="19"/>
                        <a:pt x="95" y="19"/>
                        <a:pt x="95" y="19"/>
                      </a:cubicBezTo>
                      <a:cubicBezTo>
                        <a:pt x="93" y="14"/>
                        <a:pt x="93" y="14"/>
                        <a:pt x="93" y="14"/>
                      </a:cubicBezTo>
                      <a:cubicBezTo>
                        <a:pt x="83" y="16"/>
                        <a:pt x="83" y="16"/>
                        <a:pt x="83" y="16"/>
                      </a:cubicBezTo>
                      <a:cubicBezTo>
                        <a:pt x="83" y="15"/>
                        <a:pt x="82" y="15"/>
                        <a:pt x="81" y="14"/>
                      </a:cubicBezTo>
                      <a:cubicBezTo>
                        <a:pt x="84" y="5"/>
                        <a:pt x="84" y="5"/>
                        <a:pt x="84" y="5"/>
                      </a:cubicBezTo>
                      <a:cubicBezTo>
                        <a:pt x="79" y="2"/>
                        <a:pt x="79" y="2"/>
                        <a:pt x="79" y="2"/>
                      </a:cubicBezTo>
                      <a:cubicBezTo>
                        <a:pt x="73" y="10"/>
                        <a:pt x="73" y="10"/>
                        <a:pt x="73" y="10"/>
                      </a:cubicBezTo>
                      <a:cubicBezTo>
                        <a:pt x="72" y="10"/>
                        <a:pt x="71" y="9"/>
                        <a:pt x="70" y="9"/>
                      </a:cubicBezTo>
                      <a:cubicBezTo>
                        <a:pt x="66" y="0"/>
                        <a:pt x="66" y="0"/>
                        <a:pt x="66" y="0"/>
                      </a:cubicBezTo>
                      <a:cubicBezTo>
                        <a:pt x="61" y="1"/>
                        <a:pt x="61" y="1"/>
                        <a:pt x="61" y="1"/>
                      </a:cubicBezTo>
                      <a:cubicBezTo>
                        <a:pt x="62" y="11"/>
                        <a:pt x="62" y="11"/>
                        <a:pt x="62" y="11"/>
                      </a:cubicBezTo>
                      <a:cubicBezTo>
                        <a:pt x="61" y="12"/>
                        <a:pt x="60" y="12"/>
                        <a:pt x="59" y="13"/>
                      </a:cubicBezTo>
                      <a:cubicBezTo>
                        <a:pt x="50" y="8"/>
                        <a:pt x="50" y="8"/>
                        <a:pt x="50" y="8"/>
                      </a:cubicBezTo>
                      <a:cubicBezTo>
                        <a:pt x="47" y="13"/>
                        <a:pt x="47" y="13"/>
                        <a:pt x="47" y="13"/>
                      </a:cubicBezTo>
                      <a:cubicBezTo>
                        <a:pt x="53" y="20"/>
                        <a:pt x="53" y="20"/>
                        <a:pt x="53" y="20"/>
                      </a:cubicBezTo>
                      <a:cubicBezTo>
                        <a:pt x="53" y="21"/>
                        <a:pt x="53" y="22"/>
                        <a:pt x="52" y="23"/>
                      </a:cubicBezTo>
                      <a:cubicBezTo>
                        <a:pt x="43" y="25"/>
                        <a:pt x="43" y="25"/>
                        <a:pt x="43" y="25"/>
                      </a:cubicBezTo>
                      <a:cubicBezTo>
                        <a:pt x="43" y="30"/>
                        <a:pt x="43" y="30"/>
                        <a:pt x="43" y="30"/>
                      </a:cubicBezTo>
                      <a:cubicBezTo>
                        <a:pt x="53" y="32"/>
                        <a:pt x="53" y="32"/>
                        <a:pt x="53" y="32"/>
                      </a:cubicBezTo>
                      <a:cubicBezTo>
                        <a:pt x="53" y="33"/>
                        <a:pt x="54" y="34"/>
                        <a:pt x="54" y="35"/>
                      </a:cubicBezTo>
                      <a:cubicBezTo>
                        <a:pt x="49" y="43"/>
                        <a:pt x="49" y="43"/>
                        <a:pt x="49" y="43"/>
                      </a:cubicBezTo>
                      <a:cubicBezTo>
                        <a:pt x="51" y="46"/>
                        <a:pt x="51" y="46"/>
                        <a:pt x="51" y="46"/>
                      </a:cubicBezTo>
                      <a:cubicBezTo>
                        <a:pt x="60" y="43"/>
                        <a:pt x="60" y="43"/>
                        <a:pt x="60" y="43"/>
                      </a:cubicBezTo>
                      <a:cubicBezTo>
                        <a:pt x="62" y="47"/>
                        <a:pt x="62" y="47"/>
                        <a:pt x="62" y="47"/>
                      </a:cubicBezTo>
                      <a:cubicBezTo>
                        <a:pt x="55" y="54"/>
                        <a:pt x="55" y="54"/>
                        <a:pt x="55" y="54"/>
                      </a:cubicBezTo>
                      <a:cubicBezTo>
                        <a:pt x="56" y="55"/>
                        <a:pt x="56" y="56"/>
                        <a:pt x="56" y="57"/>
                      </a:cubicBezTo>
                      <a:cubicBezTo>
                        <a:pt x="65" y="59"/>
                        <a:pt x="65" y="59"/>
                        <a:pt x="65" y="59"/>
                      </a:cubicBezTo>
                      <a:cubicBezTo>
                        <a:pt x="65" y="64"/>
                        <a:pt x="65" y="64"/>
                        <a:pt x="65" y="64"/>
                      </a:cubicBezTo>
                      <a:cubicBezTo>
                        <a:pt x="56" y="66"/>
                        <a:pt x="56" y="66"/>
                        <a:pt x="56" y="66"/>
                      </a:cubicBezTo>
                      <a:cubicBezTo>
                        <a:pt x="56" y="67"/>
                        <a:pt x="56" y="68"/>
                        <a:pt x="55" y="69"/>
                      </a:cubicBezTo>
                      <a:cubicBezTo>
                        <a:pt x="62" y="76"/>
                        <a:pt x="62" y="76"/>
                        <a:pt x="62" y="76"/>
                      </a:cubicBezTo>
                      <a:cubicBezTo>
                        <a:pt x="60" y="80"/>
                        <a:pt x="60" y="80"/>
                        <a:pt x="60" y="80"/>
                      </a:cubicBezTo>
                      <a:cubicBezTo>
                        <a:pt x="51" y="77"/>
                        <a:pt x="51" y="77"/>
                        <a:pt x="51" y="77"/>
                      </a:cubicBezTo>
                      <a:cubicBezTo>
                        <a:pt x="50" y="78"/>
                        <a:pt x="49" y="79"/>
                        <a:pt x="48" y="80"/>
                      </a:cubicBezTo>
                      <a:cubicBezTo>
                        <a:pt x="51" y="89"/>
                        <a:pt x="51" y="89"/>
                        <a:pt x="51" y="89"/>
                      </a:cubicBezTo>
                      <a:cubicBezTo>
                        <a:pt x="47" y="91"/>
                        <a:pt x="47" y="91"/>
                        <a:pt x="47" y="91"/>
                      </a:cubicBezTo>
                      <a:cubicBezTo>
                        <a:pt x="41" y="84"/>
                        <a:pt x="41" y="84"/>
                        <a:pt x="41" y="84"/>
                      </a:cubicBezTo>
                      <a:cubicBezTo>
                        <a:pt x="40" y="84"/>
                        <a:pt x="38" y="85"/>
                        <a:pt x="37" y="85"/>
                      </a:cubicBezTo>
                      <a:cubicBezTo>
                        <a:pt x="35" y="94"/>
                        <a:pt x="35" y="94"/>
                        <a:pt x="35" y="94"/>
                      </a:cubicBezTo>
                      <a:cubicBezTo>
                        <a:pt x="30" y="94"/>
                        <a:pt x="30" y="94"/>
                        <a:pt x="30" y="94"/>
                      </a:cubicBezTo>
                      <a:cubicBezTo>
                        <a:pt x="28" y="85"/>
                        <a:pt x="28" y="85"/>
                        <a:pt x="28" y="85"/>
                      </a:cubicBezTo>
                      <a:cubicBezTo>
                        <a:pt x="27" y="85"/>
                        <a:pt x="26" y="84"/>
                        <a:pt x="25" y="84"/>
                      </a:cubicBezTo>
                      <a:cubicBezTo>
                        <a:pt x="19" y="91"/>
                        <a:pt x="19" y="91"/>
                        <a:pt x="19" y="91"/>
                      </a:cubicBezTo>
                      <a:cubicBezTo>
                        <a:pt x="14" y="89"/>
                        <a:pt x="14" y="89"/>
                        <a:pt x="14" y="89"/>
                      </a:cubicBezTo>
                      <a:cubicBezTo>
                        <a:pt x="17" y="80"/>
                        <a:pt x="17" y="80"/>
                        <a:pt x="17" y="80"/>
                      </a:cubicBezTo>
                      <a:cubicBezTo>
                        <a:pt x="16" y="79"/>
                        <a:pt x="15" y="78"/>
                        <a:pt x="15" y="77"/>
                      </a:cubicBezTo>
                      <a:cubicBezTo>
                        <a:pt x="6" y="80"/>
                        <a:pt x="6" y="80"/>
                        <a:pt x="6" y="80"/>
                      </a:cubicBezTo>
                      <a:cubicBezTo>
                        <a:pt x="3" y="76"/>
                        <a:pt x="3" y="76"/>
                        <a:pt x="3" y="76"/>
                      </a:cubicBezTo>
                      <a:cubicBezTo>
                        <a:pt x="10" y="69"/>
                        <a:pt x="10" y="69"/>
                        <a:pt x="10" y="69"/>
                      </a:cubicBezTo>
                      <a:cubicBezTo>
                        <a:pt x="10" y="68"/>
                        <a:pt x="10" y="67"/>
                        <a:pt x="9" y="66"/>
                      </a:cubicBezTo>
                      <a:cubicBezTo>
                        <a:pt x="0" y="64"/>
                        <a:pt x="0" y="64"/>
                        <a:pt x="0" y="64"/>
                      </a:cubicBezTo>
                      <a:cubicBezTo>
                        <a:pt x="0" y="59"/>
                        <a:pt x="0" y="59"/>
                        <a:pt x="0" y="59"/>
                      </a:cubicBezTo>
                      <a:cubicBezTo>
                        <a:pt x="9" y="57"/>
                        <a:pt x="9" y="57"/>
                        <a:pt x="9" y="57"/>
                      </a:cubicBezTo>
                      <a:cubicBezTo>
                        <a:pt x="10" y="56"/>
                        <a:pt x="10" y="55"/>
                        <a:pt x="10" y="54"/>
                      </a:cubicBezTo>
                      <a:cubicBezTo>
                        <a:pt x="3" y="47"/>
                        <a:pt x="3" y="47"/>
                        <a:pt x="3" y="47"/>
                      </a:cubicBezTo>
                      <a:cubicBezTo>
                        <a:pt x="6" y="43"/>
                        <a:pt x="6" y="43"/>
                        <a:pt x="6" y="43"/>
                      </a:cubicBezTo>
                      <a:cubicBezTo>
                        <a:pt x="15" y="46"/>
                        <a:pt x="15" y="46"/>
                        <a:pt x="15" y="46"/>
                      </a:cubicBezTo>
                      <a:cubicBezTo>
                        <a:pt x="15" y="45"/>
                        <a:pt x="16" y="44"/>
                        <a:pt x="17" y="43"/>
                      </a:cubicBezTo>
                      <a:cubicBezTo>
                        <a:pt x="14" y="35"/>
                        <a:pt x="14" y="35"/>
                        <a:pt x="14" y="35"/>
                      </a:cubicBezTo>
                      <a:cubicBezTo>
                        <a:pt x="19" y="32"/>
                        <a:pt x="19" y="32"/>
                        <a:pt x="19" y="32"/>
                      </a:cubicBezTo>
                      <a:cubicBezTo>
                        <a:pt x="25" y="39"/>
                        <a:pt x="25" y="39"/>
                        <a:pt x="25" y="39"/>
                      </a:cubicBezTo>
                      <a:cubicBezTo>
                        <a:pt x="26" y="39"/>
                        <a:pt x="27" y="38"/>
                        <a:pt x="28" y="38"/>
                      </a:cubicBezTo>
                      <a:cubicBezTo>
                        <a:pt x="30" y="29"/>
                        <a:pt x="30" y="29"/>
                        <a:pt x="30" y="29"/>
                      </a:cubicBezTo>
                      <a:cubicBezTo>
                        <a:pt x="35" y="29"/>
                        <a:pt x="35" y="29"/>
                        <a:pt x="35" y="29"/>
                      </a:cubicBezTo>
                      <a:cubicBezTo>
                        <a:pt x="37" y="38"/>
                        <a:pt x="37" y="38"/>
                        <a:pt x="37" y="38"/>
                      </a:cubicBezTo>
                      <a:cubicBezTo>
                        <a:pt x="38" y="38"/>
                        <a:pt x="40" y="39"/>
                        <a:pt x="41" y="39"/>
                      </a:cubicBezTo>
                    </a:path>
                  </a:pathLst>
                </a:custGeom>
                <a:noFill/>
                <a:ln w="12700"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GB" dirty="0">
                    <a:latin typeface="Calibri"/>
                    <a:cs typeface="Arial" pitchFamily="34" charset="0"/>
                    <a:sym typeface="Calibri"/>
                  </a:endParaRPr>
                </a:p>
              </p:txBody>
            </p:sp>
            <p:sp>
              <p:nvSpPr>
                <p:cNvPr id="100" name="Oval 639"/>
                <p:cNvSpPr>
                  <a:spLocks noChangeArrowheads="1"/>
                </p:cNvSpPr>
                <p:nvPr/>
              </p:nvSpPr>
              <p:spPr bwMode="auto">
                <a:xfrm>
                  <a:off x="4490193" y="5034943"/>
                  <a:ext cx="64955" cy="68291"/>
                </a:xfrm>
                <a:prstGeom prst="ellipse">
                  <a:avLst/>
                </a:prstGeom>
                <a:noFill/>
                <a:ln w="12700"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GB" dirty="0">
                    <a:latin typeface="Calibri"/>
                    <a:cs typeface="Arial" pitchFamily="34" charset="0"/>
                    <a:sym typeface="Calibri"/>
                  </a:endParaRPr>
                </a:p>
              </p:txBody>
            </p:sp>
            <p:sp>
              <p:nvSpPr>
                <p:cNvPr id="101" name="Oval 640"/>
                <p:cNvSpPr>
                  <a:spLocks noChangeArrowheads="1"/>
                </p:cNvSpPr>
                <p:nvPr/>
              </p:nvSpPr>
              <p:spPr bwMode="auto">
                <a:xfrm>
                  <a:off x="4617268" y="4918282"/>
                  <a:ext cx="62129" cy="59755"/>
                </a:xfrm>
                <a:prstGeom prst="ellipse">
                  <a:avLst/>
                </a:prstGeom>
                <a:noFill/>
                <a:ln w="12700"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GB" dirty="0">
                    <a:latin typeface="Calibri"/>
                    <a:cs typeface="Arial" pitchFamily="34" charset="0"/>
                    <a:sym typeface="Calibri"/>
                  </a:endParaRPr>
                </a:p>
              </p:txBody>
            </p:sp>
            <p:sp>
              <p:nvSpPr>
                <p:cNvPr id="102" name="Freeform 641"/>
                <p:cNvSpPr>
                  <a:spLocks/>
                </p:cNvSpPr>
                <p:nvPr/>
              </p:nvSpPr>
              <p:spPr bwMode="auto">
                <a:xfrm>
                  <a:off x="4639859" y="5040627"/>
                  <a:ext cx="144026" cy="145120"/>
                </a:xfrm>
                <a:custGeom>
                  <a:avLst/>
                  <a:gdLst/>
                  <a:ahLst/>
                  <a:cxnLst>
                    <a:cxn ang="0">
                      <a:pos x="2" y="1"/>
                    </a:cxn>
                    <a:cxn ang="0">
                      <a:pos x="8" y="5"/>
                    </a:cxn>
                    <a:cxn ang="0">
                      <a:pos x="12" y="0"/>
                    </a:cxn>
                    <a:cxn ang="0">
                      <a:pos x="14" y="1"/>
                    </a:cxn>
                    <a:cxn ang="0">
                      <a:pos x="16" y="6"/>
                    </a:cxn>
                    <a:cxn ang="0">
                      <a:pos x="19" y="6"/>
                    </a:cxn>
                    <a:cxn ang="0">
                      <a:pos x="20" y="0"/>
                    </a:cxn>
                    <a:cxn ang="0">
                      <a:pos x="23" y="1"/>
                    </a:cxn>
                    <a:cxn ang="0">
                      <a:pos x="24" y="6"/>
                    </a:cxn>
                    <a:cxn ang="0">
                      <a:pos x="26" y="7"/>
                    </a:cxn>
                    <a:cxn ang="0">
                      <a:pos x="30" y="3"/>
                    </a:cxn>
                    <a:cxn ang="0">
                      <a:pos x="33" y="4"/>
                    </a:cxn>
                    <a:cxn ang="0">
                      <a:pos x="31" y="10"/>
                    </a:cxn>
                    <a:cxn ang="0">
                      <a:pos x="33" y="12"/>
                    </a:cxn>
                    <a:cxn ang="0">
                      <a:pos x="38" y="10"/>
                    </a:cxn>
                    <a:cxn ang="0">
                      <a:pos x="40" y="13"/>
                    </a:cxn>
                    <a:cxn ang="0">
                      <a:pos x="35" y="17"/>
                    </a:cxn>
                    <a:cxn ang="0">
                      <a:pos x="36" y="19"/>
                    </a:cxn>
                    <a:cxn ang="0">
                      <a:pos x="42" y="20"/>
                    </a:cxn>
                    <a:cxn ang="0">
                      <a:pos x="42" y="23"/>
                    </a:cxn>
                    <a:cxn ang="0">
                      <a:pos x="36" y="24"/>
                    </a:cxn>
                    <a:cxn ang="0">
                      <a:pos x="35" y="27"/>
                    </a:cxn>
                    <a:cxn ang="0">
                      <a:pos x="40" y="31"/>
                    </a:cxn>
                    <a:cxn ang="0">
                      <a:pos x="38" y="33"/>
                    </a:cxn>
                    <a:cxn ang="0">
                      <a:pos x="32" y="31"/>
                    </a:cxn>
                    <a:cxn ang="0">
                      <a:pos x="31" y="33"/>
                    </a:cxn>
                    <a:cxn ang="0">
                      <a:pos x="32" y="39"/>
                    </a:cxn>
                    <a:cxn ang="0">
                      <a:pos x="30" y="40"/>
                    </a:cxn>
                    <a:cxn ang="0">
                      <a:pos x="26" y="36"/>
                    </a:cxn>
                    <a:cxn ang="0">
                      <a:pos x="23" y="36"/>
                    </a:cxn>
                    <a:cxn ang="0">
                      <a:pos x="22" y="42"/>
                    </a:cxn>
                    <a:cxn ang="0">
                      <a:pos x="19" y="42"/>
                    </a:cxn>
                    <a:cxn ang="0">
                      <a:pos x="18" y="36"/>
                    </a:cxn>
                    <a:cxn ang="0">
                      <a:pos x="16" y="35"/>
                    </a:cxn>
                    <a:cxn ang="0">
                      <a:pos x="12" y="40"/>
                    </a:cxn>
                    <a:cxn ang="0">
                      <a:pos x="9" y="38"/>
                    </a:cxn>
                    <a:cxn ang="0">
                      <a:pos x="11" y="32"/>
                    </a:cxn>
                    <a:cxn ang="0">
                      <a:pos x="9" y="31"/>
                    </a:cxn>
                    <a:cxn ang="0">
                      <a:pos x="4" y="33"/>
                    </a:cxn>
                    <a:cxn ang="0">
                      <a:pos x="2" y="30"/>
                    </a:cxn>
                    <a:cxn ang="0">
                      <a:pos x="7" y="26"/>
                    </a:cxn>
                    <a:cxn ang="0">
                      <a:pos x="6" y="24"/>
                    </a:cxn>
                    <a:cxn ang="0">
                      <a:pos x="0" y="22"/>
                    </a:cxn>
                    <a:cxn ang="0">
                      <a:pos x="0" y="19"/>
                    </a:cxn>
                    <a:cxn ang="0">
                      <a:pos x="6" y="18"/>
                    </a:cxn>
                    <a:cxn ang="0">
                      <a:pos x="7" y="16"/>
                    </a:cxn>
                    <a:cxn ang="0">
                      <a:pos x="2" y="12"/>
                    </a:cxn>
                    <a:cxn ang="0">
                      <a:pos x="4" y="9"/>
                    </a:cxn>
                    <a:cxn ang="0">
                      <a:pos x="10" y="11"/>
                    </a:cxn>
                    <a:cxn ang="0">
                      <a:pos x="12" y="10"/>
                    </a:cxn>
                  </a:cxnLst>
                  <a:rect l="0" t="0" r="r" b="b"/>
                  <a:pathLst>
                    <a:path w="42" h="42">
                      <a:moveTo>
                        <a:pt x="2" y="1"/>
                      </a:moveTo>
                      <a:cubicBezTo>
                        <a:pt x="8" y="5"/>
                        <a:pt x="8" y="5"/>
                        <a:pt x="8" y="5"/>
                      </a:cubicBezTo>
                      <a:cubicBezTo>
                        <a:pt x="12" y="0"/>
                        <a:pt x="12" y="0"/>
                        <a:pt x="12" y="0"/>
                      </a:cubicBezTo>
                      <a:cubicBezTo>
                        <a:pt x="12" y="1"/>
                        <a:pt x="13" y="1"/>
                        <a:pt x="14" y="1"/>
                      </a:cubicBezTo>
                      <a:cubicBezTo>
                        <a:pt x="16" y="6"/>
                        <a:pt x="16" y="6"/>
                        <a:pt x="16" y="6"/>
                      </a:cubicBezTo>
                      <a:cubicBezTo>
                        <a:pt x="19" y="6"/>
                        <a:pt x="19" y="6"/>
                        <a:pt x="19" y="6"/>
                      </a:cubicBezTo>
                      <a:cubicBezTo>
                        <a:pt x="20" y="0"/>
                        <a:pt x="20" y="0"/>
                        <a:pt x="20" y="0"/>
                      </a:cubicBezTo>
                      <a:cubicBezTo>
                        <a:pt x="23" y="1"/>
                        <a:pt x="23" y="1"/>
                        <a:pt x="23" y="1"/>
                      </a:cubicBezTo>
                      <a:cubicBezTo>
                        <a:pt x="24" y="6"/>
                        <a:pt x="24" y="6"/>
                        <a:pt x="24" y="6"/>
                      </a:cubicBezTo>
                      <a:cubicBezTo>
                        <a:pt x="25" y="7"/>
                        <a:pt x="26" y="7"/>
                        <a:pt x="26" y="7"/>
                      </a:cubicBezTo>
                      <a:cubicBezTo>
                        <a:pt x="30" y="3"/>
                        <a:pt x="30" y="3"/>
                        <a:pt x="30" y="3"/>
                      </a:cubicBezTo>
                      <a:cubicBezTo>
                        <a:pt x="33" y="4"/>
                        <a:pt x="33" y="4"/>
                        <a:pt x="33" y="4"/>
                      </a:cubicBezTo>
                      <a:cubicBezTo>
                        <a:pt x="31" y="10"/>
                        <a:pt x="31" y="10"/>
                        <a:pt x="31" y="10"/>
                      </a:cubicBezTo>
                      <a:cubicBezTo>
                        <a:pt x="32" y="11"/>
                        <a:pt x="32" y="11"/>
                        <a:pt x="33" y="12"/>
                      </a:cubicBezTo>
                      <a:cubicBezTo>
                        <a:pt x="38" y="10"/>
                        <a:pt x="38" y="10"/>
                        <a:pt x="38" y="10"/>
                      </a:cubicBezTo>
                      <a:cubicBezTo>
                        <a:pt x="40" y="13"/>
                        <a:pt x="40" y="13"/>
                        <a:pt x="40" y="13"/>
                      </a:cubicBezTo>
                      <a:cubicBezTo>
                        <a:pt x="35" y="17"/>
                        <a:pt x="35" y="17"/>
                        <a:pt x="35" y="17"/>
                      </a:cubicBezTo>
                      <a:cubicBezTo>
                        <a:pt x="36" y="17"/>
                        <a:pt x="36" y="18"/>
                        <a:pt x="36" y="19"/>
                      </a:cubicBezTo>
                      <a:cubicBezTo>
                        <a:pt x="42" y="20"/>
                        <a:pt x="42" y="20"/>
                        <a:pt x="42" y="20"/>
                      </a:cubicBezTo>
                      <a:cubicBezTo>
                        <a:pt x="42" y="23"/>
                        <a:pt x="42" y="23"/>
                        <a:pt x="42" y="23"/>
                      </a:cubicBezTo>
                      <a:cubicBezTo>
                        <a:pt x="36" y="24"/>
                        <a:pt x="36" y="24"/>
                        <a:pt x="36" y="24"/>
                      </a:cubicBezTo>
                      <a:cubicBezTo>
                        <a:pt x="36" y="25"/>
                        <a:pt x="35" y="26"/>
                        <a:pt x="35" y="27"/>
                      </a:cubicBezTo>
                      <a:cubicBezTo>
                        <a:pt x="40" y="31"/>
                        <a:pt x="40" y="31"/>
                        <a:pt x="40" y="31"/>
                      </a:cubicBezTo>
                      <a:cubicBezTo>
                        <a:pt x="38" y="33"/>
                        <a:pt x="38" y="33"/>
                        <a:pt x="38" y="33"/>
                      </a:cubicBezTo>
                      <a:cubicBezTo>
                        <a:pt x="32" y="31"/>
                        <a:pt x="32" y="31"/>
                        <a:pt x="32" y="31"/>
                      </a:cubicBezTo>
                      <a:cubicBezTo>
                        <a:pt x="32" y="32"/>
                        <a:pt x="31" y="32"/>
                        <a:pt x="31" y="33"/>
                      </a:cubicBezTo>
                      <a:cubicBezTo>
                        <a:pt x="32" y="39"/>
                        <a:pt x="32" y="39"/>
                        <a:pt x="32" y="39"/>
                      </a:cubicBezTo>
                      <a:cubicBezTo>
                        <a:pt x="30" y="40"/>
                        <a:pt x="30" y="40"/>
                        <a:pt x="30" y="40"/>
                      </a:cubicBezTo>
                      <a:cubicBezTo>
                        <a:pt x="26" y="36"/>
                        <a:pt x="26" y="36"/>
                        <a:pt x="26" y="36"/>
                      </a:cubicBezTo>
                      <a:cubicBezTo>
                        <a:pt x="25" y="36"/>
                        <a:pt x="24" y="36"/>
                        <a:pt x="23" y="36"/>
                      </a:cubicBezTo>
                      <a:cubicBezTo>
                        <a:pt x="22" y="42"/>
                        <a:pt x="22" y="42"/>
                        <a:pt x="22" y="42"/>
                      </a:cubicBezTo>
                      <a:cubicBezTo>
                        <a:pt x="19" y="42"/>
                        <a:pt x="19" y="42"/>
                        <a:pt x="19" y="42"/>
                      </a:cubicBezTo>
                      <a:cubicBezTo>
                        <a:pt x="18" y="36"/>
                        <a:pt x="18" y="36"/>
                        <a:pt x="18" y="36"/>
                      </a:cubicBezTo>
                      <a:cubicBezTo>
                        <a:pt x="17" y="36"/>
                        <a:pt x="16" y="36"/>
                        <a:pt x="16" y="35"/>
                      </a:cubicBezTo>
                      <a:cubicBezTo>
                        <a:pt x="12" y="40"/>
                        <a:pt x="12" y="40"/>
                        <a:pt x="12" y="40"/>
                      </a:cubicBezTo>
                      <a:cubicBezTo>
                        <a:pt x="9" y="38"/>
                        <a:pt x="9" y="38"/>
                        <a:pt x="9" y="38"/>
                      </a:cubicBezTo>
                      <a:cubicBezTo>
                        <a:pt x="11" y="32"/>
                        <a:pt x="11" y="32"/>
                        <a:pt x="11" y="32"/>
                      </a:cubicBezTo>
                      <a:cubicBezTo>
                        <a:pt x="10" y="32"/>
                        <a:pt x="10" y="31"/>
                        <a:pt x="9" y="31"/>
                      </a:cubicBezTo>
                      <a:cubicBezTo>
                        <a:pt x="4" y="33"/>
                        <a:pt x="4" y="33"/>
                        <a:pt x="4" y="33"/>
                      </a:cubicBezTo>
                      <a:cubicBezTo>
                        <a:pt x="2" y="30"/>
                        <a:pt x="2" y="30"/>
                        <a:pt x="2" y="30"/>
                      </a:cubicBezTo>
                      <a:cubicBezTo>
                        <a:pt x="7" y="26"/>
                        <a:pt x="7" y="26"/>
                        <a:pt x="7" y="26"/>
                      </a:cubicBezTo>
                      <a:cubicBezTo>
                        <a:pt x="6" y="25"/>
                        <a:pt x="6" y="24"/>
                        <a:pt x="6" y="24"/>
                      </a:cubicBezTo>
                      <a:cubicBezTo>
                        <a:pt x="0" y="22"/>
                        <a:pt x="0" y="22"/>
                        <a:pt x="0" y="22"/>
                      </a:cubicBezTo>
                      <a:cubicBezTo>
                        <a:pt x="0" y="19"/>
                        <a:pt x="0" y="19"/>
                        <a:pt x="0" y="19"/>
                      </a:cubicBezTo>
                      <a:cubicBezTo>
                        <a:pt x="6" y="18"/>
                        <a:pt x="6" y="18"/>
                        <a:pt x="6" y="18"/>
                      </a:cubicBezTo>
                      <a:cubicBezTo>
                        <a:pt x="6" y="17"/>
                        <a:pt x="7" y="17"/>
                        <a:pt x="7" y="16"/>
                      </a:cubicBezTo>
                      <a:cubicBezTo>
                        <a:pt x="2" y="12"/>
                        <a:pt x="2" y="12"/>
                        <a:pt x="2" y="12"/>
                      </a:cubicBezTo>
                      <a:cubicBezTo>
                        <a:pt x="4" y="9"/>
                        <a:pt x="4" y="9"/>
                        <a:pt x="4" y="9"/>
                      </a:cubicBezTo>
                      <a:cubicBezTo>
                        <a:pt x="10" y="11"/>
                        <a:pt x="10" y="11"/>
                        <a:pt x="10" y="11"/>
                      </a:cubicBezTo>
                      <a:cubicBezTo>
                        <a:pt x="10" y="11"/>
                        <a:pt x="11" y="10"/>
                        <a:pt x="12" y="10"/>
                      </a:cubicBezTo>
                    </a:path>
                  </a:pathLst>
                </a:custGeom>
                <a:noFill/>
                <a:ln w="12700"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GB" dirty="0">
                    <a:latin typeface="Calibri"/>
                    <a:cs typeface="Arial" pitchFamily="34" charset="0"/>
                    <a:sym typeface="Calibri"/>
                  </a:endParaRPr>
                </a:p>
              </p:txBody>
            </p:sp>
            <p:sp>
              <p:nvSpPr>
                <p:cNvPr id="103" name="Freeform 642"/>
                <p:cNvSpPr>
                  <a:spLocks/>
                </p:cNvSpPr>
                <p:nvPr/>
              </p:nvSpPr>
              <p:spPr bwMode="auto">
                <a:xfrm>
                  <a:off x="4687868" y="5091797"/>
                  <a:ext cx="48009" cy="45527"/>
                </a:xfrm>
                <a:custGeom>
                  <a:avLst/>
                  <a:gdLst/>
                  <a:ahLst/>
                  <a:cxnLst>
                    <a:cxn ang="0">
                      <a:pos x="10" y="1"/>
                    </a:cxn>
                    <a:cxn ang="0">
                      <a:pos x="12" y="10"/>
                    </a:cxn>
                    <a:cxn ang="0">
                      <a:pos x="4" y="11"/>
                    </a:cxn>
                    <a:cxn ang="0">
                      <a:pos x="2" y="3"/>
                    </a:cxn>
                    <a:cxn ang="0">
                      <a:pos x="10" y="1"/>
                    </a:cxn>
                  </a:cxnLst>
                  <a:rect l="0" t="0" r="r" b="b"/>
                  <a:pathLst>
                    <a:path w="14" h="13">
                      <a:moveTo>
                        <a:pt x="10" y="1"/>
                      </a:moveTo>
                      <a:cubicBezTo>
                        <a:pt x="13" y="3"/>
                        <a:pt x="14" y="7"/>
                        <a:pt x="12" y="10"/>
                      </a:cubicBezTo>
                      <a:cubicBezTo>
                        <a:pt x="10" y="12"/>
                        <a:pt x="6" y="13"/>
                        <a:pt x="4" y="11"/>
                      </a:cubicBezTo>
                      <a:cubicBezTo>
                        <a:pt x="1" y="9"/>
                        <a:pt x="0" y="6"/>
                        <a:pt x="2" y="3"/>
                      </a:cubicBezTo>
                      <a:cubicBezTo>
                        <a:pt x="4" y="0"/>
                        <a:pt x="8" y="0"/>
                        <a:pt x="10" y="1"/>
                      </a:cubicBezTo>
                      <a:close/>
                    </a:path>
                  </a:pathLst>
                </a:custGeom>
                <a:noFill/>
                <a:ln w="12700"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GB" dirty="0">
                    <a:latin typeface="Calibri"/>
                    <a:cs typeface="Arial" pitchFamily="34" charset="0"/>
                    <a:sym typeface="Calibri"/>
                  </a:endParaRPr>
                </a:p>
              </p:txBody>
            </p:sp>
          </p:grpSp>
        </p:grpSp>
        <p:grpSp>
          <p:nvGrpSpPr>
            <p:cNvPr id="92" name="Group 190"/>
            <p:cNvGrpSpPr/>
            <p:nvPr/>
          </p:nvGrpSpPr>
          <p:grpSpPr>
            <a:xfrm>
              <a:off x="6332855" y="3964744"/>
              <a:ext cx="1466838" cy="702173"/>
              <a:chOff x="5845712" y="2973558"/>
              <a:chExt cx="1354004" cy="526630"/>
            </a:xfrm>
          </p:grpSpPr>
          <p:sp>
            <p:nvSpPr>
              <p:cNvPr id="93" name="Rounded Rectangle 92"/>
              <p:cNvSpPr/>
              <p:nvPr/>
            </p:nvSpPr>
            <p:spPr>
              <a:xfrm>
                <a:off x="5845712" y="2973558"/>
                <a:ext cx="1354004" cy="526630"/>
              </a:xfrm>
              <a:prstGeom prst="roundRect">
                <a:avLst/>
              </a:prstGeom>
              <a:solidFill>
                <a:schemeClr val="bg1"/>
              </a:solidFill>
              <a:ln w="19050">
                <a:solidFill>
                  <a:schemeClr val="tx1"/>
                </a:solidFill>
              </a:ln>
            </p:spPr>
            <p:style>
              <a:lnRef idx="1">
                <a:schemeClr val="accent4"/>
              </a:lnRef>
              <a:fillRef idx="2">
                <a:schemeClr val="accent4"/>
              </a:fillRef>
              <a:effectRef idx="1">
                <a:schemeClr val="accent4"/>
              </a:effectRef>
              <a:fontRef idx="minor">
                <a:schemeClr val="dk1"/>
              </a:fontRef>
            </p:style>
            <p:txBody>
              <a:bodyPr spcFirstLastPara="0" vert="horz" wrap="none" lIns="45720" tIns="45720" rIns="45720" bIns="45720" numCol="1" spcCol="1270" anchor="b" anchorCtr="0">
                <a:noAutofit/>
              </a:bodyPr>
              <a:lstStyle/>
              <a:p>
                <a:pPr algn="ctr" defTabSz="533339">
                  <a:lnSpc>
                    <a:spcPct val="90000"/>
                  </a:lnSpc>
                  <a:spcAft>
                    <a:spcPct val="35000"/>
                  </a:spcAft>
                </a:pPr>
                <a:r>
                  <a:rPr lang="en-GB" sz="1600" b="1" dirty="0">
                    <a:solidFill>
                      <a:srgbClr val="000000"/>
                    </a:solidFill>
                    <a:latin typeface="Calibri" pitchFamily="34" charset="0"/>
                    <a:cs typeface="Arial" pitchFamily="34" charset="0"/>
                  </a:rPr>
                  <a:t>Performance</a:t>
                </a:r>
              </a:p>
            </p:txBody>
          </p:sp>
          <p:grpSp>
            <p:nvGrpSpPr>
              <p:cNvPr id="94" name="Group 128"/>
              <p:cNvGrpSpPr/>
              <p:nvPr/>
            </p:nvGrpSpPr>
            <p:grpSpPr>
              <a:xfrm>
                <a:off x="6350162" y="3011653"/>
                <a:ext cx="345092" cy="223037"/>
                <a:chOff x="6833323" y="4001321"/>
                <a:chExt cx="465917" cy="347478"/>
              </a:xfrm>
            </p:grpSpPr>
            <p:sp>
              <p:nvSpPr>
                <p:cNvPr id="95" name="Freeform 608"/>
                <p:cNvSpPr>
                  <a:spLocks/>
                </p:cNvSpPr>
                <p:nvPr/>
              </p:nvSpPr>
              <p:spPr bwMode="auto">
                <a:xfrm>
                  <a:off x="6833323" y="4075076"/>
                  <a:ext cx="465917" cy="273723"/>
                </a:xfrm>
                <a:custGeom>
                  <a:avLst/>
                  <a:gdLst/>
                  <a:ahLst/>
                  <a:cxnLst>
                    <a:cxn ang="0">
                      <a:pos x="331" y="193"/>
                    </a:cxn>
                    <a:cxn ang="0">
                      <a:pos x="295" y="193"/>
                    </a:cxn>
                    <a:cxn ang="0">
                      <a:pos x="295" y="0"/>
                    </a:cxn>
                    <a:cxn ang="0">
                      <a:pos x="268" y="0"/>
                    </a:cxn>
                    <a:cxn ang="0">
                      <a:pos x="268" y="193"/>
                    </a:cxn>
                    <a:cxn ang="0">
                      <a:pos x="261" y="193"/>
                    </a:cxn>
                    <a:cxn ang="0">
                      <a:pos x="261" y="46"/>
                    </a:cxn>
                    <a:cxn ang="0">
                      <a:pos x="235" y="46"/>
                    </a:cxn>
                    <a:cxn ang="0">
                      <a:pos x="235" y="193"/>
                    </a:cxn>
                    <a:cxn ang="0">
                      <a:pos x="226" y="193"/>
                    </a:cxn>
                    <a:cxn ang="0">
                      <a:pos x="226" y="99"/>
                    </a:cxn>
                    <a:cxn ang="0">
                      <a:pos x="200" y="99"/>
                    </a:cxn>
                    <a:cxn ang="0">
                      <a:pos x="200" y="193"/>
                    </a:cxn>
                    <a:cxn ang="0">
                      <a:pos x="193" y="193"/>
                    </a:cxn>
                    <a:cxn ang="0">
                      <a:pos x="193" y="131"/>
                    </a:cxn>
                    <a:cxn ang="0">
                      <a:pos x="166" y="131"/>
                    </a:cxn>
                    <a:cxn ang="0">
                      <a:pos x="166" y="193"/>
                    </a:cxn>
                    <a:cxn ang="0">
                      <a:pos x="159" y="193"/>
                    </a:cxn>
                    <a:cxn ang="0">
                      <a:pos x="159" y="149"/>
                    </a:cxn>
                    <a:cxn ang="0">
                      <a:pos x="133" y="149"/>
                    </a:cxn>
                    <a:cxn ang="0">
                      <a:pos x="133" y="193"/>
                    </a:cxn>
                    <a:cxn ang="0">
                      <a:pos x="125" y="193"/>
                    </a:cxn>
                    <a:cxn ang="0">
                      <a:pos x="125" y="162"/>
                    </a:cxn>
                    <a:cxn ang="0">
                      <a:pos x="100" y="162"/>
                    </a:cxn>
                    <a:cxn ang="0">
                      <a:pos x="100" y="193"/>
                    </a:cxn>
                    <a:cxn ang="0">
                      <a:pos x="92" y="193"/>
                    </a:cxn>
                    <a:cxn ang="0">
                      <a:pos x="92" y="169"/>
                    </a:cxn>
                    <a:cxn ang="0">
                      <a:pos x="66" y="169"/>
                    </a:cxn>
                    <a:cxn ang="0">
                      <a:pos x="66" y="193"/>
                    </a:cxn>
                    <a:cxn ang="0">
                      <a:pos x="57" y="193"/>
                    </a:cxn>
                    <a:cxn ang="0">
                      <a:pos x="57" y="180"/>
                    </a:cxn>
                    <a:cxn ang="0">
                      <a:pos x="33" y="180"/>
                    </a:cxn>
                    <a:cxn ang="0">
                      <a:pos x="33" y="193"/>
                    </a:cxn>
                    <a:cxn ang="0">
                      <a:pos x="0" y="193"/>
                    </a:cxn>
                  </a:cxnLst>
                  <a:rect l="0" t="0" r="r" b="b"/>
                  <a:pathLst>
                    <a:path w="331" h="193">
                      <a:moveTo>
                        <a:pt x="331" y="193"/>
                      </a:moveTo>
                      <a:lnTo>
                        <a:pt x="295" y="193"/>
                      </a:lnTo>
                      <a:lnTo>
                        <a:pt x="295" y="0"/>
                      </a:lnTo>
                      <a:lnTo>
                        <a:pt x="268" y="0"/>
                      </a:lnTo>
                      <a:lnTo>
                        <a:pt x="268" y="193"/>
                      </a:lnTo>
                      <a:lnTo>
                        <a:pt x="261" y="193"/>
                      </a:lnTo>
                      <a:lnTo>
                        <a:pt x="261" y="46"/>
                      </a:lnTo>
                      <a:lnTo>
                        <a:pt x="235" y="46"/>
                      </a:lnTo>
                      <a:lnTo>
                        <a:pt x="235" y="193"/>
                      </a:lnTo>
                      <a:lnTo>
                        <a:pt x="226" y="193"/>
                      </a:lnTo>
                      <a:lnTo>
                        <a:pt x="226" y="99"/>
                      </a:lnTo>
                      <a:lnTo>
                        <a:pt x="200" y="99"/>
                      </a:lnTo>
                      <a:lnTo>
                        <a:pt x="200" y="193"/>
                      </a:lnTo>
                      <a:lnTo>
                        <a:pt x="193" y="193"/>
                      </a:lnTo>
                      <a:lnTo>
                        <a:pt x="193" y="131"/>
                      </a:lnTo>
                      <a:lnTo>
                        <a:pt x="166" y="131"/>
                      </a:lnTo>
                      <a:lnTo>
                        <a:pt x="166" y="193"/>
                      </a:lnTo>
                      <a:lnTo>
                        <a:pt x="159" y="193"/>
                      </a:lnTo>
                      <a:lnTo>
                        <a:pt x="159" y="149"/>
                      </a:lnTo>
                      <a:lnTo>
                        <a:pt x="133" y="149"/>
                      </a:lnTo>
                      <a:lnTo>
                        <a:pt x="133" y="193"/>
                      </a:lnTo>
                      <a:lnTo>
                        <a:pt x="125" y="193"/>
                      </a:lnTo>
                      <a:lnTo>
                        <a:pt x="125" y="162"/>
                      </a:lnTo>
                      <a:lnTo>
                        <a:pt x="100" y="162"/>
                      </a:lnTo>
                      <a:lnTo>
                        <a:pt x="100" y="193"/>
                      </a:lnTo>
                      <a:lnTo>
                        <a:pt x="92" y="193"/>
                      </a:lnTo>
                      <a:lnTo>
                        <a:pt x="92" y="169"/>
                      </a:lnTo>
                      <a:lnTo>
                        <a:pt x="66" y="169"/>
                      </a:lnTo>
                      <a:lnTo>
                        <a:pt x="66" y="193"/>
                      </a:lnTo>
                      <a:lnTo>
                        <a:pt x="57" y="193"/>
                      </a:lnTo>
                      <a:lnTo>
                        <a:pt x="57" y="180"/>
                      </a:lnTo>
                      <a:lnTo>
                        <a:pt x="33" y="180"/>
                      </a:lnTo>
                      <a:lnTo>
                        <a:pt x="33" y="193"/>
                      </a:lnTo>
                      <a:lnTo>
                        <a:pt x="0" y="193"/>
                      </a:lnTo>
                    </a:path>
                  </a:pathLst>
                </a:custGeom>
                <a:noFill/>
                <a:ln w="12700"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GB" dirty="0">
                    <a:latin typeface="Calibri"/>
                    <a:sym typeface="Calibri"/>
                  </a:endParaRPr>
                </a:p>
              </p:txBody>
            </p:sp>
            <p:sp>
              <p:nvSpPr>
                <p:cNvPr id="96" name="Freeform 609"/>
                <p:cNvSpPr>
                  <a:spLocks/>
                </p:cNvSpPr>
                <p:nvPr/>
              </p:nvSpPr>
              <p:spPr bwMode="auto">
                <a:xfrm>
                  <a:off x="6895249" y="4001321"/>
                  <a:ext cx="297004" cy="277979"/>
                </a:xfrm>
                <a:custGeom>
                  <a:avLst/>
                  <a:gdLst/>
                  <a:ahLst/>
                  <a:cxnLst>
                    <a:cxn ang="0">
                      <a:pos x="121" y="23"/>
                    </a:cxn>
                    <a:cxn ang="0">
                      <a:pos x="146" y="0"/>
                    </a:cxn>
                    <a:cxn ang="0">
                      <a:pos x="147" y="37"/>
                    </a:cxn>
                    <a:cxn ang="0">
                      <a:pos x="139" y="34"/>
                    </a:cxn>
                    <a:cxn ang="0">
                      <a:pos x="0" y="136"/>
                    </a:cxn>
                    <a:cxn ang="0">
                      <a:pos x="128" y="31"/>
                    </a:cxn>
                  </a:cxnLst>
                  <a:rect l="0" t="0" r="r" b="b"/>
                  <a:pathLst>
                    <a:path w="147" h="136">
                      <a:moveTo>
                        <a:pt x="121" y="23"/>
                      </a:moveTo>
                      <a:cubicBezTo>
                        <a:pt x="146" y="0"/>
                        <a:pt x="146" y="0"/>
                        <a:pt x="146" y="0"/>
                      </a:cubicBezTo>
                      <a:cubicBezTo>
                        <a:pt x="147" y="37"/>
                        <a:pt x="147" y="37"/>
                        <a:pt x="147" y="37"/>
                      </a:cubicBezTo>
                      <a:cubicBezTo>
                        <a:pt x="139" y="34"/>
                        <a:pt x="139" y="34"/>
                        <a:pt x="139" y="34"/>
                      </a:cubicBezTo>
                      <a:cubicBezTo>
                        <a:pt x="119" y="83"/>
                        <a:pt x="70" y="122"/>
                        <a:pt x="0" y="136"/>
                      </a:cubicBezTo>
                      <a:cubicBezTo>
                        <a:pt x="45" y="119"/>
                        <a:pt x="106" y="89"/>
                        <a:pt x="128" y="31"/>
                      </a:cubicBezTo>
                    </a:path>
                  </a:pathLst>
                </a:custGeom>
                <a:noFill/>
                <a:ln w="12700"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GB" dirty="0">
                    <a:latin typeface="Calibri"/>
                    <a:sym typeface="Calibri"/>
                  </a:endParaRPr>
                </a:p>
              </p:txBody>
            </p:sp>
          </p:grpSp>
        </p:grpSp>
      </p:grpSp>
      <p:sp>
        <p:nvSpPr>
          <p:cNvPr id="77" name="Rounded Rectangle 76"/>
          <p:cNvSpPr/>
          <p:nvPr/>
        </p:nvSpPr>
        <p:spPr>
          <a:xfrm>
            <a:off x="716280" y="4145280"/>
            <a:ext cx="8930640" cy="2164079"/>
          </a:xfrm>
          <a:prstGeom prst="roundRect">
            <a:avLst/>
          </a:prstGeom>
          <a:gradFill flip="none" rotWithShape="1">
            <a:gsLst>
              <a:gs pos="0">
                <a:srgbClr val="85888B">
                  <a:lumMod val="40000"/>
                  <a:lumOff val="60000"/>
                </a:srgbClr>
              </a:gs>
              <a:gs pos="100000">
                <a:srgbClr val="FFFFFF"/>
              </a:gs>
            </a:gsLst>
            <a:lin ang="16200000" scaled="1"/>
            <a:tileRect/>
          </a:gradFill>
          <a:effectLst>
            <a:outerShdw blurRad="50800" dist="38099" dir="2700015" rotWithShape="0">
              <a:scrgbClr r="0" g="0" b="0">
                <a:alpha val="40000"/>
              </a:scrgbClr>
            </a:outerShdw>
          </a:effectLst>
        </p:spPr>
        <p:txBody>
          <a:bodyPr wrap="square" lIns="91440" tIns="73152" rIns="45720" bIns="91440" anchor="ctr">
            <a:noAutofit/>
          </a:bodyPr>
          <a:lstStyle/>
          <a:p>
            <a:r>
              <a:rPr lang="en-US" sz="1400" dirty="0">
                <a:solidFill>
                  <a:schemeClr val="tx2">
                    <a:lumMod val="50000"/>
                  </a:schemeClr>
                </a:solidFill>
              </a:rPr>
              <a:t>Quality is the degree to which any product or service possesses a desired combination of attributes, to satisfy the stated and implied needs.</a:t>
            </a:r>
          </a:p>
          <a:p>
            <a:pPr lvl="1"/>
            <a:r>
              <a:rPr lang="en-US" sz="1400" dirty="0">
                <a:solidFill>
                  <a:schemeClr val="tx2">
                    <a:lumMod val="50000"/>
                  </a:schemeClr>
                </a:solidFill>
              </a:rPr>
              <a:t>People have found many ways to define Quality: </a:t>
            </a:r>
          </a:p>
          <a:p>
            <a:pPr lvl="2">
              <a:buFont typeface="Wingdings" pitchFamily="2" charset="2"/>
              <a:buChar char="ü"/>
            </a:pPr>
            <a:r>
              <a:rPr lang="en-US" sz="1400" dirty="0">
                <a:solidFill>
                  <a:schemeClr val="tx2">
                    <a:lumMod val="50000"/>
                  </a:schemeClr>
                </a:solidFill>
              </a:rPr>
              <a:t> A degree of excellence</a:t>
            </a:r>
          </a:p>
          <a:p>
            <a:pPr lvl="2">
              <a:buFont typeface="Wingdings" pitchFamily="2" charset="2"/>
              <a:buChar char="ü"/>
            </a:pPr>
            <a:r>
              <a:rPr lang="en-US" sz="1400" dirty="0">
                <a:solidFill>
                  <a:schemeClr val="tx2">
                    <a:lumMod val="50000"/>
                  </a:schemeClr>
                </a:solidFill>
              </a:rPr>
              <a:t> Conformance to requirements</a:t>
            </a:r>
          </a:p>
          <a:p>
            <a:pPr lvl="2">
              <a:buFont typeface="Wingdings" pitchFamily="2" charset="2"/>
              <a:buChar char="ü"/>
            </a:pPr>
            <a:r>
              <a:rPr lang="en-US" sz="1400" dirty="0">
                <a:solidFill>
                  <a:schemeClr val="tx2">
                    <a:lumMod val="50000"/>
                  </a:schemeClr>
                </a:solidFill>
              </a:rPr>
              <a:t> Totality of characteristics which act to satisfy a need</a:t>
            </a:r>
          </a:p>
          <a:p>
            <a:pPr lvl="2">
              <a:buFont typeface="Wingdings" pitchFamily="2" charset="2"/>
              <a:buChar char="ü"/>
            </a:pPr>
            <a:r>
              <a:rPr lang="en-US" sz="1400" dirty="0">
                <a:solidFill>
                  <a:schemeClr val="tx2">
                    <a:lumMod val="50000"/>
                  </a:schemeClr>
                </a:solidFill>
              </a:rPr>
              <a:t> Fitness for use</a:t>
            </a:r>
          </a:p>
          <a:p>
            <a:pPr lvl="2">
              <a:buFont typeface="Wingdings" pitchFamily="2" charset="2"/>
              <a:buChar char="ü"/>
            </a:pPr>
            <a:r>
              <a:rPr lang="en-US" sz="1400" dirty="0">
                <a:solidFill>
                  <a:schemeClr val="tx2">
                    <a:lumMod val="50000"/>
                  </a:schemeClr>
                </a:solidFill>
              </a:rPr>
              <a:t> Fitness for purpose</a:t>
            </a:r>
          </a:p>
          <a:p>
            <a:pPr lvl="2">
              <a:buFont typeface="Wingdings" pitchFamily="2" charset="2"/>
              <a:buChar char="ü"/>
            </a:pPr>
            <a:r>
              <a:rPr lang="en-US" sz="1400" dirty="0">
                <a:solidFill>
                  <a:schemeClr val="tx2">
                    <a:lumMod val="50000"/>
                  </a:schemeClr>
                </a:solidFill>
              </a:rPr>
              <a:t> Freedom from defects</a:t>
            </a:r>
          </a:p>
          <a:p>
            <a:pPr lvl="2">
              <a:buFont typeface="Wingdings" pitchFamily="2" charset="2"/>
              <a:buChar char="ü"/>
            </a:pPr>
            <a:r>
              <a:rPr lang="en-US" sz="1400" dirty="0">
                <a:solidFill>
                  <a:schemeClr val="tx2">
                    <a:lumMod val="50000"/>
                  </a:schemeClr>
                </a:solidFill>
              </a:rPr>
              <a:t> Delighting customers etc…</a:t>
            </a:r>
          </a:p>
        </p:txBody>
      </p:sp>
    </p:spTree>
    <p:extLst>
      <p:ext uri="{BB962C8B-B14F-4D97-AF65-F5344CB8AC3E}">
        <p14:creationId xmlns:p14="http://schemas.microsoft.com/office/powerpoint/2010/main" val="187528499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81"/>
                                        </p:tgtEl>
                                        <p:attrNameLst>
                                          <p:attrName>style.visibility</p:attrName>
                                        </p:attrNameLst>
                                      </p:cBhvr>
                                      <p:to>
                                        <p:strVal val="visible"/>
                                      </p:to>
                                    </p:set>
                                    <p:animEffect transition="in" filter="blinds(horizontal)">
                                      <p:cBhvr>
                                        <p:cTn id="7" dur="500"/>
                                        <p:tgtEl>
                                          <p:spTgt spid="81"/>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77"/>
                                        </p:tgtEl>
                                        <p:attrNameLst>
                                          <p:attrName>style.visibility</p:attrName>
                                        </p:attrNameLst>
                                      </p:cBhvr>
                                      <p:to>
                                        <p:strVal val="visible"/>
                                      </p:to>
                                    </p:set>
                                    <p:animEffect transition="in" filter="blinds(horizontal)">
                                      <p:cBhvr>
                                        <p:cTn id="12" dur="500"/>
                                        <p:tgtEl>
                                          <p:spTgt spid="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download (2).jpg"/>
          <p:cNvPicPr>
            <a:picLocks noChangeAspect="1"/>
          </p:cNvPicPr>
          <p:nvPr/>
        </p:nvPicPr>
        <p:blipFill>
          <a:blip r:embed="rId3" cstate="print"/>
          <a:stretch>
            <a:fillRect/>
          </a:stretch>
        </p:blipFill>
        <p:spPr>
          <a:xfrm>
            <a:off x="177800" y="1475740"/>
            <a:ext cx="4467225" cy="1381760"/>
          </a:xfrm>
          <a:prstGeom prst="rect">
            <a:avLst/>
          </a:prstGeom>
        </p:spPr>
      </p:pic>
      <p:sp>
        <p:nvSpPr>
          <p:cNvPr id="6" name="Slide Number Placeholder 13"/>
          <p:cNvSpPr txBox="1">
            <a:spLocks/>
          </p:cNvSpPr>
          <p:nvPr/>
        </p:nvSpPr>
        <p:spPr>
          <a:xfrm>
            <a:off x="4919834" y="6532937"/>
            <a:ext cx="23114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1">
                    <a:tint val="75000"/>
                  </a:schemeClr>
                </a:solidFill>
                <a:effectLst/>
                <a:uLnTx/>
                <a:uFillTx/>
                <a:latin typeface="+mn-lt"/>
                <a:ea typeface="+mn-ea"/>
                <a:cs typeface="+mn-cs"/>
              </a:rPr>
              <a:t> </a:t>
            </a:r>
          </a:p>
        </p:txBody>
      </p:sp>
      <p:sp>
        <p:nvSpPr>
          <p:cNvPr id="8" name="Title 7"/>
          <p:cNvSpPr>
            <a:spLocks noGrp="1"/>
          </p:cNvSpPr>
          <p:nvPr>
            <p:ph type="title"/>
          </p:nvPr>
        </p:nvSpPr>
        <p:spPr>
          <a:noFill/>
          <a:ln w="9525">
            <a:noFill/>
            <a:miter lim="800000"/>
            <a:headEnd/>
            <a:tailEnd/>
          </a:ln>
        </p:spPr>
        <p:txBody>
          <a:bodyPr vert="horz" wrap="square" lIns="297529" tIns="33059" rIns="165294" bIns="33059" numCol="1" anchor="ctr" anchorCtr="0" compatLnSpc="1">
            <a:prstTxWarp prst="textNoShape">
              <a:avLst/>
            </a:prstTxWarp>
            <a:normAutofit/>
          </a:bodyPr>
          <a:lstStyle/>
          <a:p>
            <a:r>
              <a:rPr lang="en-US" sz="2400" dirty="0"/>
              <a:t>Benefits of  Quality</a:t>
            </a:r>
          </a:p>
        </p:txBody>
      </p:sp>
      <p:sp>
        <p:nvSpPr>
          <p:cNvPr id="5" name="Rounded Rectangle 4"/>
          <p:cNvSpPr/>
          <p:nvPr/>
        </p:nvSpPr>
        <p:spPr>
          <a:xfrm>
            <a:off x="5194300" y="1203961"/>
            <a:ext cx="4368800" cy="1361439"/>
          </a:xfrm>
          <a:prstGeom prst="roundRect">
            <a:avLst/>
          </a:prstGeom>
          <a:gradFill flip="none" rotWithShape="1">
            <a:gsLst>
              <a:gs pos="0">
                <a:srgbClr val="85888B">
                  <a:lumMod val="40000"/>
                  <a:lumOff val="60000"/>
                </a:srgbClr>
              </a:gs>
              <a:gs pos="100000">
                <a:srgbClr val="FFFFFF"/>
              </a:gs>
            </a:gsLst>
            <a:lin ang="16200000" scaled="1"/>
            <a:tileRect/>
          </a:gradFill>
          <a:effectLst>
            <a:outerShdw blurRad="50800" dist="38099" dir="2700015" rotWithShape="0">
              <a:scrgbClr r="0" g="0" b="0">
                <a:alpha val="40000"/>
              </a:scrgbClr>
            </a:outerShdw>
          </a:effectLst>
        </p:spPr>
        <p:txBody>
          <a:bodyPr wrap="square" lIns="91440" tIns="73152" rIns="45720" bIns="91440" anchor="ctr">
            <a:noAutofit/>
          </a:bodyPr>
          <a:lstStyle/>
          <a:p>
            <a:pPr lvl="1">
              <a:buFont typeface="Wingdings" pitchFamily="2" charset="2"/>
              <a:buChar char="q"/>
            </a:pPr>
            <a:r>
              <a:rPr lang="en-US" sz="1400" dirty="0">
                <a:solidFill>
                  <a:schemeClr val="tx2">
                    <a:lumMod val="50000"/>
                  </a:schemeClr>
                </a:solidFill>
              </a:rPr>
              <a:t>Benefits of quality to clients</a:t>
            </a:r>
          </a:p>
          <a:p>
            <a:pPr lvl="2">
              <a:buFont typeface="Wingdings" pitchFamily="2" charset="2"/>
              <a:buChar char="ü"/>
            </a:pPr>
            <a:r>
              <a:rPr lang="en-US" sz="1400" dirty="0">
                <a:solidFill>
                  <a:schemeClr val="tx2">
                    <a:lumMod val="50000"/>
                  </a:schemeClr>
                </a:solidFill>
              </a:rPr>
              <a:t>Improved services</a:t>
            </a:r>
          </a:p>
          <a:p>
            <a:pPr lvl="2">
              <a:buFont typeface="Wingdings" pitchFamily="2" charset="2"/>
              <a:buChar char="ü"/>
            </a:pPr>
            <a:r>
              <a:rPr lang="en-US" sz="1400" dirty="0">
                <a:solidFill>
                  <a:schemeClr val="tx2">
                    <a:lumMod val="50000"/>
                  </a:schemeClr>
                </a:solidFill>
              </a:rPr>
              <a:t>Improved choices</a:t>
            </a:r>
          </a:p>
          <a:p>
            <a:pPr lvl="2">
              <a:buFont typeface="Wingdings" pitchFamily="2" charset="2"/>
              <a:buChar char="ü"/>
            </a:pPr>
            <a:r>
              <a:rPr lang="en-US" sz="1400" dirty="0">
                <a:solidFill>
                  <a:schemeClr val="tx2">
                    <a:lumMod val="50000"/>
                  </a:schemeClr>
                </a:solidFill>
              </a:rPr>
              <a:t>Expectations met or exceeded</a:t>
            </a:r>
          </a:p>
          <a:p>
            <a:pPr lvl="2">
              <a:buFont typeface="Wingdings" pitchFamily="2" charset="2"/>
              <a:buChar char="ü"/>
            </a:pPr>
            <a:r>
              <a:rPr lang="en-US" sz="1400" dirty="0">
                <a:solidFill>
                  <a:schemeClr val="tx2">
                    <a:lumMod val="50000"/>
                  </a:schemeClr>
                </a:solidFill>
              </a:rPr>
              <a:t>Client oriented employees</a:t>
            </a:r>
          </a:p>
          <a:p>
            <a:pPr lvl="2">
              <a:buFont typeface="Wingdings" pitchFamily="2" charset="2"/>
              <a:buChar char="ü"/>
            </a:pPr>
            <a:r>
              <a:rPr lang="en-US" sz="1400" dirty="0">
                <a:solidFill>
                  <a:schemeClr val="tx2">
                    <a:lumMod val="50000"/>
                  </a:schemeClr>
                </a:solidFill>
              </a:rPr>
              <a:t>Friendlier atmosphere</a:t>
            </a:r>
          </a:p>
        </p:txBody>
      </p:sp>
      <p:sp>
        <p:nvSpPr>
          <p:cNvPr id="9" name="Rounded Rectangle 8"/>
          <p:cNvSpPr/>
          <p:nvPr/>
        </p:nvSpPr>
        <p:spPr>
          <a:xfrm>
            <a:off x="5209540" y="2745741"/>
            <a:ext cx="4366260" cy="1534160"/>
          </a:xfrm>
          <a:prstGeom prst="roundRect">
            <a:avLst/>
          </a:prstGeom>
          <a:gradFill flip="none" rotWithShape="1">
            <a:gsLst>
              <a:gs pos="0">
                <a:srgbClr val="85888B">
                  <a:lumMod val="40000"/>
                  <a:lumOff val="60000"/>
                </a:srgbClr>
              </a:gs>
              <a:gs pos="100000">
                <a:srgbClr val="FFFFFF"/>
              </a:gs>
            </a:gsLst>
            <a:lin ang="16200000" scaled="1"/>
            <a:tileRect/>
          </a:gradFill>
          <a:effectLst>
            <a:outerShdw blurRad="50800" dist="38099" dir="2700015" rotWithShape="0">
              <a:scrgbClr r="0" g="0" b="0">
                <a:alpha val="40000"/>
              </a:scrgbClr>
            </a:outerShdw>
          </a:effectLst>
        </p:spPr>
        <p:txBody>
          <a:bodyPr wrap="square" lIns="91440" tIns="73152" rIns="45720" bIns="91440" anchor="ctr">
            <a:noAutofit/>
          </a:bodyPr>
          <a:lstStyle/>
          <a:p>
            <a:pPr lvl="1">
              <a:buFont typeface="Wingdings" pitchFamily="2" charset="2"/>
              <a:buChar char="q"/>
            </a:pPr>
            <a:r>
              <a:rPr lang="en-US" sz="1400" dirty="0">
                <a:solidFill>
                  <a:schemeClr val="tx2">
                    <a:lumMod val="50000"/>
                  </a:schemeClr>
                </a:solidFill>
              </a:rPr>
              <a:t>Benefits of quality to employees</a:t>
            </a:r>
          </a:p>
          <a:p>
            <a:pPr lvl="2">
              <a:buFont typeface="Wingdings" pitchFamily="2" charset="2"/>
              <a:buChar char="ü"/>
            </a:pPr>
            <a:r>
              <a:rPr lang="en-US" sz="1400" dirty="0">
                <a:solidFill>
                  <a:schemeClr val="tx2">
                    <a:lumMod val="50000"/>
                  </a:schemeClr>
                </a:solidFill>
              </a:rPr>
              <a:t>Pride in services delivered</a:t>
            </a:r>
          </a:p>
          <a:p>
            <a:pPr lvl="2">
              <a:buFont typeface="Wingdings" pitchFamily="2" charset="2"/>
              <a:buChar char="ü"/>
            </a:pPr>
            <a:r>
              <a:rPr lang="en-US" sz="1400" dirty="0">
                <a:solidFill>
                  <a:schemeClr val="tx2">
                    <a:lumMod val="50000"/>
                  </a:schemeClr>
                </a:solidFill>
              </a:rPr>
              <a:t>Job satisfaction</a:t>
            </a:r>
          </a:p>
          <a:p>
            <a:pPr lvl="2">
              <a:buFont typeface="Wingdings" pitchFamily="2" charset="2"/>
              <a:buChar char="ü"/>
            </a:pPr>
            <a:r>
              <a:rPr lang="en-US" sz="1400" dirty="0">
                <a:solidFill>
                  <a:schemeClr val="tx2">
                    <a:lumMod val="50000"/>
                  </a:schemeClr>
                </a:solidFill>
              </a:rPr>
              <a:t>Improved communications</a:t>
            </a:r>
          </a:p>
          <a:p>
            <a:pPr lvl="2">
              <a:buFont typeface="Wingdings" pitchFamily="2" charset="2"/>
              <a:buChar char="ü"/>
            </a:pPr>
            <a:r>
              <a:rPr lang="en-US" sz="1400" dirty="0">
                <a:solidFill>
                  <a:schemeClr val="tx2">
                    <a:lumMod val="50000"/>
                  </a:schemeClr>
                </a:solidFill>
              </a:rPr>
              <a:t>Streamlined work processes</a:t>
            </a:r>
          </a:p>
          <a:p>
            <a:pPr lvl="2">
              <a:buFont typeface="Wingdings" pitchFamily="2" charset="2"/>
              <a:buChar char="ü"/>
            </a:pPr>
            <a:r>
              <a:rPr lang="en-US" sz="1400" dirty="0">
                <a:solidFill>
                  <a:schemeClr val="tx2">
                    <a:lumMod val="50000"/>
                  </a:schemeClr>
                </a:solidFill>
              </a:rPr>
              <a:t>Happier clients </a:t>
            </a:r>
          </a:p>
          <a:p>
            <a:pPr lvl="2">
              <a:buFont typeface="Wingdings" pitchFamily="2" charset="2"/>
              <a:buChar char="ü"/>
            </a:pPr>
            <a:r>
              <a:rPr lang="en-US" sz="1400" dirty="0">
                <a:solidFill>
                  <a:schemeClr val="tx2">
                    <a:lumMod val="50000"/>
                  </a:schemeClr>
                </a:solidFill>
              </a:rPr>
              <a:t>Strong client relationships</a:t>
            </a:r>
          </a:p>
        </p:txBody>
      </p:sp>
      <p:sp>
        <p:nvSpPr>
          <p:cNvPr id="10" name="Rounded Rectangle 9"/>
          <p:cNvSpPr/>
          <p:nvPr/>
        </p:nvSpPr>
        <p:spPr>
          <a:xfrm>
            <a:off x="5306060" y="4488179"/>
            <a:ext cx="4434840" cy="1747521"/>
          </a:xfrm>
          <a:prstGeom prst="roundRect">
            <a:avLst/>
          </a:prstGeom>
          <a:gradFill flip="none" rotWithShape="1">
            <a:gsLst>
              <a:gs pos="0">
                <a:srgbClr val="85888B">
                  <a:lumMod val="40000"/>
                  <a:lumOff val="60000"/>
                </a:srgbClr>
              </a:gs>
              <a:gs pos="100000">
                <a:srgbClr val="FFFFFF"/>
              </a:gs>
            </a:gsLst>
            <a:lin ang="16200000" scaled="1"/>
            <a:tileRect/>
          </a:gradFill>
          <a:effectLst>
            <a:outerShdw blurRad="50800" dist="38099" dir="2700015" rotWithShape="0">
              <a:scrgbClr r="0" g="0" b="0">
                <a:alpha val="40000"/>
              </a:scrgbClr>
            </a:outerShdw>
          </a:effectLst>
        </p:spPr>
        <p:txBody>
          <a:bodyPr wrap="square" lIns="91440" tIns="73152" rIns="45720" bIns="91440" anchor="ctr">
            <a:noAutofit/>
          </a:bodyPr>
          <a:lstStyle/>
          <a:p>
            <a:pPr lvl="1">
              <a:buFont typeface="Wingdings" pitchFamily="2" charset="2"/>
              <a:buChar char="q"/>
            </a:pPr>
            <a:r>
              <a:rPr lang="en-US" sz="1400" dirty="0">
                <a:solidFill>
                  <a:schemeClr val="tx2">
                    <a:lumMod val="50000"/>
                  </a:schemeClr>
                </a:solidFill>
              </a:rPr>
              <a:t>Benefits of quality to the organization</a:t>
            </a:r>
          </a:p>
          <a:p>
            <a:pPr lvl="2">
              <a:buFont typeface="Wingdings" pitchFamily="2" charset="2"/>
              <a:buChar char="ü"/>
            </a:pPr>
            <a:r>
              <a:rPr lang="en-US" sz="1400" dirty="0">
                <a:solidFill>
                  <a:schemeClr val="tx2">
                    <a:lumMod val="50000"/>
                  </a:schemeClr>
                </a:solidFill>
              </a:rPr>
              <a:t>Improved/expanded services</a:t>
            </a:r>
          </a:p>
          <a:p>
            <a:pPr lvl="2">
              <a:buFont typeface="Wingdings" pitchFamily="2" charset="2"/>
              <a:buChar char="ü"/>
            </a:pPr>
            <a:r>
              <a:rPr lang="en-US" sz="1400" dirty="0">
                <a:solidFill>
                  <a:schemeClr val="tx2">
                    <a:lumMod val="50000"/>
                  </a:schemeClr>
                </a:solidFill>
              </a:rPr>
              <a:t>Client oriented employees</a:t>
            </a:r>
          </a:p>
          <a:p>
            <a:pPr lvl="2">
              <a:buFont typeface="Wingdings" pitchFamily="2" charset="2"/>
              <a:buChar char="ü"/>
            </a:pPr>
            <a:r>
              <a:rPr lang="en-US" sz="1400" dirty="0">
                <a:solidFill>
                  <a:schemeClr val="tx2">
                    <a:lumMod val="50000"/>
                  </a:schemeClr>
                </a:solidFill>
              </a:rPr>
              <a:t>Improved client relations</a:t>
            </a:r>
          </a:p>
          <a:p>
            <a:pPr lvl="2">
              <a:buFont typeface="Wingdings" pitchFamily="2" charset="2"/>
              <a:buChar char="ü"/>
            </a:pPr>
            <a:r>
              <a:rPr lang="en-US" sz="1400" dirty="0">
                <a:solidFill>
                  <a:schemeClr val="tx2">
                    <a:lumMod val="50000"/>
                  </a:schemeClr>
                </a:solidFill>
              </a:rPr>
              <a:t>Improved community relations = better political relations</a:t>
            </a:r>
          </a:p>
          <a:p>
            <a:pPr lvl="2">
              <a:buFont typeface="Wingdings" pitchFamily="2" charset="2"/>
              <a:buChar char="ü"/>
            </a:pPr>
            <a:r>
              <a:rPr lang="en-US" sz="1400" dirty="0">
                <a:solidFill>
                  <a:schemeClr val="tx2">
                    <a:lumMod val="50000"/>
                  </a:schemeClr>
                </a:solidFill>
              </a:rPr>
              <a:t>Lower costs/cost contained</a:t>
            </a:r>
          </a:p>
          <a:p>
            <a:pPr lvl="2">
              <a:buFont typeface="Wingdings" pitchFamily="2" charset="2"/>
              <a:buChar char="ü"/>
            </a:pPr>
            <a:r>
              <a:rPr lang="en-US" sz="1400" dirty="0">
                <a:solidFill>
                  <a:schemeClr val="tx2">
                    <a:lumMod val="50000"/>
                  </a:schemeClr>
                </a:solidFill>
              </a:rPr>
              <a:t>Improved funding</a:t>
            </a:r>
          </a:p>
        </p:txBody>
      </p:sp>
      <p:pic>
        <p:nvPicPr>
          <p:cNvPr id="12" name="Picture 11" descr="download (1).jpg"/>
          <p:cNvPicPr>
            <a:picLocks noChangeAspect="1"/>
          </p:cNvPicPr>
          <p:nvPr/>
        </p:nvPicPr>
        <p:blipFill>
          <a:blip r:embed="rId4" cstate="print"/>
          <a:stretch>
            <a:fillRect/>
          </a:stretch>
        </p:blipFill>
        <p:spPr>
          <a:xfrm>
            <a:off x="215900" y="2945130"/>
            <a:ext cx="4445000" cy="1588770"/>
          </a:xfrm>
          <a:prstGeom prst="rect">
            <a:avLst/>
          </a:prstGeom>
        </p:spPr>
      </p:pic>
      <p:grpSp>
        <p:nvGrpSpPr>
          <p:cNvPr id="15" name="Group 14"/>
          <p:cNvGrpSpPr/>
          <p:nvPr/>
        </p:nvGrpSpPr>
        <p:grpSpPr>
          <a:xfrm>
            <a:off x="727710" y="4686300"/>
            <a:ext cx="3018790" cy="1581150"/>
            <a:chOff x="727710" y="4686300"/>
            <a:chExt cx="3018790" cy="1581150"/>
          </a:xfrm>
        </p:grpSpPr>
        <p:pic>
          <p:nvPicPr>
            <p:cNvPr id="13" name="Picture 12" descr="download.jpg"/>
            <p:cNvPicPr>
              <a:picLocks noChangeAspect="1"/>
            </p:cNvPicPr>
            <p:nvPr/>
          </p:nvPicPr>
          <p:blipFill>
            <a:blip r:embed="rId5" cstate="print"/>
            <a:stretch>
              <a:fillRect/>
            </a:stretch>
          </p:blipFill>
          <p:spPr>
            <a:xfrm>
              <a:off x="727710" y="4686300"/>
              <a:ext cx="3018790" cy="1581150"/>
            </a:xfrm>
            <a:prstGeom prst="rect">
              <a:avLst/>
            </a:prstGeom>
          </p:spPr>
        </p:pic>
        <p:sp>
          <p:nvSpPr>
            <p:cNvPr id="14" name="TextBox 13"/>
            <p:cNvSpPr txBox="1"/>
            <p:nvPr/>
          </p:nvSpPr>
          <p:spPr>
            <a:xfrm>
              <a:off x="1257300" y="4699000"/>
              <a:ext cx="2171700" cy="307777"/>
            </a:xfrm>
            <a:prstGeom prst="rect">
              <a:avLst/>
            </a:prstGeom>
            <a:noFill/>
          </p:spPr>
          <p:txBody>
            <a:bodyPr wrap="square" rtlCol="0">
              <a:spAutoFit/>
            </a:bodyPr>
            <a:lstStyle/>
            <a:p>
              <a:r>
                <a:rPr lang="en-US" sz="1400" b="1" dirty="0">
                  <a:solidFill>
                    <a:schemeClr val="tx2">
                      <a:lumMod val="50000"/>
                    </a:schemeClr>
                  </a:solidFill>
                </a:rPr>
                <a:t>Organization Benefits</a:t>
              </a:r>
            </a:p>
          </p:txBody>
        </p:sp>
      </p:grpSp>
    </p:spTree>
    <p:extLst>
      <p:ext uri="{BB962C8B-B14F-4D97-AF65-F5344CB8AC3E}">
        <p14:creationId xmlns:p14="http://schemas.microsoft.com/office/powerpoint/2010/main" val="187528499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linds(horizontal)">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blinds(horizontal)">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blinds(horizontal)">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blinds(horizontal)">
                                      <p:cBhvr>
                                        <p:cTn id="27" dur="500"/>
                                        <p:tgtEl>
                                          <p:spTgt spid="15"/>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blinds(horizontal)">
                                      <p:cBhvr>
                                        <p:cTn id="3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animBg="1"/>
      <p:bldP spid="10"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13"/>
          <p:cNvSpPr txBox="1">
            <a:spLocks/>
          </p:cNvSpPr>
          <p:nvPr/>
        </p:nvSpPr>
        <p:spPr>
          <a:xfrm>
            <a:off x="4919834" y="6532937"/>
            <a:ext cx="23114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1">
                    <a:tint val="75000"/>
                  </a:schemeClr>
                </a:solidFill>
                <a:effectLst/>
                <a:uLnTx/>
                <a:uFillTx/>
                <a:latin typeface="+mn-lt"/>
                <a:ea typeface="+mn-ea"/>
                <a:cs typeface="+mn-cs"/>
              </a:rPr>
              <a:t> </a:t>
            </a:r>
          </a:p>
        </p:txBody>
      </p:sp>
      <p:sp>
        <p:nvSpPr>
          <p:cNvPr id="8" name="Title 7"/>
          <p:cNvSpPr>
            <a:spLocks noGrp="1"/>
          </p:cNvSpPr>
          <p:nvPr>
            <p:ph type="title"/>
          </p:nvPr>
        </p:nvSpPr>
        <p:spPr/>
        <p:txBody>
          <a:bodyPr>
            <a:normAutofit/>
          </a:bodyPr>
          <a:lstStyle/>
          <a:p>
            <a:r>
              <a:rPr lang="en-US" sz="2400" dirty="0"/>
              <a:t>Quality Terminologies </a:t>
            </a:r>
            <a:endParaRPr lang="en-US" sz="2400" dirty="0">
              <a:solidFill>
                <a:srgbClr val="002060"/>
              </a:solidFill>
            </a:endParaRPr>
          </a:p>
        </p:txBody>
      </p:sp>
      <p:sp>
        <p:nvSpPr>
          <p:cNvPr id="5" name="Rounded Rectangle 4"/>
          <p:cNvSpPr/>
          <p:nvPr/>
        </p:nvSpPr>
        <p:spPr>
          <a:xfrm>
            <a:off x="487680" y="1569721"/>
            <a:ext cx="8808720" cy="1082039"/>
          </a:xfrm>
          <a:prstGeom prst="roundRect">
            <a:avLst/>
          </a:prstGeom>
          <a:gradFill flip="none" rotWithShape="1">
            <a:gsLst>
              <a:gs pos="0">
                <a:srgbClr val="85888B">
                  <a:lumMod val="40000"/>
                  <a:lumOff val="60000"/>
                </a:srgbClr>
              </a:gs>
              <a:gs pos="100000">
                <a:srgbClr val="FFFFFF"/>
              </a:gs>
            </a:gsLst>
            <a:lin ang="16200000" scaled="1"/>
            <a:tileRect/>
          </a:gradFill>
          <a:effectLst>
            <a:outerShdw blurRad="50800" dist="38099" dir="2700015" rotWithShape="0">
              <a:scrgbClr r="0" g="0" b="0">
                <a:alpha val="40000"/>
              </a:scrgbClr>
            </a:outerShdw>
          </a:effectLst>
        </p:spPr>
        <p:txBody>
          <a:bodyPr wrap="square" lIns="91440" tIns="73152" rIns="45720" bIns="91440" anchor="ctr">
            <a:noAutofit/>
          </a:bodyPr>
          <a:lstStyle/>
          <a:p>
            <a:pPr>
              <a:buFont typeface="Wingdings" pitchFamily="2" charset="2"/>
              <a:buChar char="Ø"/>
            </a:pPr>
            <a:r>
              <a:rPr lang="en-US" sz="1400" b="1" dirty="0">
                <a:solidFill>
                  <a:schemeClr val="tx2">
                    <a:lumMod val="50000"/>
                  </a:schemeClr>
                </a:solidFill>
              </a:rPr>
              <a:t>What is Quality Control? </a:t>
            </a:r>
          </a:p>
          <a:p>
            <a:pPr lvl="1"/>
            <a:r>
              <a:rPr lang="en-US" sz="1400" dirty="0">
                <a:solidFill>
                  <a:schemeClr val="tx2">
                    <a:lumMod val="50000"/>
                  </a:schemeClr>
                </a:solidFill>
              </a:rPr>
              <a:t>Quality control (QC) is a procedure or set of procedures intended to ensure that a product or performed service adheres to a defined set of quality criteria or meets the requirements of the client or customer.</a:t>
            </a:r>
          </a:p>
        </p:txBody>
      </p:sp>
      <p:sp>
        <p:nvSpPr>
          <p:cNvPr id="7" name="Rounded Rectangle 6"/>
          <p:cNvSpPr/>
          <p:nvPr/>
        </p:nvSpPr>
        <p:spPr>
          <a:xfrm>
            <a:off x="502920" y="3078481"/>
            <a:ext cx="8808720" cy="1082039"/>
          </a:xfrm>
          <a:prstGeom prst="roundRect">
            <a:avLst/>
          </a:prstGeom>
          <a:gradFill flip="none" rotWithShape="1">
            <a:gsLst>
              <a:gs pos="0">
                <a:srgbClr val="85888B">
                  <a:lumMod val="40000"/>
                  <a:lumOff val="60000"/>
                </a:srgbClr>
              </a:gs>
              <a:gs pos="100000">
                <a:srgbClr val="FFFFFF"/>
              </a:gs>
            </a:gsLst>
            <a:lin ang="16200000" scaled="1"/>
            <a:tileRect/>
          </a:gradFill>
          <a:effectLst>
            <a:outerShdw blurRad="50800" dist="38099" dir="2700015" rotWithShape="0">
              <a:scrgbClr r="0" g="0" b="0">
                <a:alpha val="40000"/>
              </a:scrgbClr>
            </a:outerShdw>
          </a:effectLst>
        </p:spPr>
        <p:txBody>
          <a:bodyPr wrap="square" lIns="91440" tIns="73152" rIns="45720" bIns="91440" anchor="ctr">
            <a:noAutofit/>
          </a:bodyPr>
          <a:lstStyle/>
          <a:p>
            <a:pPr>
              <a:buFont typeface="Wingdings" pitchFamily="2" charset="2"/>
              <a:buChar char="Ø"/>
            </a:pPr>
            <a:r>
              <a:rPr lang="en-US" sz="1400" b="1" dirty="0">
                <a:solidFill>
                  <a:schemeClr val="tx2">
                    <a:lumMod val="50000"/>
                  </a:schemeClr>
                </a:solidFill>
              </a:rPr>
              <a:t>What is Quality Assurance? </a:t>
            </a:r>
          </a:p>
          <a:p>
            <a:pPr lvl="1"/>
            <a:r>
              <a:rPr lang="en-US" sz="1400" dirty="0">
                <a:solidFill>
                  <a:schemeClr val="tx2">
                    <a:lumMod val="50000"/>
                  </a:schemeClr>
                </a:solidFill>
              </a:rPr>
              <a:t>It is the activity of providing evidence needed to establish confidence among all concerned, that quality-related activities are being performed effectively.</a:t>
            </a:r>
          </a:p>
        </p:txBody>
      </p:sp>
      <p:sp>
        <p:nvSpPr>
          <p:cNvPr id="9" name="Rounded Rectangle 8"/>
          <p:cNvSpPr/>
          <p:nvPr/>
        </p:nvSpPr>
        <p:spPr>
          <a:xfrm>
            <a:off x="487680" y="4663441"/>
            <a:ext cx="8808720" cy="1082039"/>
          </a:xfrm>
          <a:prstGeom prst="roundRect">
            <a:avLst/>
          </a:prstGeom>
          <a:gradFill flip="none" rotWithShape="1">
            <a:gsLst>
              <a:gs pos="0">
                <a:srgbClr val="85888B">
                  <a:lumMod val="40000"/>
                  <a:lumOff val="60000"/>
                </a:srgbClr>
              </a:gs>
              <a:gs pos="100000">
                <a:srgbClr val="FFFFFF"/>
              </a:gs>
            </a:gsLst>
            <a:lin ang="16200000" scaled="1"/>
            <a:tileRect/>
          </a:gradFill>
          <a:effectLst>
            <a:outerShdw blurRad="50800" dist="38099" dir="2700015" rotWithShape="0">
              <a:scrgbClr r="0" g="0" b="0">
                <a:alpha val="40000"/>
              </a:scrgbClr>
            </a:outerShdw>
          </a:effectLst>
        </p:spPr>
        <p:txBody>
          <a:bodyPr wrap="square" lIns="91440" tIns="73152" rIns="45720" bIns="91440" anchor="ctr">
            <a:noAutofit/>
          </a:bodyPr>
          <a:lstStyle/>
          <a:p>
            <a:pPr>
              <a:buFont typeface="Wingdings" pitchFamily="2" charset="2"/>
              <a:buChar char="Ø"/>
            </a:pPr>
            <a:r>
              <a:rPr lang="en-US" sz="1400" b="1" dirty="0">
                <a:solidFill>
                  <a:schemeClr val="tx2">
                    <a:lumMod val="50000"/>
                  </a:schemeClr>
                </a:solidFill>
              </a:rPr>
              <a:t>Quality Assurance Is Not Quality Control</a:t>
            </a:r>
          </a:p>
          <a:p>
            <a:pPr lvl="1"/>
            <a:r>
              <a:rPr lang="en-US" sz="1400" b="1" dirty="0">
                <a:solidFill>
                  <a:schemeClr val="tx2">
                    <a:lumMod val="50000"/>
                  </a:schemeClr>
                </a:solidFill>
              </a:rPr>
              <a:t>Quality Assurance </a:t>
            </a:r>
            <a:r>
              <a:rPr lang="en-US" sz="1400" dirty="0">
                <a:solidFill>
                  <a:schemeClr val="tx2">
                    <a:lumMod val="50000"/>
                  </a:schemeClr>
                </a:solidFill>
              </a:rPr>
              <a:t>makes sure you are doing the right things, the right way. </a:t>
            </a:r>
            <a:r>
              <a:rPr lang="en-US" sz="1400" b="1" dirty="0">
                <a:solidFill>
                  <a:schemeClr val="tx2">
                    <a:lumMod val="50000"/>
                  </a:schemeClr>
                </a:solidFill>
              </a:rPr>
              <a:t>Quality Control </a:t>
            </a:r>
            <a:r>
              <a:rPr lang="en-US" sz="1400" dirty="0">
                <a:solidFill>
                  <a:schemeClr val="tx2">
                    <a:lumMod val="50000"/>
                  </a:schemeClr>
                </a:solidFill>
              </a:rPr>
              <a:t>makes sure the results of what you've done are what you expected.</a:t>
            </a:r>
          </a:p>
          <a:p>
            <a:pPr lvl="1"/>
            <a:r>
              <a:rPr lang="en-US" sz="1400" b="1" dirty="0">
                <a:solidFill>
                  <a:schemeClr val="tx2">
                    <a:lumMod val="50000"/>
                  </a:schemeClr>
                </a:solidFill>
              </a:rPr>
              <a:t>Example: </a:t>
            </a:r>
            <a:r>
              <a:rPr lang="en-US" sz="1400" dirty="0">
                <a:solidFill>
                  <a:schemeClr val="tx2">
                    <a:lumMod val="50000"/>
                  </a:schemeClr>
                </a:solidFill>
              </a:rPr>
              <a:t>Introducing the testing phase in a process is Quality Assurance, whereas performing the actual testing is a Quality Control.</a:t>
            </a:r>
          </a:p>
        </p:txBody>
      </p:sp>
    </p:spTree>
    <p:extLst>
      <p:ext uri="{BB962C8B-B14F-4D97-AF65-F5344CB8AC3E}">
        <p14:creationId xmlns:p14="http://schemas.microsoft.com/office/powerpoint/2010/main" val="187528499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linds(horizontal)">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blinds(horizontal)">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9"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13"/>
          <p:cNvSpPr txBox="1">
            <a:spLocks/>
          </p:cNvSpPr>
          <p:nvPr/>
        </p:nvSpPr>
        <p:spPr>
          <a:xfrm>
            <a:off x="4919834" y="6532937"/>
            <a:ext cx="23114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1">
                    <a:tint val="75000"/>
                  </a:schemeClr>
                </a:solidFill>
                <a:effectLst/>
                <a:uLnTx/>
                <a:uFillTx/>
                <a:latin typeface="+mn-lt"/>
                <a:ea typeface="+mn-ea"/>
                <a:cs typeface="+mn-cs"/>
              </a:rPr>
              <a:t> </a:t>
            </a:r>
          </a:p>
        </p:txBody>
      </p:sp>
      <p:sp>
        <p:nvSpPr>
          <p:cNvPr id="8" name="Title 7"/>
          <p:cNvSpPr>
            <a:spLocks noGrp="1"/>
          </p:cNvSpPr>
          <p:nvPr>
            <p:ph type="title"/>
          </p:nvPr>
        </p:nvSpPr>
        <p:spPr>
          <a:noFill/>
          <a:ln w="9525">
            <a:noFill/>
            <a:miter lim="800000"/>
            <a:headEnd/>
            <a:tailEnd/>
          </a:ln>
        </p:spPr>
        <p:txBody>
          <a:bodyPr vert="horz" wrap="square" lIns="297529" tIns="33059" rIns="165294" bIns="33059" numCol="1" anchor="ctr" anchorCtr="0" compatLnSpc="1">
            <a:prstTxWarp prst="textNoShape">
              <a:avLst/>
            </a:prstTxWarp>
            <a:normAutofit/>
          </a:bodyPr>
          <a:lstStyle/>
          <a:p>
            <a:r>
              <a:rPr lang="en-US" sz="2400" dirty="0"/>
              <a:t>Configuration Management basic concepts</a:t>
            </a:r>
          </a:p>
        </p:txBody>
      </p:sp>
      <p:sp>
        <p:nvSpPr>
          <p:cNvPr id="5" name="Rounded Rectangle 4"/>
          <p:cNvSpPr/>
          <p:nvPr/>
        </p:nvSpPr>
        <p:spPr>
          <a:xfrm>
            <a:off x="487680" y="1357499"/>
            <a:ext cx="8823960" cy="791341"/>
          </a:xfrm>
          <a:prstGeom prst="roundRect">
            <a:avLst/>
          </a:prstGeom>
          <a:gradFill flip="none" rotWithShape="1">
            <a:gsLst>
              <a:gs pos="0">
                <a:srgbClr val="85888B">
                  <a:lumMod val="40000"/>
                  <a:lumOff val="60000"/>
                </a:srgbClr>
              </a:gs>
              <a:gs pos="100000">
                <a:srgbClr val="FFFFFF"/>
              </a:gs>
            </a:gsLst>
            <a:lin ang="16200000" scaled="1"/>
            <a:tileRect/>
          </a:gradFill>
          <a:effectLst>
            <a:outerShdw blurRad="50800" dist="38099" dir="2700015" rotWithShape="0">
              <a:scrgbClr r="0" g="0" b="0">
                <a:alpha val="40000"/>
              </a:scrgbClr>
            </a:outerShdw>
          </a:effectLst>
        </p:spPr>
        <p:txBody>
          <a:bodyPr wrap="square" lIns="91440" tIns="73152" rIns="45720" bIns="91440" anchor="ctr">
            <a:noAutofit/>
          </a:bodyPr>
          <a:lstStyle/>
          <a:p>
            <a:pPr lvl="1"/>
            <a:r>
              <a:rPr lang="en-US" sz="1400" b="1" dirty="0">
                <a:solidFill>
                  <a:schemeClr val="tx2">
                    <a:lumMod val="50000"/>
                  </a:schemeClr>
                </a:solidFill>
              </a:rPr>
              <a:t>Definition: </a:t>
            </a:r>
          </a:p>
          <a:p>
            <a:pPr lvl="1"/>
            <a:r>
              <a:rPr lang="en-US" sz="1400" dirty="0">
                <a:solidFill>
                  <a:schemeClr val="tx2">
                    <a:lumMod val="50000"/>
                  </a:schemeClr>
                </a:solidFill>
              </a:rPr>
              <a:t>Configuration Management manages the components of a software project or system as well as the versions and releases of the system.</a:t>
            </a:r>
          </a:p>
        </p:txBody>
      </p:sp>
      <p:pic>
        <p:nvPicPr>
          <p:cNvPr id="7" name="Picture 6" descr="configuration_management.png"/>
          <p:cNvPicPr>
            <a:picLocks noChangeAspect="1"/>
          </p:cNvPicPr>
          <p:nvPr/>
        </p:nvPicPr>
        <p:blipFill>
          <a:blip r:embed="rId3" cstate="print"/>
          <a:stretch>
            <a:fillRect/>
          </a:stretch>
        </p:blipFill>
        <p:spPr>
          <a:xfrm>
            <a:off x="441960" y="2990679"/>
            <a:ext cx="8915400" cy="2764349"/>
          </a:xfrm>
          <a:prstGeom prst="rect">
            <a:avLst/>
          </a:prstGeom>
        </p:spPr>
      </p:pic>
    </p:spTree>
    <p:extLst>
      <p:ext uri="{BB962C8B-B14F-4D97-AF65-F5344CB8AC3E}">
        <p14:creationId xmlns:p14="http://schemas.microsoft.com/office/powerpoint/2010/main" val="187528499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13"/>
          <p:cNvSpPr txBox="1">
            <a:spLocks/>
          </p:cNvSpPr>
          <p:nvPr/>
        </p:nvSpPr>
        <p:spPr>
          <a:xfrm>
            <a:off x="4919834" y="6532937"/>
            <a:ext cx="23114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1">
                    <a:tint val="75000"/>
                  </a:schemeClr>
                </a:solidFill>
                <a:effectLst/>
                <a:uLnTx/>
                <a:uFillTx/>
                <a:latin typeface="+mn-lt"/>
                <a:ea typeface="+mn-ea"/>
                <a:cs typeface="+mn-cs"/>
              </a:rPr>
              <a:t> </a:t>
            </a:r>
          </a:p>
        </p:txBody>
      </p:sp>
      <p:sp>
        <p:nvSpPr>
          <p:cNvPr id="8" name="Title 7"/>
          <p:cNvSpPr>
            <a:spLocks noGrp="1"/>
          </p:cNvSpPr>
          <p:nvPr>
            <p:ph type="title"/>
          </p:nvPr>
        </p:nvSpPr>
        <p:spPr>
          <a:xfrm>
            <a:off x="518450" y="205188"/>
            <a:ext cx="8915400" cy="778098"/>
          </a:xfrm>
        </p:spPr>
        <p:txBody>
          <a:bodyPr>
            <a:normAutofit/>
          </a:bodyPr>
          <a:lstStyle/>
          <a:p>
            <a:r>
              <a:rPr lang="en-US" sz="2400" dirty="0"/>
              <a:t>Starters</a:t>
            </a:r>
            <a:endParaRPr lang="en-US" sz="2400" dirty="0">
              <a:solidFill>
                <a:srgbClr val="002060"/>
              </a:solidFill>
            </a:endParaRPr>
          </a:p>
        </p:txBody>
      </p:sp>
      <p:sp>
        <p:nvSpPr>
          <p:cNvPr id="4" name="Rectangle 4"/>
          <p:cNvSpPr txBox="1">
            <a:spLocks noChangeArrowheads="1"/>
          </p:cNvSpPr>
          <p:nvPr/>
        </p:nvSpPr>
        <p:spPr bwMode="auto">
          <a:xfrm>
            <a:off x="674400" y="1387463"/>
            <a:ext cx="6784975" cy="2652909"/>
          </a:xfrm>
          <a:prstGeom prst="rect">
            <a:avLst/>
          </a:prstGeom>
          <a:noFill/>
          <a:ln w="9525">
            <a:noFill/>
            <a:miter lim="800000"/>
            <a:headEnd/>
            <a:tailEnd/>
          </a:ln>
        </p:spPr>
        <p:txBody>
          <a:bodyPr vert="horz" wrap="square" lIns="180000" tIns="0" rIns="180000" bIns="36000" numCol="1" anchor="t" anchorCtr="0" compatLnSpc="1">
            <a:prstTxWarp prst="textNoShape">
              <a:avLst/>
            </a:prstTxWarp>
          </a:bodyPr>
          <a:lstStyle/>
          <a:p>
            <a:pPr marL="165100" marR="0" lvl="0" indent="-165100" algn="l" defTabSz="912813" rtl="0" eaLnBrk="1" fontAlgn="base" latinLnBrk="0" hangingPunct="1">
              <a:lnSpc>
                <a:spcPct val="100000"/>
              </a:lnSpc>
              <a:spcBef>
                <a:spcPct val="0"/>
              </a:spcBef>
              <a:spcAft>
                <a:spcPct val="0"/>
              </a:spcAft>
              <a:buClr>
                <a:srgbClr val="0098C7"/>
              </a:buClr>
              <a:buSzTx/>
              <a:buFont typeface="Webdings" pitchFamily="18" charset="2"/>
              <a:buNone/>
              <a:tabLst/>
              <a:defRPr/>
            </a:pPr>
            <a:r>
              <a:rPr kumimoji="0" lang="en-US" sz="2200" b="0" i="0" u="none" strike="noStrike" kern="1200" cap="none" spc="0" normalizeH="0" baseline="0" noProof="0" dirty="0">
                <a:ln>
                  <a:noFill/>
                </a:ln>
                <a:solidFill>
                  <a:schemeClr val="hlink"/>
                </a:solidFill>
                <a:effectLst/>
                <a:uLnTx/>
                <a:uFillTx/>
                <a:latin typeface="Arial" charset="0"/>
                <a:ea typeface="+mn-ea"/>
                <a:cs typeface="+mn-cs"/>
              </a:rPr>
              <a:t>01.</a:t>
            </a:r>
            <a:r>
              <a:rPr kumimoji="0" lang="en-US" sz="2200" b="0" i="0" u="none" strike="noStrike" kern="1200" cap="none" spc="0" normalizeH="0" baseline="0" noProof="0" dirty="0">
                <a:ln>
                  <a:noFill/>
                </a:ln>
                <a:solidFill>
                  <a:srgbClr val="4E4641"/>
                </a:solidFill>
                <a:effectLst/>
                <a:uLnTx/>
                <a:uFillTx/>
                <a:latin typeface="Arial" charset="0"/>
                <a:ea typeface="+mn-ea"/>
                <a:cs typeface="+mn-cs"/>
              </a:rPr>
              <a:t> Trainer’s Introduction</a:t>
            </a:r>
          </a:p>
          <a:p>
            <a:pPr marL="165100" marR="0" lvl="0" indent="-165100" algn="l" defTabSz="912813" rtl="0" eaLnBrk="1" fontAlgn="base" latinLnBrk="0" hangingPunct="1">
              <a:lnSpc>
                <a:spcPct val="100000"/>
              </a:lnSpc>
              <a:spcBef>
                <a:spcPct val="100000"/>
              </a:spcBef>
              <a:spcAft>
                <a:spcPct val="0"/>
              </a:spcAft>
              <a:buClr>
                <a:srgbClr val="0098C7"/>
              </a:buClr>
              <a:buSzTx/>
              <a:buFont typeface="Webdings" pitchFamily="18" charset="2"/>
              <a:buNone/>
              <a:tabLst/>
              <a:defRPr/>
            </a:pPr>
            <a:r>
              <a:rPr kumimoji="0" lang="en-US" sz="2200" b="0" i="0" u="none" strike="noStrike" kern="1200" cap="none" spc="0" normalizeH="0" baseline="0" noProof="0" dirty="0">
                <a:ln>
                  <a:noFill/>
                </a:ln>
                <a:solidFill>
                  <a:schemeClr val="hlink"/>
                </a:solidFill>
                <a:effectLst/>
                <a:uLnTx/>
                <a:uFillTx/>
                <a:latin typeface="Arial" charset="0"/>
                <a:ea typeface="+mn-ea"/>
                <a:cs typeface="+mn-cs"/>
              </a:rPr>
              <a:t>02.</a:t>
            </a:r>
            <a:r>
              <a:rPr kumimoji="0" lang="en-US" sz="2200" b="0" i="0" u="none" strike="noStrike" kern="1200" cap="none" spc="0" normalizeH="0" baseline="0" noProof="0" dirty="0">
                <a:ln>
                  <a:noFill/>
                </a:ln>
                <a:solidFill>
                  <a:srgbClr val="4E4641"/>
                </a:solidFill>
                <a:effectLst/>
                <a:uLnTx/>
                <a:uFillTx/>
                <a:latin typeface="Arial" charset="0"/>
                <a:ea typeface="+mn-ea"/>
                <a:cs typeface="+mn-cs"/>
              </a:rPr>
              <a:t> Participant’s Introduction</a:t>
            </a:r>
          </a:p>
          <a:p>
            <a:pPr marL="165100" marR="0" lvl="0" indent="-165100" algn="l" defTabSz="912813" rtl="0" eaLnBrk="1" fontAlgn="base" latinLnBrk="0" hangingPunct="1">
              <a:lnSpc>
                <a:spcPct val="100000"/>
              </a:lnSpc>
              <a:spcBef>
                <a:spcPct val="0"/>
              </a:spcBef>
              <a:spcAft>
                <a:spcPct val="0"/>
              </a:spcAft>
              <a:buClr>
                <a:srgbClr val="0098C7"/>
              </a:buClr>
              <a:buSzTx/>
              <a:buFont typeface="Webdings" pitchFamily="18" charset="2"/>
              <a:buNone/>
              <a:tabLst/>
              <a:defRPr/>
            </a:pPr>
            <a:r>
              <a:rPr kumimoji="0" lang="en-US" sz="2200" b="0" i="0" u="none" strike="noStrike" kern="1200" cap="none" spc="0" normalizeH="0" baseline="0" noProof="0" dirty="0">
                <a:ln>
                  <a:noFill/>
                </a:ln>
                <a:solidFill>
                  <a:srgbClr val="4E4641"/>
                </a:solidFill>
                <a:effectLst/>
                <a:uLnTx/>
                <a:uFillTx/>
                <a:latin typeface="Arial" charset="0"/>
                <a:ea typeface="+mn-ea"/>
                <a:cs typeface="+mn-cs"/>
              </a:rPr>
              <a:t>	   - Name </a:t>
            </a:r>
          </a:p>
          <a:p>
            <a:pPr marL="165100" marR="0" lvl="0" indent="-165100" algn="l" defTabSz="912813" rtl="0" eaLnBrk="1" fontAlgn="base" latinLnBrk="0" hangingPunct="1">
              <a:lnSpc>
                <a:spcPct val="100000"/>
              </a:lnSpc>
              <a:spcBef>
                <a:spcPct val="0"/>
              </a:spcBef>
              <a:spcAft>
                <a:spcPct val="0"/>
              </a:spcAft>
              <a:buClr>
                <a:srgbClr val="0098C7"/>
              </a:buClr>
              <a:buSzTx/>
              <a:buFont typeface="Webdings" pitchFamily="18" charset="2"/>
              <a:buNone/>
              <a:tabLst/>
              <a:defRPr/>
            </a:pPr>
            <a:r>
              <a:rPr kumimoji="0" lang="en-US" sz="2200" b="0" i="0" u="none" strike="noStrike" kern="1200" cap="none" spc="0" normalizeH="0" baseline="0" noProof="0" dirty="0">
                <a:ln>
                  <a:noFill/>
                </a:ln>
                <a:solidFill>
                  <a:srgbClr val="4E4641"/>
                </a:solidFill>
                <a:effectLst/>
                <a:uLnTx/>
                <a:uFillTx/>
                <a:latin typeface="Arial" charset="0"/>
                <a:ea typeface="+mn-ea"/>
                <a:cs typeface="+mn-cs"/>
              </a:rPr>
              <a:t>	   - </a:t>
            </a:r>
            <a:r>
              <a:rPr lang="en-US" sz="2200" dirty="0">
                <a:solidFill>
                  <a:srgbClr val="4E4641"/>
                </a:solidFill>
                <a:latin typeface="Arial" charset="0"/>
                <a:cs typeface="+mn-cs"/>
              </a:rPr>
              <a:t>View on Quality</a:t>
            </a:r>
            <a:endParaRPr kumimoji="0" lang="en-US" sz="1600" b="0" i="0" u="none" strike="noStrike" kern="1200" cap="none" spc="0" normalizeH="0" baseline="0" noProof="0" dirty="0">
              <a:ln>
                <a:noFill/>
              </a:ln>
              <a:solidFill>
                <a:srgbClr val="4E4641"/>
              </a:solidFill>
              <a:effectLst/>
              <a:uLnTx/>
              <a:uFillTx/>
              <a:latin typeface="+mn-lt"/>
              <a:ea typeface="+mn-ea"/>
              <a:cs typeface="+mn-cs"/>
            </a:endParaRPr>
          </a:p>
          <a:p>
            <a:pPr marL="355600" marR="0" lvl="1" indent="-180975" algn="l" defTabSz="912813" rtl="0" eaLnBrk="1" fontAlgn="base" latinLnBrk="0" hangingPunct="1">
              <a:lnSpc>
                <a:spcPct val="100000"/>
              </a:lnSpc>
              <a:spcBef>
                <a:spcPct val="0"/>
              </a:spcBef>
              <a:spcAft>
                <a:spcPct val="0"/>
              </a:spcAft>
              <a:buClr>
                <a:srgbClr val="AC2B37"/>
              </a:buClr>
              <a:buSzTx/>
              <a:buFont typeface="Wingdings" pitchFamily="2" charset="2"/>
              <a:buChar char="§"/>
              <a:tabLst/>
              <a:defRPr/>
            </a:pPr>
            <a:endParaRPr kumimoji="0" lang="en-US" sz="1600" b="0" i="0" u="none" strike="noStrike" kern="1200" cap="none" spc="0" normalizeH="0" baseline="0" noProof="0" dirty="0">
              <a:ln>
                <a:noFill/>
              </a:ln>
              <a:solidFill>
                <a:srgbClr val="4E4641"/>
              </a:solidFill>
              <a:effectLst/>
              <a:uLnTx/>
              <a:uFillTx/>
              <a:latin typeface="+mn-lt"/>
              <a:ea typeface="+mn-ea"/>
              <a:cs typeface="+mn-cs"/>
            </a:endParaRPr>
          </a:p>
        </p:txBody>
      </p:sp>
    </p:spTree>
    <p:extLst>
      <p:ext uri="{BB962C8B-B14F-4D97-AF65-F5344CB8AC3E}">
        <p14:creationId xmlns:p14="http://schemas.microsoft.com/office/powerpoint/2010/main" val="187528499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blinds(horizontal)">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blinds(horizontal)">
                                      <p:cBhvr>
                                        <p:cTn id="12" dur="500"/>
                                        <p:tgtEl>
                                          <p:spTgt spid="4">
                                            <p:txEl>
                                              <p:pRg st="1" end="1"/>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blinds(horizontal)">
                                      <p:cBhvr>
                                        <p:cTn id="15" dur="500"/>
                                        <p:tgtEl>
                                          <p:spTgt spid="4">
                                            <p:txEl>
                                              <p:pRg st="2" end="2"/>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4">
                                            <p:txEl>
                                              <p:pRg st="3" end="3"/>
                                            </p:txEl>
                                          </p:spTgt>
                                        </p:tgtEl>
                                        <p:attrNameLst>
                                          <p:attrName>style.visibility</p:attrName>
                                        </p:attrNameLst>
                                      </p:cBhvr>
                                      <p:to>
                                        <p:strVal val="visible"/>
                                      </p:to>
                                    </p:set>
                                    <p:animEffect transition="in" filter="blinds(horizontal)">
                                      <p:cBhvr>
                                        <p:cTn id="18"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a:spLocks noGrp="1"/>
          </p:cNvSpPr>
          <p:nvPr>
            <p:ph type="title"/>
          </p:nvPr>
        </p:nvSpPr>
        <p:spPr/>
        <p:txBody>
          <a:bodyPr>
            <a:normAutofit/>
          </a:bodyPr>
          <a:lstStyle/>
          <a:p>
            <a:pPr>
              <a:spcAft>
                <a:spcPts val="600"/>
              </a:spcAft>
              <a:defRPr/>
            </a:pPr>
            <a:r>
              <a:rPr lang="en-US" sz="2400" dirty="0">
                <a:solidFill>
                  <a:schemeClr val="tx1"/>
                </a:solidFill>
              </a:rPr>
              <a:t>Agenda</a:t>
            </a:r>
          </a:p>
        </p:txBody>
      </p:sp>
      <p:sp>
        <p:nvSpPr>
          <p:cNvPr id="21" name="TextBox 20"/>
          <p:cNvSpPr txBox="1"/>
          <p:nvPr/>
        </p:nvSpPr>
        <p:spPr>
          <a:xfrm>
            <a:off x="846984" y="1606823"/>
            <a:ext cx="6696816" cy="3170099"/>
          </a:xfrm>
          <a:prstGeom prst="rect">
            <a:avLst/>
          </a:prstGeom>
          <a:noFill/>
        </p:spPr>
        <p:txBody>
          <a:bodyPr wrap="square" numCol="1" rtlCol="0" anchor="ctr">
            <a:spAutoFit/>
          </a:bodyPr>
          <a:lstStyle/>
          <a:p>
            <a:pPr marL="342900" indent="-342900">
              <a:buFont typeface="+mj-lt"/>
              <a:buAutoNum type="arabicPeriod"/>
            </a:pPr>
            <a:r>
              <a:rPr lang="en-US" sz="2000" dirty="0"/>
              <a:t>Introduction – Concepts  of Quality </a:t>
            </a:r>
          </a:p>
          <a:p>
            <a:pPr marL="342900" indent="-342900">
              <a:buFont typeface="+mj-lt"/>
              <a:buAutoNum type="arabicPeriod"/>
            </a:pPr>
            <a:r>
              <a:rPr lang="en-US" sz="2000" b="1" u="sng" dirty="0"/>
              <a:t>QMS, Its Components &amp; Navigation</a:t>
            </a:r>
          </a:p>
          <a:p>
            <a:pPr marL="342900" indent="-342900">
              <a:buFont typeface="+mj-lt"/>
              <a:buAutoNum type="arabicPeriod"/>
            </a:pPr>
            <a:r>
              <a:rPr lang="en-US" sz="2000" dirty="0"/>
              <a:t>Deliver (Global QMS)</a:t>
            </a:r>
          </a:p>
          <a:p>
            <a:pPr marL="342900" indent="-342900">
              <a:buFont typeface="+mj-lt"/>
              <a:buAutoNum type="arabicPeriod"/>
            </a:pPr>
            <a:r>
              <a:rPr lang="en-US" sz="2000" dirty="0"/>
              <a:t>KM Portal – Best Practice/Sample Records Database</a:t>
            </a:r>
          </a:p>
          <a:p>
            <a:pPr marL="342900" indent="-342900">
              <a:buFont typeface="+mj-lt"/>
              <a:buAutoNum type="arabicPeriod"/>
            </a:pPr>
            <a:r>
              <a:rPr lang="en-US" sz="2000" dirty="0"/>
              <a:t>Tools Quality Implementation at Capgemini</a:t>
            </a:r>
          </a:p>
          <a:p>
            <a:pPr marL="342900" indent="-342900">
              <a:buFont typeface="+mj-lt"/>
              <a:buAutoNum type="arabicPeriod"/>
            </a:pPr>
            <a:r>
              <a:rPr lang="en-US" sz="2000" dirty="0"/>
              <a:t>Our Continual Quality Journey…</a:t>
            </a:r>
          </a:p>
          <a:p>
            <a:pPr marL="342900" indent="-342900">
              <a:buFont typeface="+mj-lt"/>
              <a:buAutoNum type="arabicPeriod"/>
            </a:pPr>
            <a:r>
              <a:rPr lang="en-US" sz="2000" dirty="0"/>
              <a:t>Industry Standards</a:t>
            </a:r>
          </a:p>
          <a:p>
            <a:pPr marL="342900" indent="-342900">
              <a:buFont typeface="+mj-lt"/>
              <a:buAutoNum type="arabicPeriod"/>
            </a:pPr>
            <a:r>
              <a:rPr lang="en-US" sz="2000" dirty="0"/>
              <a:t>QA Team</a:t>
            </a:r>
          </a:p>
          <a:p>
            <a:pPr marL="342900" indent="-342900">
              <a:buFont typeface="+mj-lt"/>
              <a:buAutoNum type="arabicPeriod"/>
            </a:pPr>
            <a:r>
              <a:rPr lang="en-US" sz="2000" dirty="0"/>
              <a:t>Walkthrough of Basic Templates</a:t>
            </a:r>
          </a:p>
          <a:p>
            <a:pPr marL="342900" indent="-342900">
              <a:buFont typeface="+mj-lt"/>
              <a:buAutoNum type="arabicPeriod"/>
            </a:pPr>
            <a:r>
              <a:rPr lang="en-US" sz="2000" dirty="0"/>
              <a:t>Case Studies &amp; Games</a:t>
            </a:r>
          </a:p>
        </p:txBody>
      </p:sp>
    </p:spTree>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13"/>
          <p:cNvSpPr txBox="1">
            <a:spLocks/>
          </p:cNvSpPr>
          <p:nvPr/>
        </p:nvSpPr>
        <p:spPr>
          <a:xfrm>
            <a:off x="4919834" y="6532937"/>
            <a:ext cx="23114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1">
                    <a:tint val="75000"/>
                  </a:schemeClr>
                </a:solidFill>
                <a:effectLst/>
                <a:uLnTx/>
                <a:uFillTx/>
                <a:latin typeface="+mn-lt"/>
                <a:ea typeface="+mn-ea"/>
                <a:cs typeface="+mn-cs"/>
              </a:rPr>
              <a:t> </a:t>
            </a:r>
          </a:p>
        </p:txBody>
      </p:sp>
      <p:sp>
        <p:nvSpPr>
          <p:cNvPr id="8" name="Title 7"/>
          <p:cNvSpPr>
            <a:spLocks noGrp="1"/>
          </p:cNvSpPr>
          <p:nvPr>
            <p:ph type="title"/>
          </p:nvPr>
        </p:nvSpPr>
        <p:spPr>
          <a:noFill/>
          <a:ln w="9525">
            <a:noFill/>
            <a:miter lim="800000"/>
            <a:headEnd/>
            <a:tailEnd/>
          </a:ln>
        </p:spPr>
        <p:txBody>
          <a:bodyPr vert="horz" wrap="square" lIns="297529" tIns="33059" rIns="165294" bIns="33059" numCol="1" anchor="ctr" anchorCtr="0" compatLnSpc="1">
            <a:prstTxWarp prst="textNoShape">
              <a:avLst/>
            </a:prstTxWarp>
            <a:normAutofit/>
          </a:bodyPr>
          <a:lstStyle/>
          <a:p>
            <a:pPr>
              <a:spcAft>
                <a:spcPts val="600"/>
              </a:spcAft>
              <a:defRPr/>
            </a:pPr>
            <a:r>
              <a:rPr lang="en-US" sz="2400" dirty="0">
                <a:solidFill>
                  <a:schemeClr val="tx1"/>
                </a:solidFill>
              </a:rPr>
              <a:t>What is Quality Management System (QMS)?</a:t>
            </a:r>
          </a:p>
        </p:txBody>
      </p:sp>
      <p:pic>
        <p:nvPicPr>
          <p:cNvPr id="5" name="Picture 4" descr="D:\Users\sacmane\Downloads\shutterstock_290031920.jpg"/>
          <p:cNvPicPr>
            <a:picLocks noChangeAspect="1" noChangeArrowheads="1"/>
          </p:cNvPicPr>
          <p:nvPr/>
        </p:nvPicPr>
        <p:blipFill>
          <a:blip r:embed="rId3" cstate="print"/>
          <a:srcRect l="-1833" r="28180"/>
          <a:stretch>
            <a:fillRect/>
          </a:stretch>
        </p:blipFill>
        <p:spPr bwMode="auto">
          <a:xfrm>
            <a:off x="304490" y="1598315"/>
            <a:ext cx="3258475" cy="3770776"/>
          </a:xfrm>
          <a:prstGeom prst="ellipse">
            <a:avLst/>
          </a:prstGeom>
          <a:ln w="63500" cap="rnd">
            <a:solidFill>
              <a:schemeClr val="tx1"/>
            </a:solidFill>
          </a:ln>
          <a:effectLst>
            <a:outerShdw blurRad="50800" dist="38099" dir="2700015" rotWithShape="0">
              <a:scrgbClr r="0" g="0" b="0">
                <a:alpha val="40000"/>
              </a:scrgbClr>
            </a:outerShdw>
          </a:effectLst>
          <a:scene3d>
            <a:camera prst="orthographicFront"/>
            <a:lightRig rig="contrasting" dir="t">
              <a:rot lat="0" lon="0" rev="3000000"/>
            </a:lightRig>
          </a:scene3d>
          <a:sp3d contourW="7620">
            <a:bevelT w="95250" h="31750"/>
            <a:contourClr>
              <a:srgbClr val="333333"/>
            </a:contourClr>
          </a:sp3d>
        </p:spPr>
      </p:pic>
      <p:sp>
        <p:nvSpPr>
          <p:cNvPr id="7" name="Rectangle 6"/>
          <p:cNvSpPr/>
          <p:nvPr/>
        </p:nvSpPr>
        <p:spPr>
          <a:xfrm>
            <a:off x="308348" y="5424685"/>
            <a:ext cx="3350481" cy="4800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29" tIns="45715" rIns="91429" bIns="45715" rtlCol="0" anchor="t"/>
          <a:lstStyle/>
          <a:p>
            <a:pPr algn="ctr">
              <a:spcBef>
                <a:spcPts val="939"/>
              </a:spcBef>
              <a:buClr>
                <a:schemeClr val="tx1"/>
              </a:buClr>
              <a:defRPr/>
            </a:pPr>
            <a:r>
              <a:rPr lang="en-GB" altLang="en-US" sz="2100" dirty="0">
                <a:solidFill>
                  <a:srgbClr val="000000"/>
                </a:solidFill>
                <a:latin typeface="Calibri" pitchFamily="34" charset="0"/>
                <a:cs typeface="Arial" pitchFamily="34" charset="0"/>
              </a:rPr>
              <a:t>QMS Path: </a:t>
            </a:r>
            <a:r>
              <a:rPr lang="en-GB" sz="2100" u="sng" dirty="0">
                <a:solidFill>
                  <a:srgbClr val="000000"/>
                </a:solidFill>
                <a:latin typeface="Calibri" pitchFamily="34" charset="0"/>
                <a:hlinkClick r:id="rId4"/>
              </a:rPr>
              <a:t>http://qa.in.capgemini.com</a:t>
            </a:r>
            <a:r>
              <a:rPr lang="en-GB" sz="2100" u="sng" dirty="0">
                <a:solidFill>
                  <a:srgbClr val="000000"/>
                </a:solidFill>
                <a:latin typeface="Calibri" pitchFamily="34" charset="0"/>
              </a:rPr>
              <a:t> </a:t>
            </a:r>
            <a:endParaRPr lang="en-GB" sz="2100" dirty="0">
              <a:solidFill>
                <a:srgbClr val="000000"/>
              </a:solidFill>
              <a:latin typeface="Calibri" pitchFamily="34" charset="0"/>
              <a:cs typeface="Arial" pitchFamily="34" charset="0"/>
            </a:endParaRPr>
          </a:p>
        </p:txBody>
      </p:sp>
      <p:grpSp>
        <p:nvGrpSpPr>
          <p:cNvPr id="9" name="Group 44"/>
          <p:cNvGrpSpPr/>
          <p:nvPr/>
        </p:nvGrpSpPr>
        <p:grpSpPr>
          <a:xfrm>
            <a:off x="3407866" y="3119547"/>
            <a:ext cx="6094514" cy="1194861"/>
            <a:chOff x="3199978" y="2123677"/>
            <a:chExt cx="5625705" cy="896146"/>
          </a:xfrm>
        </p:grpSpPr>
        <p:sp>
          <p:nvSpPr>
            <p:cNvPr id="10" name="Oval 9"/>
            <p:cNvSpPr/>
            <p:nvPr/>
          </p:nvSpPr>
          <p:spPr>
            <a:xfrm>
              <a:off x="3199978" y="2305941"/>
              <a:ext cx="471583" cy="471577"/>
            </a:xfrm>
            <a:prstGeom prst="ellipse">
              <a:avLst/>
            </a:prstGeom>
            <a:ln/>
            <a:effectLst>
              <a:outerShdw blurRad="50800" dist="38099" dir="2700015" rotWithShape="0">
                <a:scrgbClr r="0" g="0" b="0">
                  <a:alpha val="40000"/>
                </a:scrgbClr>
              </a:outerShdw>
            </a:effectLst>
          </p:spPr>
          <p:style>
            <a:lnRef idx="1">
              <a:schemeClr val="dk1"/>
            </a:lnRef>
            <a:fillRef idx="3">
              <a:schemeClr val="dk1"/>
            </a:fillRef>
            <a:effectRef idx="2">
              <a:schemeClr val="dk1"/>
            </a:effectRef>
            <a:fontRef idx="minor">
              <a:schemeClr val="lt1"/>
            </a:fontRef>
          </p:style>
          <p:txBody>
            <a:bodyPr lIns="91440" rtlCol="0" anchor="ctr"/>
            <a:lstStyle/>
            <a:p>
              <a:pPr algn="ctr"/>
              <a:endParaRPr lang="en-GB" sz="2100" dirty="0">
                <a:solidFill>
                  <a:schemeClr val="tx1">
                    <a:lumMod val="75000"/>
                    <a:lumOff val="25000"/>
                  </a:schemeClr>
                </a:solidFill>
                <a:latin typeface="Calibri" pitchFamily="34" charset="0"/>
                <a:cs typeface="Calibri" pitchFamily="34" charset="0"/>
              </a:endParaRPr>
            </a:p>
          </p:txBody>
        </p:sp>
        <p:sp>
          <p:nvSpPr>
            <p:cNvPr id="11" name="Rounded Rectangle 10"/>
            <p:cNvSpPr/>
            <p:nvPr/>
          </p:nvSpPr>
          <p:spPr>
            <a:xfrm>
              <a:off x="3887923" y="2123677"/>
              <a:ext cx="4937760" cy="896146"/>
            </a:xfrm>
            <a:prstGeom prst="roundRect">
              <a:avLst/>
            </a:prstGeom>
            <a:gradFill flip="none" rotWithShape="1">
              <a:gsLst>
                <a:gs pos="0">
                  <a:srgbClr val="85888B">
                    <a:lumMod val="40000"/>
                    <a:lumOff val="60000"/>
                  </a:srgbClr>
                </a:gs>
                <a:gs pos="100000">
                  <a:srgbClr val="FFFFFF"/>
                </a:gs>
              </a:gsLst>
              <a:lin ang="16200000" scaled="1"/>
              <a:tileRect/>
            </a:gradFill>
            <a:effectLst>
              <a:outerShdw blurRad="50800" dist="38099" dir="2700015" rotWithShape="0">
                <a:scrgbClr r="0" g="0" b="0">
                  <a:alpha val="40000"/>
                </a:scrgbClr>
              </a:outerShdw>
            </a:effectLst>
          </p:spPr>
          <p:txBody>
            <a:bodyPr wrap="square" lIns="91440" tIns="73152" rIns="45720" bIns="91440" anchor="ctr">
              <a:noAutofit/>
            </a:bodyPr>
            <a:lstStyle/>
            <a:p>
              <a:pPr marL="0" lvl="1">
                <a:spcBef>
                  <a:spcPts val="117"/>
                </a:spcBef>
                <a:buClr>
                  <a:schemeClr val="tx1"/>
                </a:buClr>
                <a:buSzPct val="100000"/>
                <a:defRPr/>
              </a:pPr>
              <a:r>
                <a:rPr lang="en-GB" altLang="en-US" dirty="0">
                  <a:solidFill>
                    <a:srgbClr val="000000"/>
                  </a:solidFill>
                  <a:latin typeface="Calibri" pitchFamily="34" charset="0"/>
                  <a:cs typeface="Arial" pitchFamily="34" charset="0"/>
                </a:rPr>
                <a:t>It consists of a set of policies, procedures, guidelines, tools, templates and checklists, required for planning and execution of product or service in an organization</a:t>
              </a:r>
            </a:p>
          </p:txBody>
        </p:sp>
      </p:grpSp>
      <p:grpSp>
        <p:nvGrpSpPr>
          <p:cNvPr id="12" name="Group 43"/>
          <p:cNvGrpSpPr/>
          <p:nvPr/>
        </p:nvGrpSpPr>
        <p:grpSpPr>
          <a:xfrm>
            <a:off x="3042545" y="1592460"/>
            <a:ext cx="6321583" cy="1194861"/>
            <a:chOff x="2724636" y="1000781"/>
            <a:chExt cx="5835307" cy="896146"/>
          </a:xfrm>
        </p:grpSpPr>
        <p:sp>
          <p:nvSpPr>
            <p:cNvPr id="13" name="Oval 12"/>
            <p:cNvSpPr/>
            <p:nvPr/>
          </p:nvSpPr>
          <p:spPr>
            <a:xfrm>
              <a:off x="2724636" y="1407620"/>
              <a:ext cx="471583" cy="471577"/>
            </a:xfrm>
            <a:prstGeom prst="ellipse">
              <a:avLst/>
            </a:prstGeom>
            <a:ln/>
            <a:effectLst>
              <a:outerShdw blurRad="50800" dist="38100" dir="2700000" algn="tl" rotWithShape="0">
                <a:prstClr val="black">
                  <a:alpha val="40000"/>
                </a:prstClr>
              </a:outerShdw>
            </a:effectLst>
          </p:spPr>
          <p:style>
            <a:lnRef idx="1">
              <a:schemeClr val="dk1"/>
            </a:lnRef>
            <a:fillRef idx="3">
              <a:schemeClr val="dk1"/>
            </a:fillRef>
            <a:effectRef idx="2">
              <a:schemeClr val="dk1"/>
            </a:effectRef>
            <a:fontRef idx="minor">
              <a:schemeClr val="lt1"/>
            </a:fontRef>
          </p:style>
          <p:txBody>
            <a:bodyPr lIns="91440" rtlCol="0" anchor="ctr"/>
            <a:lstStyle/>
            <a:p>
              <a:pPr algn="ctr"/>
              <a:endParaRPr lang="en-GB" sz="2100" dirty="0">
                <a:solidFill>
                  <a:schemeClr val="tx1">
                    <a:lumMod val="75000"/>
                    <a:lumOff val="25000"/>
                  </a:schemeClr>
                </a:solidFill>
                <a:latin typeface="Calibri" pitchFamily="34" charset="0"/>
                <a:cs typeface="Calibri" pitchFamily="34" charset="0"/>
              </a:endParaRPr>
            </a:p>
          </p:txBody>
        </p:sp>
        <p:sp>
          <p:nvSpPr>
            <p:cNvPr id="14" name="Rounded Rectangle 13"/>
            <p:cNvSpPr/>
            <p:nvPr/>
          </p:nvSpPr>
          <p:spPr>
            <a:xfrm>
              <a:off x="3347863" y="1000781"/>
              <a:ext cx="5212080" cy="896146"/>
            </a:xfrm>
            <a:prstGeom prst="roundRect">
              <a:avLst/>
            </a:prstGeom>
            <a:gradFill flip="none" rotWithShape="1">
              <a:gsLst>
                <a:gs pos="0">
                  <a:srgbClr val="85888B">
                    <a:lumMod val="40000"/>
                    <a:lumOff val="60000"/>
                  </a:srgbClr>
                </a:gs>
                <a:gs pos="100000">
                  <a:srgbClr val="FFFFFF"/>
                </a:gs>
              </a:gsLst>
              <a:lin ang="16200000" scaled="1"/>
              <a:tileRect/>
            </a:gradFill>
            <a:effectLst>
              <a:outerShdw blurRad="50800" dist="38099" dir="2700015" rotWithShape="0">
                <a:scrgbClr r="0" g="0" b="0">
                  <a:alpha val="40000"/>
                </a:scrgbClr>
              </a:outerShdw>
            </a:effectLst>
          </p:spPr>
          <p:txBody>
            <a:bodyPr wrap="square" lIns="91440" tIns="73152" rIns="45720" bIns="91440" anchor="ctr">
              <a:noAutofit/>
            </a:bodyPr>
            <a:lstStyle/>
            <a:p>
              <a:pPr marL="0" lvl="1">
                <a:spcBef>
                  <a:spcPts val="117"/>
                </a:spcBef>
                <a:buClr>
                  <a:schemeClr val="tx1"/>
                </a:buClr>
                <a:buSzPct val="100000"/>
                <a:defRPr/>
              </a:pPr>
              <a:r>
                <a:rPr lang="en-GB" altLang="en-US" dirty="0">
                  <a:solidFill>
                    <a:srgbClr val="000000"/>
                  </a:solidFill>
                  <a:latin typeface="Calibri" pitchFamily="34" charset="0"/>
                  <a:cs typeface="Arial" pitchFamily="34" charset="0"/>
                </a:rPr>
                <a:t>Capgemini India Quality Management System (QMS) provides the systematic approach to meet customer requirements resulting into the desired service or product</a:t>
              </a:r>
            </a:p>
          </p:txBody>
        </p:sp>
      </p:grpSp>
      <p:grpSp>
        <p:nvGrpSpPr>
          <p:cNvPr id="15" name="Group 45"/>
          <p:cNvGrpSpPr/>
          <p:nvPr/>
        </p:nvGrpSpPr>
        <p:grpSpPr>
          <a:xfrm>
            <a:off x="2963779" y="4586850"/>
            <a:ext cx="6260548" cy="1194861"/>
            <a:chOff x="2724636" y="3246573"/>
            <a:chExt cx="5778967" cy="896146"/>
          </a:xfrm>
        </p:grpSpPr>
        <p:sp>
          <p:nvSpPr>
            <p:cNvPr id="16" name="Oval 15"/>
            <p:cNvSpPr/>
            <p:nvPr/>
          </p:nvSpPr>
          <p:spPr>
            <a:xfrm>
              <a:off x="2724636" y="3275896"/>
              <a:ext cx="471583" cy="471577"/>
            </a:xfrm>
            <a:prstGeom prst="ellipse">
              <a:avLst/>
            </a:prstGeom>
            <a:ln/>
            <a:effectLst>
              <a:outerShdw blurRad="50800" dist="38100" dir="2700000" algn="tl" rotWithShape="0">
                <a:prstClr val="black">
                  <a:alpha val="40000"/>
                </a:prstClr>
              </a:outerShdw>
            </a:effectLst>
          </p:spPr>
          <p:style>
            <a:lnRef idx="1">
              <a:schemeClr val="dk1"/>
            </a:lnRef>
            <a:fillRef idx="3">
              <a:schemeClr val="dk1"/>
            </a:fillRef>
            <a:effectRef idx="2">
              <a:schemeClr val="dk1"/>
            </a:effectRef>
            <a:fontRef idx="minor">
              <a:schemeClr val="lt1"/>
            </a:fontRef>
          </p:style>
          <p:txBody>
            <a:bodyPr lIns="91440" rtlCol="0" anchor="ctr"/>
            <a:lstStyle/>
            <a:p>
              <a:pPr algn="ctr"/>
              <a:endParaRPr lang="en-GB" sz="2100" dirty="0">
                <a:solidFill>
                  <a:schemeClr val="tx1">
                    <a:lumMod val="75000"/>
                    <a:lumOff val="25000"/>
                  </a:schemeClr>
                </a:solidFill>
                <a:latin typeface="Calibri" pitchFamily="34" charset="0"/>
                <a:cs typeface="Calibri" pitchFamily="34" charset="0"/>
              </a:endParaRPr>
            </a:p>
          </p:txBody>
        </p:sp>
        <p:sp>
          <p:nvSpPr>
            <p:cNvPr id="17" name="Rounded Rectangle 16"/>
            <p:cNvSpPr/>
            <p:nvPr/>
          </p:nvSpPr>
          <p:spPr>
            <a:xfrm>
              <a:off x="3291523" y="3246573"/>
              <a:ext cx="5212080" cy="896146"/>
            </a:xfrm>
            <a:prstGeom prst="roundRect">
              <a:avLst/>
            </a:prstGeom>
            <a:gradFill flip="none" rotWithShape="1">
              <a:gsLst>
                <a:gs pos="0">
                  <a:srgbClr val="85888B">
                    <a:lumMod val="40000"/>
                    <a:lumOff val="60000"/>
                  </a:srgbClr>
                </a:gs>
                <a:gs pos="100000">
                  <a:srgbClr val="FFFFFF"/>
                </a:gs>
              </a:gsLst>
              <a:lin ang="16200000" scaled="1"/>
              <a:tileRect/>
            </a:gradFill>
            <a:effectLst>
              <a:outerShdw blurRad="50800" dist="38099" dir="2700015" rotWithShape="0">
                <a:scrgbClr r="0" g="0" b="0">
                  <a:alpha val="40000"/>
                </a:scrgbClr>
              </a:outerShdw>
            </a:effectLst>
          </p:spPr>
          <p:txBody>
            <a:bodyPr wrap="square" lIns="91440" tIns="73152" rIns="45720" bIns="91440" anchor="ctr">
              <a:noAutofit/>
            </a:bodyPr>
            <a:lstStyle/>
            <a:p>
              <a:pPr marL="0" lvl="1">
                <a:spcBef>
                  <a:spcPts val="117"/>
                </a:spcBef>
                <a:buClr>
                  <a:schemeClr val="tx1"/>
                </a:buClr>
                <a:buSzPct val="100000"/>
                <a:defRPr/>
              </a:pPr>
              <a:r>
                <a:rPr lang="en-GB" altLang="en-US" dirty="0">
                  <a:solidFill>
                    <a:srgbClr val="000000"/>
                  </a:solidFill>
                  <a:latin typeface="Calibri" pitchFamily="34" charset="0"/>
                  <a:cs typeface="Arial" pitchFamily="34" charset="0"/>
                </a:rPr>
                <a:t>It integrates the various internal processes within </a:t>
              </a:r>
              <a:br>
                <a:rPr lang="en-GB" altLang="en-US" dirty="0">
                  <a:solidFill>
                    <a:srgbClr val="000000"/>
                  </a:solidFill>
                  <a:latin typeface="Calibri" pitchFamily="34" charset="0"/>
                  <a:cs typeface="Arial" pitchFamily="34" charset="0"/>
                </a:rPr>
              </a:br>
              <a:r>
                <a:rPr lang="en-GB" altLang="en-US" dirty="0">
                  <a:solidFill>
                    <a:srgbClr val="000000"/>
                  </a:solidFill>
                  <a:latin typeface="Calibri" pitchFamily="34" charset="0"/>
                  <a:cs typeface="Arial" pitchFamily="34" charset="0"/>
                </a:rPr>
                <a:t>the organization and intends to provide a process </a:t>
              </a:r>
              <a:br>
                <a:rPr lang="en-GB" altLang="en-US" dirty="0">
                  <a:solidFill>
                    <a:srgbClr val="000000"/>
                  </a:solidFill>
                  <a:latin typeface="Calibri" pitchFamily="34" charset="0"/>
                  <a:cs typeface="Arial" pitchFamily="34" charset="0"/>
                </a:rPr>
              </a:br>
              <a:r>
                <a:rPr lang="en-GB" altLang="en-US" dirty="0">
                  <a:solidFill>
                    <a:srgbClr val="000000"/>
                  </a:solidFill>
                  <a:latin typeface="Calibri" pitchFamily="34" charset="0"/>
                  <a:cs typeface="Arial" pitchFamily="34" charset="0"/>
                </a:rPr>
                <a:t>approach for project execution</a:t>
              </a:r>
            </a:p>
          </p:txBody>
        </p:sp>
      </p:grpSp>
    </p:spTree>
    <p:extLst>
      <p:ext uri="{BB962C8B-B14F-4D97-AF65-F5344CB8AC3E}">
        <p14:creationId xmlns:p14="http://schemas.microsoft.com/office/powerpoint/2010/main" val="187528499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10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10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10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13"/>
          <p:cNvSpPr txBox="1">
            <a:spLocks/>
          </p:cNvSpPr>
          <p:nvPr/>
        </p:nvSpPr>
        <p:spPr>
          <a:xfrm>
            <a:off x="4919834" y="6532937"/>
            <a:ext cx="23114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1">
                    <a:tint val="75000"/>
                  </a:schemeClr>
                </a:solidFill>
                <a:effectLst/>
                <a:uLnTx/>
                <a:uFillTx/>
                <a:latin typeface="+mn-lt"/>
                <a:ea typeface="+mn-ea"/>
                <a:cs typeface="+mn-cs"/>
              </a:rPr>
              <a:t> </a:t>
            </a:r>
          </a:p>
        </p:txBody>
      </p:sp>
      <p:sp>
        <p:nvSpPr>
          <p:cNvPr id="8" name="Title 7"/>
          <p:cNvSpPr>
            <a:spLocks noGrp="1"/>
          </p:cNvSpPr>
          <p:nvPr>
            <p:ph type="title"/>
          </p:nvPr>
        </p:nvSpPr>
        <p:spPr>
          <a:noFill/>
          <a:ln w="9525">
            <a:noFill/>
            <a:miter lim="800000"/>
            <a:headEnd/>
            <a:tailEnd/>
          </a:ln>
        </p:spPr>
        <p:txBody>
          <a:bodyPr vert="horz" wrap="square" lIns="297529" tIns="33059" rIns="165294" bIns="33059" numCol="1" anchor="ctr" anchorCtr="0" compatLnSpc="1">
            <a:prstTxWarp prst="textNoShape">
              <a:avLst/>
            </a:prstTxWarp>
            <a:normAutofit/>
          </a:bodyPr>
          <a:lstStyle/>
          <a:p>
            <a:pPr>
              <a:spcAft>
                <a:spcPts val="600"/>
              </a:spcAft>
              <a:defRPr/>
            </a:pPr>
            <a:r>
              <a:rPr lang="en-US" sz="2400" dirty="0">
                <a:solidFill>
                  <a:schemeClr val="tx1"/>
                </a:solidFill>
              </a:rPr>
              <a:t>QMS Structure</a:t>
            </a:r>
          </a:p>
        </p:txBody>
      </p:sp>
      <p:grpSp>
        <p:nvGrpSpPr>
          <p:cNvPr id="15" name="Group 14"/>
          <p:cNvGrpSpPr/>
          <p:nvPr/>
        </p:nvGrpSpPr>
        <p:grpSpPr>
          <a:xfrm>
            <a:off x="890419" y="1308410"/>
            <a:ext cx="8346177" cy="4965067"/>
            <a:chOff x="774700" y="1181100"/>
            <a:chExt cx="7556500" cy="4591050"/>
          </a:xfrm>
        </p:grpSpPr>
        <p:graphicFrame>
          <p:nvGraphicFramePr>
            <p:cNvPr id="16" name="Object 4"/>
            <p:cNvGraphicFramePr>
              <a:graphicFrameLocks noGrp="1" noChangeAspect="1"/>
            </p:cNvGraphicFramePr>
            <p:nvPr>
              <p:ph idx="1"/>
            </p:nvPr>
          </p:nvGraphicFramePr>
          <p:xfrm>
            <a:off x="1155700" y="1576388"/>
            <a:ext cx="5889625" cy="4195762"/>
          </p:xfrm>
          <a:graphic>
            <a:graphicData uri="http://schemas.openxmlformats.org/presentationml/2006/ole">
              <mc:AlternateContent xmlns:mc="http://schemas.openxmlformats.org/markup-compatibility/2006">
                <mc:Choice xmlns:v="urn:schemas-microsoft-com:vml" Requires="v">
                  <p:oleObj spid="_x0000_s98328" name="Flash Movie" r:id="rId4" imgW="5445720" imgH="4196160" progId="">
                    <p:embed/>
                  </p:oleObj>
                </mc:Choice>
                <mc:Fallback>
                  <p:oleObj name="Flash Movie" r:id="rId4" imgW="5445720" imgH="4196160" progId="">
                    <p:embed/>
                    <p:pic>
                      <p:nvPicPr>
                        <p:cNvPr id="0" name="Picture 11"/>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55700" y="1576388"/>
                          <a:ext cx="5889625" cy="4195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7" name="Text Box 7"/>
            <p:cNvSpPr txBox="1">
              <a:spLocks noChangeArrowheads="1"/>
            </p:cNvSpPr>
            <p:nvPr/>
          </p:nvSpPr>
          <p:spPr bwMode="auto">
            <a:xfrm>
              <a:off x="3313113" y="2166938"/>
              <a:ext cx="1123950" cy="495300"/>
            </a:xfrm>
            <a:prstGeom prst="rect">
              <a:avLst/>
            </a:prstGeom>
            <a:noFill/>
            <a:ln w="9525" algn="ctr">
              <a:noFill/>
              <a:miter lim="800000"/>
              <a:headEnd/>
              <a:tailEnd/>
            </a:ln>
          </p:spPr>
          <p:txBody>
            <a:bodyPr lIns="0" tIns="0" rIns="0" bIns="0" anchor="b">
              <a:spAutoFit/>
            </a:bodyPr>
            <a:lstStyle/>
            <a:p>
              <a:pPr algn="ctr"/>
              <a:r>
                <a:rPr lang="en-US" sz="1200" i="0" dirty="0">
                  <a:latin typeface="Arial" charset="0"/>
                </a:rPr>
                <a:t>Capgemini India Quality Manual</a:t>
              </a:r>
            </a:p>
          </p:txBody>
        </p:sp>
        <p:sp>
          <p:nvSpPr>
            <p:cNvPr id="18" name="Text Box 8"/>
            <p:cNvSpPr txBox="1">
              <a:spLocks noChangeArrowheads="1"/>
            </p:cNvSpPr>
            <p:nvPr/>
          </p:nvSpPr>
          <p:spPr bwMode="auto">
            <a:xfrm>
              <a:off x="3173413" y="2919413"/>
              <a:ext cx="1309687" cy="441325"/>
            </a:xfrm>
            <a:prstGeom prst="rect">
              <a:avLst/>
            </a:prstGeom>
            <a:noFill/>
            <a:ln w="9525" algn="ctr">
              <a:noFill/>
              <a:miter lim="800000"/>
              <a:headEnd/>
              <a:tailEnd/>
            </a:ln>
          </p:spPr>
          <p:txBody>
            <a:bodyPr wrap="none" lIns="0" tIns="0" rIns="0" bIns="0" anchor="b">
              <a:spAutoFit/>
            </a:bodyPr>
            <a:lstStyle/>
            <a:p>
              <a:pPr algn="ctr"/>
              <a:r>
                <a:rPr lang="en-US" sz="1600" i="0" dirty="0">
                  <a:latin typeface="Arial" charset="0"/>
                </a:rPr>
                <a:t>Methods and </a:t>
              </a:r>
            </a:p>
            <a:p>
              <a:pPr algn="ctr"/>
              <a:r>
                <a:rPr lang="en-US" sz="1600" i="0" dirty="0">
                  <a:latin typeface="Arial" charset="0"/>
                </a:rPr>
                <a:t>processes</a:t>
              </a:r>
            </a:p>
          </p:txBody>
        </p:sp>
        <p:sp>
          <p:nvSpPr>
            <p:cNvPr id="19" name="Text Box 9"/>
            <p:cNvSpPr txBox="1">
              <a:spLocks noChangeArrowheads="1"/>
            </p:cNvSpPr>
            <p:nvPr/>
          </p:nvSpPr>
          <p:spPr bwMode="auto">
            <a:xfrm>
              <a:off x="2525713" y="3910013"/>
              <a:ext cx="2644775" cy="441325"/>
            </a:xfrm>
            <a:prstGeom prst="rect">
              <a:avLst/>
            </a:prstGeom>
            <a:noFill/>
            <a:ln w="9525" algn="ctr">
              <a:noFill/>
              <a:miter lim="800000"/>
              <a:headEnd/>
              <a:tailEnd/>
            </a:ln>
          </p:spPr>
          <p:txBody>
            <a:bodyPr wrap="none" lIns="0" tIns="0" rIns="0" bIns="0" anchor="b">
              <a:spAutoFit/>
            </a:bodyPr>
            <a:lstStyle/>
            <a:p>
              <a:pPr algn="ctr"/>
              <a:r>
                <a:rPr lang="en-US" sz="1600" i="0" dirty="0">
                  <a:latin typeface="Arial" charset="0"/>
                </a:rPr>
                <a:t>Guidelines, Checklists and </a:t>
              </a:r>
            </a:p>
            <a:p>
              <a:pPr algn="ctr"/>
              <a:r>
                <a:rPr lang="en-US" sz="1600" i="0" dirty="0">
                  <a:latin typeface="Arial" charset="0"/>
                </a:rPr>
                <a:t>Templates</a:t>
              </a:r>
            </a:p>
          </p:txBody>
        </p:sp>
        <p:sp>
          <p:nvSpPr>
            <p:cNvPr id="20" name="Text Box 11"/>
            <p:cNvSpPr txBox="1">
              <a:spLocks noChangeArrowheads="1"/>
            </p:cNvSpPr>
            <p:nvPr/>
          </p:nvSpPr>
          <p:spPr bwMode="auto">
            <a:xfrm>
              <a:off x="1828800" y="4965700"/>
              <a:ext cx="4089400" cy="581025"/>
            </a:xfrm>
            <a:prstGeom prst="rect">
              <a:avLst/>
            </a:prstGeom>
            <a:noFill/>
            <a:ln w="9525">
              <a:noFill/>
              <a:miter lim="800000"/>
              <a:headEnd type="none" w="sm" len="sm"/>
              <a:tailEnd type="none" w="sm" len="sm"/>
            </a:ln>
          </p:spPr>
          <p:txBody>
            <a:bodyPr>
              <a:spAutoFit/>
            </a:bodyPr>
            <a:lstStyle/>
            <a:p>
              <a:pPr algn="ctr">
                <a:lnSpc>
                  <a:spcPct val="100000"/>
                </a:lnSpc>
              </a:pPr>
              <a:r>
                <a:rPr lang="en-US" sz="1600" i="0" dirty="0">
                  <a:latin typeface="Arial" charset="0"/>
                </a:rPr>
                <a:t>Records. Documents validating that the QMS requirements have been met</a:t>
              </a:r>
            </a:p>
          </p:txBody>
        </p:sp>
        <p:sp>
          <p:nvSpPr>
            <p:cNvPr id="21" name="Text Box 12"/>
            <p:cNvSpPr txBox="1">
              <a:spLocks noChangeArrowheads="1"/>
            </p:cNvSpPr>
            <p:nvPr/>
          </p:nvSpPr>
          <p:spPr bwMode="auto">
            <a:xfrm>
              <a:off x="2705100" y="1971675"/>
              <a:ext cx="688975" cy="220663"/>
            </a:xfrm>
            <a:prstGeom prst="rect">
              <a:avLst/>
            </a:prstGeom>
            <a:noFill/>
            <a:ln w="9525" algn="ctr">
              <a:noFill/>
              <a:miter lim="800000"/>
              <a:headEnd/>
              <a:tailEnd/>
            </a:ln>
          </p:spPr>
          <p:txBody>
            <a:bodyPr wrap="none" lIns="0" tIns="0" rIns="0" bIns="0" anchor="b">
              <a:spAutoFit/>
            </a:bodyPr>
            <a:lstStyle/>
            <a:p>
              <a:pPr algn="ctr"/>
              <a:r>
                <a:rPr lang="en-US" sz="1600" i="0">
                  <a:latin typeface="Arial" charset="0"/>
                </a:rPr>
                <a:t>Level 1</a:t>
              </a:r>
            </a:p>
          </p:txBody>
        </p:sp>
        <p:sp>
          <p:nvSpPr>
            <p:cNvPr id="22" name="Text Box 13"/>
            <p:cNvSpPr txBox="1">
              <a:spLocks noChangeArrowheads="1"/>
            </p:cNvSpPr>
            <p:nvPr/>
          </p:nvSpPr>
          <p:spPr bwMode="auto">
            <a:xfrm>
              <a:off x="2057400" y="2911475"/>
              <a:ext cx="688975" cy="220663"/>
            </a:xfrm>
            <a:prstGeom prst="rect">
              <a:avLst/>
            </a:prstGeom>
            <a:noFill/>
            <a:ln w="9525" algn="ctr">
              <a:noFill/>
              <a:miter lim="800000"/>
              <a:headEnd/>
              <a:tailEnd/>
            </a:ln>
          </p:spPr>
          <p:txBody>
            <a:bodyPr wrap="none" lIns="0" tIns="0" rIns="0" bIns="0" anchor="b">
              <a:spAutoFit/>
            </a:bodyPr>
            <a:lstStyle/>
            <a:p>
              <a:pPr algn="ctr"/>
              <a:r>
                <a:rPr lang="en-US" sz="1600" i="0" dirty="0">
                  <a:latin typeface="Arial" charset="0"/>
                </a:rPr>
                <a:t>Level 2</a:t>
              </a:r>
            </a:p>
          </p:txBody>
        </p:sp>
        <p:sp>
          <p:nvSpPr>
            <p:cNvPr id="23" name="Text Box 14"/>
            <p:cNvSpPr txBox="1">
              <a:spLocks noChangeArrowheads="1"/>
            </p:cNvSpPr>
            <p:nvPr/>
          </p:nvSpPr>
          <p:spPr bwMode="auto">
            <a:xfrm>
              <a:off x="1485900" y="3940175"/>
              <a:ext cx="688975" cy="220663"/>
            </a:xfrm>
            <a:prstGeom prst="rect">
              <a:avLst/>
            </a:prstGeom>
            <a:noFill/>
            <a:ln w="9525" algn="ctr">
              <a:noFill/>
              <a:miter lim="800000"/>
              <a:headEnd/>
              <a:tailEnd/>
            </a:ln>
          </p:spPr>
          <p:txBody>
            <a:bodyPr wrap="none" lIns="0" tIns="0" rIns="0" bIns="0" anchor="b">
              <a:spAutoFit/>
            </a:bodyPr>
            <a:lstStyle/>
            <a:p>
              <a:pPr algn="ctr"/>
              <a:r>
                <a:rPr lang="en-US" sz="1600" i="0">
                  <a:latin typeface="Arial" charset="0"/>
                </a:rPr>
                <a:t>Level 3</a:t>
              </a:r>
            </a:p>
          </p:txBody>
        </p:sp>
        <p:sp>
          <p:nvSpPr>
            <p:cNvPr id="24" name="Text Box 15"/>
            <p:cNvSpPr txBox="1">
              <a:spLocks noChangeArrowheads="1"/>
            </p:cNvSpPr>
            <p:nvPr/>
          </p:nvSpPr>
          <p:spPr bwMode="auto">
            <a:xfrm>
              <a:off x="774700" y="5032375"/>
              <a:ext cx="688975" cy="220663"/>
            </a:xfrm>
            <a:prstGeom prst="rect">
              <a:avLst/>
            </a:prstGeom>
            <a:noFill/>
            <a:ln w="9525" algn="ctr">
              <a:noFill/>
              <a:miter lim="800000"/>
              <a:headEnd/>
              <a:tailEnd/>
            </a:ln>
          </p:spPr>
          <p:txBody>
            <a:bodyPr wrap="none" lIns="0" tIns="0" rIns="0" bIns="0" anchor="b">
              <a:spAutoFit/>
            </a:bodyPr>
            <a:lstStyle/>
            <a:p>
              <a:pPr algn="ctr"/>
              <a:r>
                <a:rPr lang="en-US" sz="1600" i="0">
                  <a:latin typeface="Arial" charset="0"/>
                </a:rPr>
                <a:t>Level 4</a:t>
              </a:r>
            </a:p>
          </p:txBody>
        </p:sp>
        <p:sp>
          <p:nvSpPr>
            <p:cNvPr id="25" name="Rectangle 16"/>
            <p:cNvSpPr>
              <a:spLocks noChangeArrowheads="1"/>
            </p:cNvSpPr>
            <p:nvPr/>
          </p:nvSpPr>
          <p:spPr bwMode="auto">
            <a:xfrm>
              <a:off x="4165600" y="1181100"/>
              <a:ext cx="1981200" cy="960438"/>
            </a:xfrm>
            <a:prstGeom prst="rect">
              <a:avLst/>
            </a:prstGeom>
            <a:noFill/>
            <a:ln w="9525">
              <a:noFill/>
              <a:miter lim="800000"/>
              <a:headEnd type="none" w="sm" len="sm"/>
              <a:tailEnd type="none" w="sm" len="sm"/>
            </a:ln>
          </p:spPr>
          <p:txBody>
            <a:bodyPr>
              <a:spAutoFit/>
            </a:bodyPr>
            <a:lstStyle/>
            <a:p>
              <a:pPr>
                <a:lnSpc>
                  <a:spcPct val="100000"/>
                </a:lnSpc>
                <a:spcBef>
                  <a:spcPct val="50000"/>
                </a:spcBef>
                <a:buFontTx/>
                <a:buChar char="•"/>
              </a:pPr>
              <a:r>
                <a:rPr lang="en-US" sz="1200" i="0"/>
                <a:t> Quality Policy</a:t>
              </a:r>
            </a:p>
            <a:p>
              <a:pPr>
                <a:lnSpc>
                  <a:spcPct val="100000"/>
                </a:lnSpc>
                <a:spcBef>
                  <a:spcPct val="25000"/>
                </a:spcBef>
                <a:buFontTx/>
                <a:buChar char="•"/>
              </a:pPr>
              <a:r>
                <a:rPr lang="en-US" sz="1200" i="0"/>
                <a:t> Roles &amp; responsibility</a:t>
              </a:r>
            </a:p>
            <a:p>
              <a:pPr>
                <a:lnSpc>
                  <a:spcPct val="100000"/>
                </a:lnSpc>
                <a:spcBef>
                  <a:spcPct val="25000"/>
                </a:spcBef>
                <a:buFontTx/>
                <a:buChar char="•"/>
              </a:pPr>
              <a:r>
                <a:rPr lang="en-US" sz="1200" i="0"/>
                <a:t> Management Reviews </a:t>
              </a:r>
            </a:p>
            <a:p>
              <a:pPr>
                <a:lnSpc>
                  <a:spcPct val="100000"/>
                </a:lnSpc>
                <a:spcBef>
                  <a:spcPct val="25000"/>
                </a:spcBef>
                <a:buFontTx/>
                <a:buChar char="•"/>
              </a:pPr>
              <a:r>
                <a:rPr lang="en-US" sz="1200" i="0"/>
                <a:t> Quality Planning </a:t>
              </a:r>
            </a:p>
          </p:txBody>
        </p:sp>
        <p:sp>
          <p:nvSpPr>
            <p:cNvPr id="26" name="Rectangle 17"/>
            <p:cNvSpPr>
              <a:spLocks noChangeArrowheads="1"/>
            </p:cNvSpPr>
            <p:nvPr/>
          </p:nvSpPr>
          <p:spPr bwMode="auto">
            <a:xfrm>
              <a:off x="6350000" y="4343400"/>
              <a:ext cx="1981200" cy="960438"/>
            </a:xfrm>
            <a:prstGeom prst="rect">
              <a:avLst/>
            </a:prstGeom>
            <a:noFill/>
            <a:ln w="9525">
              <a:noFill/>
              <a:miter lim="800000"/>
              <a:headEnd type="none" w="sm" len="sm"/>
              <a:tailEnd type="none" w="sm" len="sm"/>
            </a:ln>
          </p:spPr>
          <p:txBody>
            <a:bodyPr>
              <a:spAutoFit/>
            </a:bodyPr>
            <a:lstStyle/>
            <a:p>
              <a:pPr>
                <a:lnSpc>
                  <a:spcPct val="100000"/>
                </a:lnSpc>
                <a:spcBef>
                  <a:spcPct val="50000"/>
                </a:spcBef>
                <a:buFontTx/>
                <a:buChar char="•"/>
              </a:pPr>
              <a:r>
                <a:rPr lang="en-US" sz="1200" i="0"/>
                <a:t>Senior Management Reviews</a:t>
              </a:r>
            </a:p>
            <a:p>
              <a:pPr>
                <a:lnSpc>
                  <a:spcPct val="100000"/>
                </a:lnSpc>
                <a:spcBef>
                  <a:spcPct val="25000"/>
                </a:spcBef>
                <a:buFontTx/>
                <a:buChar char="•"/>
              </a:pPr>
              <a:r>
                <a:rPr lang="en-US" sz="1200" i="0"/>
                <a:t>Audit Report</a:t>
              </a:r>
            </a:p>
            <a:p>
              <a:pPr>
                <a:lnSpc>
                  <a:spcPct val="100000"/>
                </a:lnSpc>
                <a:spcBef>
                  <a:spcPct val="25000"/>
                </a:spcBef>
                <a:buFontTx/>
                <a:buChar char="•"/>
              </a:pPr>
              <a:r>
                <a:rPr lang="en-US" sz="1200" i="0"/>
                <a:t> Review Log</a:t>
              </a:r>
            </a:p>
            <a:p>
              <a:pPr>
                <a:lnSpc>
                  <a:spcPct val="100000"/>
                </a:lnSpc>
                <a:spcBef>
                  <a:spcPct val="25000"/>
                </a:spcBef>
                <a:buFontTx/>
                <a:buChar char="•"/>
              </a:pPr>
              <a:r>
                <a:rPr lang="en-US" sz="1200" i="0"/>
                <a:t> Status Report</a:t>
              </a:r>
            </a:p>
          </p:txBody>
        </p:sp>
        <p:sp>
          <p:nvSpPr>
            <p:cNvPr id="27" name="Rectangle 18"/>
            <p:cNvSpPr>
              <a:spLocks noChangeArrowheads="1"/>
            </p:cNvSpPr>
            <p:nvPr/>
          </p:nvSpPr>
          <p:spPr bwMode="auto">
            <a:xfrm>
              <a:off x="5727700" y="3162300"/>
              <a:ext cx="1905000" cy="960438"/>
            </a:xfrm>
            <a:prstGeom prst="rect">
              <a:avLst/>
            </a:prstGeom>
            <a:noFill/>
            <a:ln w="9525">
              <a:noFill/>
              <a:miter lim="800000"/>
              <a:headEnd type="none" w="sm" len="sm"/>
              <a:tailEnd type="none" w="sm" len="sm"/>
            </a:ln>
          </p:spPr>
          <p:txBody>
            <a:bodyPr>
              <a:spAutoFit/>
            </a:bodyPr>
            <a:lstStyle/>
            <a:p>
              <a:pPr>
                <a:lnSpc>
                  <a:spcPct val="100000"/>
                </a:lnSpc>
                <a:spcBef>
                  <a:spcPct val="50000"/>
                </a:spcBef>
                <a:buFontTx/>
                <a:buChar char="•"/>
              </a:pPr>
              <a:r>
                <a:rPr lang="en-US" sz="1200" i="0"/>
                <a:t> S/w Development Plan</a:t>
              </a:r>
            </a:p>
            <a:p>
              <a:pPr>
                <a:lnSpc>
                  <a:spcPct val="100000"/>
                </a:lnSpc>
                <a:spcBef>
                  <a:spcPct val="25000"/>
                </a:spcBef>
                <a:buFontTx/>
                <a:buChar char="•"/>
              </a:pPr>
              <a:r>
                <a:rPr lang="en-US" sz="1200" i="0"/>
                <a:t> Peer Review</a:t>
              </a:r>
            </a:p>
            <a:p>
              <a:pPr>
                <a:lnSpc>
                  <a:spcPct val="100000"/>
                </a:lnSpc>
                <a:spcBef>
                  <a:spcPct val="25000"/>
                </a:spcBef>
                <a:buFontTx/>
                <a:buChar char="•"/>
              </a:pPr>
              <a:r>
                <a:rPr lang="en-US" sz="1200" i="0"/>
                <a:t> Test Log</a:t>
              </a:r>
            </a:p>
            <a:p>
              <a:pPr>
                <a:lnSpc>
                  <a:spcPct val="100000"/>
                </a:lnSpc>
                <a:spcBef>
                  <a:spcPct val="25000"/>
                </a:spcBef>
                <a:buFontTx/>
                <a:buChar char="•"/>
              </a:pPr>
              <a:r>
                <a:rPr lang="en-US" sz="1200" i="0"/>
                <a:t> Metrics Sheet</a:t>
              </a:r>
            </a:p>
          </p:txBody>
        </p:sp>
        <p:sp>
          <p:nvSpPr>
            <p:cNvPr id="28" name="Rectangle 19"/>
            <p:cNvSpPr>
              <a:spLocks noChangeArrowheads="1"/>
            </p:cNvSpPr>
            <p:nvPr/>
          </p:nvSpPr>
          <p:spPr bwMode="auto">
            <a:xfrm>
              <a:off x="4978400" y="2095500"/>
              <a:ext cx="2286000" cy="960438"/>
            </a:xfrm>
            <a:prstGeom prst="rect">
              <a:avLst/>
            </a:prstGeom>
            <a:noFill/>
            <a:ln w="9525">
              <a:noFill/>
              <a:miter lim="800000"/>
              <a:headEnd type="none" w="sm" len="sm"/>
              <a:tailEnd type="none" w="sm" len="sm"/>
            </a:ln>
          </p:spPr>
          <p:txBody>
            <a:bodyPr>
              <a:spAutoFit/>
            </a:bodyPr>
            <a:lstStyle/>
            <a:p>
              <a:pPr>
                <a:lnSpc>
                  <a:spcPct val="100000"/>
                </a:lnSpc>
                <a:spcBef>
                  <a:spcPct val="50000"/>
                </a:spcBef>
                <a:buFontTx/>
                <a:buChar char="•"/>
              </a:pPr>
              <a:r>
                <a:rPr lang="en-US" sz="1200" i="0"/>
                <a:t> Project Planning &amp; Tracking</a:t>
              </a:r>
            </a:p>
            <a:p>
              <a:pPr>
                <a:lnSpc>
                  <a:spcPct val="100000"/>
                </a:lnSpc>
                <a:spcBef>
                  <a:spcPct val="25000"/>
                </a:spcBef>
                <a:buFontTx/>
                <a:buChar char="•"/>
              </a:pPr>
              <a:r>
                <a:rPr lang="en-US" sz="1200" i="0"/>
                <a:t> Estimation &amp; Risk Management</a:t>
              </a:r>
            </a:p>
            <a:p>
              <a:pPr>
                <a:lnSpc>
                  <a:spcPct val="100000"/>
                </a:lnSpc>
                <a:spcBef>
                  <a:spcPct val="25000"/>
                </a:spcBef>
                <a:buFontTx/>
                <a:buChar char="•"/>
              </a:pPr>
              <a:r>
                <a:rPr lang="en-US" sz="1200" i="0"/>
                <a:t> S/w Engineering Process</a:t>
              </a:r>
            </a:p>
            <a:p>
              <a:pPr>
                <a:lnSpc>
                  <a:spcPct val="100000"/>
                </a:lnSpc>
                <a:spcBef>
                  <a:spcPct val="25000"/>
                </a:spcBef>
                <a:buFontTx/>
                <a:buChar char="•"/>
              </a:pPr>
              <a:r>
                <a:rPr lang="en-US" sz="1200" i="0"/>
                <a:t> Metrics Management</a:t>
              </a:r>
            </a:p>
          </p:txBody>
        </p:sp>
      </p:grpSp>
    </p:spTree>
    <p:extLst>
      <p:ext uri="{BB962C8B-B14F-4D97-AF65-F5344CB8AC3E}">
        <p14:creationId xmlns:p14="http://schemas.microsoft.com/office/powerpoint/2010/main" val="1875284996"/>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13"/>
          <p:cNvSpPr txBox="1">
            <a:spLocks/>
          </p:cNvSpPr>
          <p:nvPr/>
        </p:nvSpPr>
        <p:spPr>
          <a:xfrm>
            <a:off x="4919834" y="6532937"/>
            <a:ext cx="23114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1">
                    <a:tint val="75000"/>
                  </a:schemeClr>
                </a:solidFill>
                <a:effectLst/>
                <a:uLnTx/>
                <a:uFillTx/>
                <a:latin typeface="+mn-lt"/>
                <a:ea typeface="+mn-ea"/>
                <a:cs typeface="+mn-cs"/>
              </a:rPr>
              <a:t> </a:t>
            </a:r>
          </a:p>
        </p:txBody>
      </p:sp>
      <p:sp>
        <p:nvSpPr>
          <p:cNvPr id="8" name="Title 7"/>
          <p:cNvSpPr>
            <a:spLocks noGrp="1"/>
          </p:cNvSpPr>
          <p:nvPr>
            <p:ph type="title"/>
          </p:nvPr>
        </p:nvSpPr>
        <p:spPr>
          <a:noFill/>
          <a:ln w="9525">
            <a:noFill/>
            <a:miter lim="800000"/>
            <a:headEnd/>
            <a:tailEnd/>
          </a:ln>
        </p:spPr>
        <p:txBody>
          <a:bodyPr vert="horz" wrap="square" lIns="297529" tIns="33059" rIns="165294" bIns="33059" numCol="1" anchor="ctr" anchorCtr="0" compatLnSpc="1">
            <a:prstTxWarp prst="textNoShape">
              <a:avLst/>
            </a:prstTxWarp>
            <a:normAutofit/>
          </a:bodyPr>
          <a:lstStyle/>
          <a:p>
            <a:pPr>
              <a:spcAft>
                <a:spcPts val="600"/>
              </a:spcAft>
              <a:defRPr/>
            </a:pPr>
            <a:r>
              <a:rPr lang="en-US" sz="2400" dirty="0">
                <a:solidFill>
                  <a:schemeClr val="tx1"/>
                </a:solidFill>
              </a:rPr>
              <a:t>What is Quality Policy? </a:t>
            </a:r>
          </a:p>
        </p:txBody>
      </p:sp>
      <p:sp>
        <p:nvSpPr>
          <p:cNvPr id="21" name="Rounded Rectangle 20"/>
          <p:cNvSpPr/>
          <p:nvPr/>
        </p:nvSpPr>
        <p:spPr>
          <a:xfrm>
            <a:off x="548640" y="1234440"/>
            <a:ext cx="9070340" cy="967740"/>
          </a:xfrm>
          <a:prstGeom prst="roundRect">
            <a:avLst/>
          </a:prstGeom>
          <a:gradFill flip="none" rotWithShape="1">
            <a:gsLst>
              <a:gs pos="0">
                <a:srgbClr val="85888B">
                  <a:lumMod val="40000"/>
                  <a:lumOff val="60000"/>
                </a:srgbClr>
              </a:gs>
              <a:gs pos="100000">
                <a:srgbClr val="FFFFFF"/>
              </a:gs>
            </a:gsLst>
            <a:lin ang="16200000" scaled="1"/>
            <a:tileRect/>
          </a:gradFill>
          <a:effectLst>
            <a:outerShdw blurRad="50800" dist="38099" dir="2700015" rotWithShape="0">
              <a:scrgbClr r="0" g="0" b="0">
                <a:alpha val="40000"/>
              </a:scrgbClr>
            </a:outerShdw>
          </a:effectLst>
        </p:spPr>
        <p:txBody>
          <a:bodyPr wrap="square" lIns="91440" tIns="73152" rIns="45720" bIns="91440" anchor="ctr">
            <a:noAutofit/>
          </a:bodyPr>
          <a:lstStyle/>
          <a:p>
            <a:pPr lvl="1"/>
            <a:r>
              <a:rPr lang="en-US" sz="1400" dirty="0">
                <a:solidFill>
                  <a:schemeClr val="tx2">
                    <a:lumMod val="50000"/>
                  </a:schemeClr>
                </a:solidFill>
              </a:rPr>
              <a:t>A quality policy is a statement issued by management and quality experts to express the quality objectives of the organization, the acceptable level of quality and the responsibilities of team to ensure quality.</a:t>
            </a:r>
          </a:p>
        </p:txBody>
      </p:sp>
      <p:grpSp>
        <p:nvGrpSpPr>
          <p:cNvPr id="18" name="Group 51"/>
          <p:cNvGrpSpPr/>
          <p:nvPr/>
        </p:nvGrpSpPr>
        <p:grpSpPr>
          <a:xfrm>
            <a:off x="579462" y="2235982"/>
            <a:ext cx="8977594" cy="3957320"/>
            <a:chOff x="311187" y="1112838"/>
            <a:chExt cx="8519220" cy="3215925"/>
          </a:xfrm>
        </p:grpSpPr>
        <p:pic>
          <p:nvPicPr>
            <p:cNvPr id="20" name="Picture 3" descr="C:\Users\sacmane\AppData\Local\Microsoft\Windows\Temporary Internet Files\Content.IE5\82F6EF0I\shutterstock_80545081.jpg"/>
            <p:cNvPicPr>
              <a:picLocks noChangeAspect="1" noChangeArrowheads="1"/>
            </p:cNvPicPr>
            <p:nvPr/>
          </p:nvPicPr>
          <p:blipFill>
            <a:blip r:embed="rId3" cstate="print"/>
            <a:srcRect t="30546" b="16453"/>
            <a:stretch>
              <a:fillRect/>
            </a:stretch>
          </p:blipFill>
          <p:spPr bwMode="auto">
            <a:xfrm>
              <a:off x="311187" y="1112838"/>
              <a:ext cx="8515313" cy="3215925"/>
            </a:xfrm>
            <a:prstGeom prst="rect">
              <a:avLst/>
            </a:prstGeom>
            <a:noFill/>
          </p:spPr>
        </p:pic>
        <p:sp>
          <p:nvSpPr>
            <p:cNvPr id="24" name="Rectangle 23"/>
            <p:cNvSpPr/>
            <p:nvPr/>
          </p:nvSpPr>
          <p:spPr>
            <a:xfrm>
              <a:off x="311187" y="1112838"/>
              <a:ext cx="8519220" cy="3215925"/>
            </a:xfrm>
            <a:prstGeom prst="rect">
              <a:avLst/>
            </a:prstGeom>
            <a:solidFill>
              <a:srgbClr val="FFFFFF">
                <a:alpha val="6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dirty="0">
                <a:solidFill>
                  <a:schemeClr val="tx2">
                    <a:lumMod val="50000"/>
                  </a:schemeClr>
                </a:solidFill>
                <a:latin typeface="Calibri"/>
                <a:sym typeface="Calibri"/>
              </a:endParaRPr>
            </a:p>
          </p:txBody>
        </p:sp>
      </p:grpSp>
      <p:grpSp>
        <p:nvGrpSpPr>
          <p:cNvPr id="25" name="Group 15"/>
          <p:cNvGrpSpPr/>
          <p:nvPr/>
        </p:nvGrpSpPr>
        <p:grpSpPr>
          <a:xfrm>
            <a:off x="717587" y="4330295"/>
            <a:ext cx="8519220" cy="1738368"/>
            <a:chOff x="304800" y="3727174"/>
            <a:chExt cx="9296400" cy="2334712"/>
          </a:xfrm>
        </p:grpSpPr>
        <p:sp>
          <p:nvSpPr>
            <p:cNvPr id="26" name="Text Box 6"/>
            <p:cNvSpPr txBox="1">
              <a:spLocks noChangeArrowheads="1"/>
            </p:cNvSpPr>
            <p:nvPr/>
          </p:nvSpPr>
          <p:spPr bwMode="auto">
            <a:xfrm>
              <a:off x="304800" y="3772573"/>
              <a:ext cx="9296400" cy="2289313"/>
            </a:xfrm>
            <a:prstGeom prst="rect">
              <a:avLst/>
            </a:prstGeom>
            <a:solidFill>
              <a:srgbClr val="FFFFFF">
                <a:alpha val="50196"/>
              </a:srgbClr>
            </a:solidFill>
            <a:ln>
              <a:noFill/>
              <a:headEnd/>
              <a:tailEnd/>
            </a:ln>
            <a:effectLst/>
          </p:spPr>
          <p:style>
            <a:lnRef idx="1">
              <a:schemeClr val="accent5"/>
            </a:lnRef>
            <a:fillRef idx="2">
              <a:schemeClr val="accent5"/>
            </a:fillRef>
            <a:effectRef idx="1">
              <a:schemeClr val="accent5"/>
            </a:effectRef>
            <a:fontRef idx="minor">
              <a:schemeClr val="dk1"/>
            </a:fontRef>
          </p:style>
          <p:txBody>
            <a:bodyPr wrap="square" lIns="180000" tIns="0" rIns="180000" bIns="36000" anchor="ctr">
              <a:noAutofit/>
            </a:bodyPr>
            <a:lstStyle/>
            <a:p>
              <a:pPr marL="198872" indent="-198872">
                <a:spcBef>
                  <a:spcPts val="300"/>
                </a:spcBef>
                <a:spcAft>
                  <a:spcPts val="300"/>
                </a:spcAft>
                <a:buClr>
                  <a:schemeClr val="tx1"/>
                </a:buClr>
                <a:buSzPct val="100000"/>
                <a:buFont typeface="Wingdings" pitchFamily="2" charset="2"/>
                <a:buChar char="§"/>
                <a:defRPr/>
              </a:pPr>
              <a:r>
                <a:rPr lang="en-US" altLang="en-US" sz="1800" dirty="0">
                  <a:solidFill>
                    <a:schemeClr val="tx1"/>
                  </a:solidFill>
                  <a:latin typeface="Calibri" pitchFamily="34" charset="0"/>
                  <a:cs typeface="Arial" pitchFamily="34" charset="0"/>
                </a:rPr>
                <a:t>The OTACE Team publishes the Organizational Level OTACE Report </a:t>
              </a:r>
            </a:p>
            <a:p>
              <a:pPr marL="198872" indent="-198872">
                <a:spcBef>
                  <a:spcPts val="300"/>
                </a:spcBef>
                <a:spcAft>
                  <a:spcPts val="300"/>
                </a:spcAft>
                <a:buClr>
                  <a:schemeClr val="tx1"/>
                </a:buClr>
                <a:buSzPct val="100000"/>
                <a:buFont typeface="Wingdings" pitchFamily="2" charset="2"/>
                <a:buChar char="§"/>
                <a:defRPr/>
              </a:pPr>
              <a:r>
                <a:rPr lang="en-US" altLang="en-US" sz="1800" dirty="0">
                  <a:solidFill>
                    <a:schemeClr val="tx1"/>
                  </a:solidFill>
                  <a:latin typeface="Calibri" pitchFamily="34" charset="0"/>
                  <a:cs typeface="Arial" pitchFamily="34" charset="0"/>
                </a:rPr>
                <a:t>Organizational baseline : OTACE score &gt; = 3.5</a:t>
              </a:r>
            </a:p>
            <a:p>
              <a:pPr marL="198872" indent="-198872">
                <a:spcBef>
                  <a:spcPts val="300"/>
                </a:spcBef>
                <a:spcAft>
                  <a:spcPts val="300"/>
                </a:spcAft>
                <a:buClr>
                  <a:schemeClr val="tx1"/>
                </a:buClr>
                <a:buSzPct val="100000"/>
                <a:buFont typeface="Wingdings" pitchFamily="2" charset="2"/>
                <a:buChar char="§"/>
                <a:defRPr/>
              </a:pPr>
              <a:r>
                <a:rPr lang="en-US" sz="1800" dirty="0">
                  <a:solidFill>
                    <a:schemeClr val="tx1"/>
                  </a:solidFill>
                  <a:latin typeface="Calibri" pitchFamily="34" charset="0"/>
                  <a:cs typeface="Arial" pitchFamily="34" charset="0"/>
                </a:rPr>
                <a:t>E -Val is a Web based tool used to record and report OTACE information across Capgemini India</a:t>
              </a:r>
            </a:p>
            <a:p>
              <a:pPr marL="198872" indent="-198872">
                <a:spcBef>
                  <a:spcPts val="300"/>
                </a:spcBef>
                <a:spcAft>
                  <a:spcPts val="300"/>
                </a:spcAft>
                <a:buClr>
                  <a:schemeClr val="tx1"/>
                </a:buClr>
                <a:buSzPct val="100000"/>
                <a:buFont typeface="Wingdings" pitchFamily="2" charset="2"/>
                <a:buChar char="§"/>
                <a:defRPr/>
              </a:pPr>
              <a:r>
                <a:rPr lang="en-US" sz="1800" dirty="0">
                  <a:solidFill>
                    <a:schemeClr val="tx1"/>
                  </a:solidFill>
                  <a:latin typeface="Calibri" pitchFamily="34" charset="0"/>
                  <a:cs typeface="Arial" pitchFamily="34" charset="0"/>
                  <a:hlinkClick r:id="rId4"/>
                </a:rPr>
                <a:t>http://groupeval.capgemini.com/</a:t>
              </a:r>
              <a:endParaRPr lang="en-US" altLang="en-US" dirty="0">
                <a:solidFill>
                  <a:schemeClr val="tx1"/>
                </a:solidFill>
                <a:latin typeface="Calibri" pitchFamily="34" charset="0"/>
              </a:endParaRPr>
            </a:p>
          </p:txBody>
        </p:sp>
        <p:cxnSp>
          <p:nvCxnSpPr>
            <p:cNvPr id="27" name="Straight Connector 26"/>
            <p:cNvCxnSpPr/>
            <p:nvPr/>
          </p:nvCxnSpPr>
          <p:spPr>
            <a:xfrm>
              <a:off x="304800" y="3806687"/>
              <a:ext cx="9296400" cy="0"/>
            </a:xfrm>
            <a:prstGeom prst="line">
              <a:avLst/>
            </a:prstGeom>
            <a:ln w="28575">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304800" y="3727174"/>
              <a:ext cx="9296400" cy="0"/>
            </a:xfrm>
            <a:prstGeom prst="line">
              <a:avLst/>
            </a:prstGeom>
            <a:ln w="28575">
              <a:solidFill>
                <a:schemeClr val="accent1"/>
              </a:solidFill>
              <a:prstDash val="solid"/>
            </a:ln>
          </p:spPr>
          <p:style>
            <a:lnRef idx="1">
              <a:schemeClr val="accent1"/>
            </a:lnRef>
            <a:fillRef idx="0">
              <a:schemeClr val="accent1"/>
            </a:fillRef>
            <a:effectRef idx="0">
              <a:schemeClr val="accent1"/>
            </a:effectRef>
            <a:fontRef idx="minor">
              <a:schemeClr val="tx1"/>
            </a:fontRef>
          </p:style>
        </p:cxnSp>
      </p:grpSp>
      <p:cxnSp>
        <p:nvCxnSpPr>
          <p:cNvPr id="29" name="Straight Connector 28"/>
          <p:cNvCxnSpPr/>
          <p:nvPr/>
        </p:nvCxnSpPr>
        <p:spPr bwMode="auto">
          <a:xfrm>
            <a:off x="734818" y="2396977"/>
            <a:ext cx="8454013" cy="0"/>
          </a:xfrm>
          <a:prstGeom prst="line">
            <a:avLst/>
          </a:prstGeom>
          <a:solidFill>
            <a:schemeClr val="tx2"/>
          </a:solidFill>
          <a:ln w="28575" cap="flat" cmpd="sng" algn="ctr">
            <a:solidFill>
              <a:schemeClr val="accent5">
                <a:lumMod val="75000"/>
              </a:schemeClr>
            </a:solidFill>
            <a:prstDash val="solid"/>
            <a:round/>
            <a:headEnd type="oval" w="med" len="med"/>
            <a:tailEnd type="oval" w="med" len="med"/>
          </a:ln>
          <a:effectLst/>
        </p:spPr>
      </p:cxnSp>
      <p:grpSp>
        <p:nvGrpSpPr>
          <p:cNvPr id="30" name="Group 74"/>
          <p:cNvGrpSpPr/>
          <p:nvPr/>
        </p:nvGrpSpPr>
        <p:grpSpPr>
          <a:xfrm>
            <a:off x="1657119" y="3340346"/>
            <a:ext cx="6642562" cy="1092976"/>
            <a:chOff x="951636" y="1730928"/>
            <a:chExt cx="7196109" cy="1950007"/>
          </a:xfrm>
        </p:grpSpPr>
        <p:sp>
          <p:nvSpPr>
            <p:cNvPr id="31" name="Rectangle 30"/>
            <p:cNvSpPr/>
            <p:nvPr/>
          </p:nvSpPr>
          <p:spPr>
            <a:xfrm>
              <a:off x="1917707" y="1745315"/>
              <a:ext cx="6230038" cy="1935620"/>
            </a:xfrm>
            <a:prstGeom prst="rect">
              <a:avLst/>
            </a:prstGeom>
          </p:spPr>
          <p:txBody>
            <a:bodyPr wrap="square">
              <a:spAutoFit/>
            </a:bodyPr>
            <a:lstStyle/>
            <a:p>
              <a:pPr marL="146110" indent="-146110">
                <a:spcBef>
                  <a:spcPts val="256"/>
                </a:spcBef>
              </a:pPr>
              <a:r>
                <a:rPr lang="en-GB" altLang="en-US" sz="3100" b="1" dirty="0">
                  <a:solidFill>
                    <a:schemeClr val="accent2"/>
                  </a:solidFill>
                  <a:latin typeface="Calibri" pitchFamily="34" charset="0"/>
                </a:rPr>
                <a:t>OTACE: </a:t>
              </a:r>
            </a:p>
            <a:p>
              <a:pPr marL="146110" indent="-146110">
                <a:spcBef>
                  <a:spcPts val="256"/>
                </a:spcBef>
              </a:pPr>
              <a:r>
                <a:rPr lang="en-GB" altLang="en-US" sz="3100" b="1" dirty="0">
                  <a:solidFill>
                    <a:schemeClr val="accent2"/>
                  </a:solidFill>
                  <a:latin typeface="Calibri" pitchFamily="34" charset="0"/>
                </a:rPr>
                <a:t>O</a:t>
              </a:r>
              <a:r>
                <a:rPr lang="en-GB" altLang="en-US" sz="2400" dirty="0">
                  <a:latin typeface="Calibri" pitchFamily="34" charset="0"/>
                </a:rPr>
                <a:t>n </a:t>
              </a:r>
              <a:r>
                <a:rPr lang="en-GB" altLang="en-US" sz="3100" b="1" dirty="0">
                  <a:solidFill>
                    <a:schemeClr val="accent2"/>
                  </a:solidFill>
                  <a:latin typeface="Calibri" pitchFamily="34" charset="0"/>
                </a:rPr>
                <a:t>T</a:t>
              </a:r>
              <a:r>
                <a:rPr lang="en-GB" altLang="en-US" sz="2400" dirty="0">
                  <a:latin typeface="Calibri" pitchFamily="34" charset="0"/>
                </a:rPr>
                <a:t>ime and </a:t>
              </a:r>
              <a:r>
                <a:rPr lang="en-GB" altLang="en-US" sz="3100" dirty="0">
                  <a:solidFill>
                    <a:schemeClr val="accent2"/>
                  </a:solidFill>
                  <a:latin typeface="Calibri" pitchFamily="34" charset="0"/>
                </a:rPr>
                <a:t>A</a:t>
              </a:r>
              <a:r>
                <a:rPr lang="en-GB" altLang="en-US" sz="3100" dirty="0">
                  <a:latin typeface="Calibri" pitchFamily="34" charset="0"/>
                </a:rPr>
                <a:t>t</a:t>
              </a:r>
              <a:r>
                <a:rPr lang="en-GB" altLang="en-US" sz="2400" dirty="0">
                  <a:latin typeface="Calibri" pitchFamily="34" charset="0"/>
                </a:rPr>
                <a:t> </a:t>
              </a:r>
              <a:r>
                <a:rPr lang="en-GB" altLang="en-US" sz="3100" b="1" dirty="0">
                  <a:solidFill>
                    <a:schemeClr val="accent2"/>
                  </a:solidFill>
                  <a:latin typeface="Calibri" pitchFamily="34" charset="0"/>
                </a:rPr>
                <a:t>C</a:t>
              </a:r>
              <a:r>
                <a:rPr lang="en-GB" altLang="en-US" sz="2400" dirty="0">
                  <a:latin typeface="Calibri" pitchFamily="34" charset="0"/>
                </a:rPr>
                <a:t>lient’s </a:t>
              </a:r>
              <a:r>
                <a:rPr lang="en-GB" altLang="en-US" sz="3100" b="1" dirty="0">
                  <a:solidFill>
                    <a:schemeClr val="accent2"/>
                  </a:solidFill>
                  <a:latin typeface="Calibri" pitchFamily="34" charset="0"/>
                </a:rPr>
                <a:t>E</a:t>
              </a:r>
              <a:r>
                <a:rPr lang="en-GB" altLang="en-US" sz="2400" dirty="0">
                  <a:latin typeface="Calibri" pitchFamily="34" charset="0"/>
                </a:rPr>
                <a:t>xpectation</a:t>
              </a:r>
            </a:p>
          </p:txBody>
        </p:sp>
        <p:pic>
          <p:nvPicPr>
            <p:cNvPr id="32" name="Picture 9" descr="http://nobacks.com/wp-content/uploads/2014/11/Red-Ribbon-17-350x500.png">
              <a:hlinkClick r:id="rId5"/>
            </p:cNvPr>
            <p:cNvPicPr>
              <a:picLocks noChangeAspect="1" noChangeArrowheads="1"/>
            </p:cNvPicPr>
            <p:nvPr/>
          </p:nvPicPr>
          <p:blipFill>
            <a:blip r:embed="rId6" cstate="print"/>
            <a:stretch>
              <a:fillRect/>
            </a:stretch>
          </p:blipFill>
          <p:spPr bwMode="auto">
            <a:xfrm>
              <a:off x="951636" y="1730928"/>
              <a:ext cx="820438" cy="1438498"/>
            </a:xfrm>
            <a:prstGeom prst="rect">
              <a:avLst/>
            </a:prstGeom>
            <a:noFill/>
          </p:spPr>
        </p:pic>
      </p:grpSp>
      <p:grpSp>
        <p:nvGrpSpPr>
          <p:cNvPr id="33" name="Group 60"/>
          <p:cNvGrpSpPr/>
          <p:nvPr/>
        </p:nvGrpSpPr>
        <p:grpSpPr>
          <a:xfrm>
            <a:off x="623210" y="2235982"/>
            <a:ext cx="8751315" cy="1565456"/>
            <a:chOff x="3622231" y="1231527"/>
            <a:chExt cx="9223569" cy="719835"/>
          </a:xfrm>
          <a:solidFill>
            <a:schemeClr val="tx1"/>
          </a:solidFill>
        </p:grpSpPr>
        <p:sp>
          <p:nvSpPr>
            <p:cNvPr id="34" name="Rounded Rectangle 12"/>
            <p:cNvSpPr/>
            <p:nvPr/>
          </p:nvSpPr>
          <p:spPr>
            <a:xfrm>
              <a:off x="3622231" y="1231527"/>
              <a:ext cx="9223569" cy="542221"/>
            </a:xfrm>
            <a:prstGeom prst="roundRect">
              <a:avLst>
                <a:gd name="adj" fmla="val 26894"/>
              </a:avLst>
            </a:prstGeom>
            <a:grpFill/>
            <a:ln w="6350" cap="flat" cmpd="sng" algn="ctr">
              <a:noFill/>
              <a:prstDash val="solid"/>
              <a:round/>
              <a:headEnd type="none" w="med" len="med"/>
              <a:tailEnd type="none" w="med" len="med"/>
            </a:ln>
            <a:effectLst>
              <a:outerShdw blurRad="50800" dist="38100" dir="5400000" algn="t" rotWithShape="0">
                <a:prstClr val="black">
                  <a:alpha val="40000"/>
                </a:prstClr>
              </a:outerShdw>
            </a:effectLst>
          </p:spPr>
          <p:txBody>
            <a:bodyPr vert="horz" wrap="none" lIns="182880" tIns="0" rIns="0" bIns="0" numCol="1" rtlCol="0" anchor="ctr" anchorCtr="0" compatLnSpc="1">
              <a:prstTxWarp prst="textNoShape">
                <a:avLst/>
              </a:prstTxWarp>
            </a:bodyPr>
            <a:lstStyle/>
            <a:p>
              <a:pPr defTabSz="779252" eaLnBrk="0" hangingPunct="0"/>
              <a:r>
                <a:rPr lang="en-GB" sz="1650" b="1" dirty="0">
                  <a:solidFill>
                    <a:schemeClr val="bg1"/>
                  </a:solidFill>
                  <a:latin typeface="Calibri" pitchFamily="34" charset="0"/>
                  <a:cs typeface="Arial" charset="0"/>
                </a:rPr>
                <a:t>Capgemini’s Quality &amp; Service Management Policy – </a:t>
              </a:r>
            </a:p>
            <a:p>
              <a:pPr defTabSz="779252" eaLnBrk="0" hangingPunct="0"/>
              <a:r>
                <a:rPr lang="en-US" sz="1800" b="1" dirty="0">
                  <a:solidFill>
                    <a:schemeClr val="bg1"/>
                  </a:solidFill>
                  <a:latin typeface="Calibri" pitchFamily="34" charset="0"/>
                  <a:cs typeface="Arial" charset="0"/>
                </a:rPr>
                <a:t>Capgemini is committed to satisfy customer expectations by delivering solutions and </a:t>
              </a:r>
            </a:p>
            <a:p>
              <a:pPr defTabSz="779252" eaLnBrk="0" hangingPunct="0"/>
              <a:r>
                <a:rPr lang="en-US" sz="1800" b="1" dirty="0">
                  <a:solidFill>
                    <a:schemeClr val="bg1"/>
                  </a:solidFill>
                  <a:latin typeface="Calibri" pitchFamily="34" charset="0"/>
                  <a:cs typeface="Arial" charset="0"/>
                </a:rPr>
                <a:t>services through state of the art processes and continual improvement frameworks </a:t>
              </a:r>
            </a:p>
            <a:p>
              <a:pPr defTabSz="779252" eaLnBrk="0" hangingPunct="0"/>
              <a:r>
                <a:rPr lang="en-US" sz="1800" b="1" dirty="0">
                  <a:solidFill>
                    <a:schemeClr val="bg1"/>
                  </a:solidFill>
                  <a:latin typeface="Calibri" pitchFamily="34" charset="0"/>
                  <a:cs typeface="Arial" charset="0"/>
                </a:rPr>
                <a:t>in line with contractual, statutory and regulatory requirements.</a:t>
              </a:r>
              <a:endParaRPr lang="en-GB" sz="1800" b="1" dirty="0">
                <a:solidFill>
                  <a:schemeClr val="bg1"/>
                </a:solidFill>
                <a:latin typeface="Calibri" pitchFamily="34" charset="0"/>
                <a:cs typeface="Arial" charset="0"/>
              </a:endParaRPr>
            </a:p>
          </p:txBody>
        </p:sp>
        <p:sp>
          <p:nvSpPr>
            <p:cNvPr id="35" name="Freeform 11"/>
            <p:cNvSpPr>
              <a:spLocks/>
            </p:cNvSpPr>
            <p:nvPr/>
          </p:nvSpPr>
          <p:spPr bwMode="auto">
            <a:xfrm flipH="1">
              <a:off x="3658839" y="1746472"/>
              <a:ext cx="679297" cy="204890"/>
            </a:xfrm>
            <a:custGeom>
              <a:avLst/>
              <a:gdLst>
                <a:gd name="T0" fmla="*/ 289459174 w 7203"/>
                <a:gd name="T1" fmla="*/ 0 h 10000"/>
                <a:gd name="T2" fmla="*/ 144066452 w 7203"/>
                <a:gd name="T3" fmla="*/ 26751235 h 10000"/>
                <a:gd name="T4" fmla="*/ 0 w 7203"/>
                <a:gd name="T5" fmla="*/ 0 h 10000"/>
                <a:gd name="T6" fmla="*/ 0 60000 65536"/>
                <a:gd name="T7" fmla="*/ 0 60000 65536"/>
                <a:gd name="T8" fmla="*/ 0 60000 65536"/>
                <a:gd name="T9" fmla="*/ 0 w 7203"/>
                <a:gd name="T10" fmla="*/ 0 h 10000"/>
                <a:gd name="T11" fmla="*/ 7203 w 7203"/>
                <a:gd name="T12" fmla="*/ 10000 h 10000"/>
              </a:gdLst>
              <a:ahLst/>
              <a:cxnLst>
                <a:cxn ang="T6">
                  <a:pos x="T0" y="T1"/>
                </a:cxn>
                <a:cxn ang="T7">
                  <a:pos x="T2" y="T3"/>
                </a:cxn>
                <a:cxn ang="T8">
                  <a:pos x="T4" y="T5"/>
                </a:cxn>
              </a:cxnLst>
              <a:rect l="T9" t="T10" r="T11" b="T12"/>
              <a:pathLst>
                <a:path w="7203" h="10000">
                  <a:moveTo>
                    <a:pt x="7203" y="0"/>
                  </a:moveTo>
                  <a:cubicBezTo>
                    <a:pt x="4385" y="0"/>
                    <a:pt x="3585" y="10000"/>
                    <a:pt x="3585" y="10000"/>
                  </a:cubicBezTo>
                  <a:cubicBezTo>
                    <a:pt x="3585" y="10000"/>
                    <a:pt x="2831" y="0"/>
                    <a:pt x="0" y="0"/>
                  </a:cubicBezTo>
                </a:path>
              </a:pathLst>
            </a:custGeom>
            <a:grpFill/>
            <a:ln w="38100">
              <a:noFill/>
              <a:round/>
              <a:headEnd/>
              <a:tailEnd/>
            </a:ln>
            <a:effectLst>
              <a:outerShdw blurRad="50800" dist="38100" dir="5400000" algn="t" rotWithShape="0">
                <a:prstClr val="black">
                  <a:alpha val="40000"/>
                </a:prstClr>
              </a:outerShdw>
            </a:effectLst>
          </p:spPr>
          <p:txBody>
            <a:bodyPr/>
            <a:lstStyle/>
            <a:p>
              <a:endParaRPr lang="en-GB" sz="1800" b="1" dirty="0">
                <a:solidFill>
                  <a:schemeClr val="tx1">
                    <a:lumMod val="85000"/>
                    <a:lumOff val="15000"/>
                  </a:schemeClr>
                </a:solidFill>
                <a:latin typeface="Calibri" pitchFamily="34" charset="0"/>
              </a:endParaRPr>
            </a:p>
          </p:txBody>
        </p:sp>
      </p:grpSp>
    </p:spTree>
    <p:extLst>
      <p:ext uri="{BB962C8B-B14F-4D97-AF65-F5344CB8AC3E}">
        <p14:creationId xmlns:p14="http://schemas.microsoft.com/office/powerpoint/2010/main" val="187528499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blinds(horizontal)">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3" fill="hold"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strips(upRight)">
                                      <p:cBhvr>
                                        <p:cTn id="12" dur="1000"/>
                                        <p:tgtEl>
                                          <p:spTgt spid="2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3"/>
                                        </p:tgtEl>
                                        <p:attrNameLst>
                                          <p:attrName>style.visibility</p:attrName>
                                        </p:attrNameLst>
                                      </p:cBhvr>
                                      <p:to>
                                        <p:strVal val="visible"/>
                                      </p:to>
                                    </p:set>
                                    <p:animEffect transition="in" filter="fade">
                                      <p:cBhvr>
                                        <p:cTn id="17" dur="1000"/>
                                        <p:tgtEl>
                                          <p:spTgt spid="3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1000"/>
                                        <p:tgtEl>
                                          <p:spTgt spid="18"/>
                                        </p:tgtEl>
                                      </p:cBhvr>
                                    </p:animEffect>
                                  </p:childTnLst>
                                </p:cTn>
                              </p:par>
                              <p:par>
                                <p:cTn id="23" presetID="42" presetClass="entr" presetSubtype="0" fill="hold" nodeType="withEffect">
                                  <p:stCondLst>
                                    <p:cond delay="0"/>
                                  </p:stCondLst>
                                  <p:childTnLst>
                                    <p:set>
                                      <p:cBhvr>
                                        <p:cTn id="24" dur="1" fill="hold">
                                          <p:stCondLst>
                                            <p:cond delay="0"/>
                                          </p:stCondLst>
                                        </p:cTn>
                                        <p:tgtEl>
                                          <p:spTgt spid="30"/>
                                        </p:tgtEl>
                                        <p:attrNameLst>
                                          <p:attrName>style.visibility</p:attrName>
                                        </p:attrNameLst>
                                      </p:cBhvr>
                                      <p:to>
                                        <p:strVal val="visible"/>
                                      </p:to>
                                    </p:set>
                                    <p:animEffect transition="in" filter="fade">
                                      <p:cBhvr>
                                        <p:cTn id="25" dur="1000"/>
                                        <p:tgtEl>
                                          <p:spTgt spid="30"/>
                                        </p:tgtEl>
                                      </p:cBhvr>
                                    </p:animEffect>
                                    <p:anim calcmode="lin" valueType="num">
                                      <p:cBhvr>
                                        <p:cTn id="26" dur="1000" fill="hold"/>
                                        <p:tgtEl>
                                          <p:spTgt spid="30"/>
                                        </p:tgtEl>
                                        <p:attrNameLst>
                                          <p:attrName>ppt_x</p:attrName>
                                        </p:attrNameLst>
                                      </p:cBhvr>
                                      <p:tavLst>
                                        <p:tav tm="0">
                                          <p:val>
                                            <p:strVal val="#ppt_x"/>
                                          </p:val>
                                        </p:tav>
                                        <p:tav tm="100000">
                                          <p:val>
                                            <p:strVal val="#ppt_x"/>
                                          </p:val>
                                        </p:tav>
                                      </p:tavLst>
                                    </p:anim>
                                    <p:anim calcmode="lin" valueType="num">
                                      <p:cBhvr>
                                        <p:cTn id="27"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fade">
                                      <p:cBhvr>
                                        <p:cTn id="32" dur="10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13"/>
          <p:cNvSpPr txBox="1">
            <a:spLocks/>
          </p:cNvSpPr>
          <p:nvPr/>
        </p:nvSpPr>
        <p:spPr>
          <a:xfrm>
            <a:off x="4919834" y="6532937"/>
            <a:ext cx="23114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1">
                    <a:tint val="75000"/>
                  </a:schemeClr>
                </a:solidFill>
                <a:effectLst/>
                <a:uLnTx/>
                <a:uFillTx/>
                <a:latin typeface="+mn-lt"/>
                <a:ea typeface="+mn-ea"/>
                <a:cs typeface="+mn-cs"/>
              </a:rPr>
              <a:t> </a:t>
            </a:r>
          </a:p>
        </p:txBody>
      </p:sp>
      <p:sp>
        <p:nvSpPr>
          <p:cNvPr id="8" name="Title 7"/>
          <p:cNvSpPr>
            <a:spLocks noGrp="1"/>
          </p:cNvSpPr>
          <p:nvPr>
            <p:ph type="title"/>
          </p:nvPr>
        </p:nvSpPr>
        <p:spPr>
          <a:noFill/>
          <a:ln w="9525">
            <a:noFill/>
            <a:miter lim="800000"/>
            <a:headEnd/>
            <a:tailEnd/>
          </a:ln>
        </p:spPr>
        <p:txBody>
          <a:bodyPr vert="horz" wrap="square" lIns="297529" tIns="33059" rIns="165294" bIns="33059" numCol="1" anchor="ctr" anchorCtr="0" compatLnSpc="1">
            <a:prstTxWarp prst="textNoShape">
              <a:avLst/>
            </a:prstTxWarp>
            <a:normAutofit/>
          </a:bodyPr>
          <a:lstStyle/>
          <a:p>
            <a:pPr>
              <a:spcAft>
                <a:spcPts val="600"/>
              </a:spcAft>
              <a:defRPr/>
            </a:pPr>
            <a:r>
              <a:rPr lang="en-US" sz="2400" dirty="0">
                <a:solidFill>
                  <a:schemeClr val="tx1"/>
                </a:solidFill>
              </a:rPr>
              <a:t>QMS Components</a:t>
            </a:r>
          </a:p>
        </p:txBody>
      </p:sp>
      <p:grpSp>
        <p:nvGrpSpPr>
          <p:cNvPr id="2" name="Group 17"/>
          <p:cNvGrpSpPr/>
          <p:nvPr/>
        </p:nvGrpSpPr>
        <p:grpSpPr>
          <a:xfrm>
            <a:off x="703066" y="4305300"/>
            <a:ext cx="8656834" cy="1686560"/>
            <a:chOff x="817366" y="4970100"/>
            <a:chExt cx="8031042" cy="1433215"/>
          </a:xfrm>
        </p:grpSpPr>
        <p:sp>
          <p:nvSpPr>
            <p:cNvPr id="7" name="object 27"/>
            <p:cNvSpPr>
              <a:spLocks/>
            </p:cNvSpPr>
            <p:nvPr/>
          </p:nvSpPr>
          <p:spPr bwMode="auto">
            <a:xfrm>
              <a:off x="6684120" y="5452168"/>
              <a:ext cx="0" cy="914400"/>
            </a:xfrm>
            <a:custGeom>
              <a:avLst/>
              <a:gdLst>
                <a:gd name="T0" fmla="*/ 914400 h 914400"/>
                <a:gd name="T1" fmla="*/ 0 h 914400"/>
                <a:gd name="T2" fmla="*/ 0 60000 65536"/>
                <a:gd name="T3" fmla="*/ 0 60000 65536"/>
                <a:gd name="T4" fmla="*/ 0 h 914400"/>
                <a:gd name="T5" fmla="*/ 914400 h 914400"/>
              </a:gdLst>
              <a:ahLst/>
              <a:cxnLst>
                <a:cxn ang="T2">
                  <a:pos x="0" y="T0"/>
                </a:cxn>
                <a:cxn ang="T3">
                  <a:pos x="0" y="T1"/>
                </a:cxn>
              </a:cxnLst>
              <a:rect l="0" t="T4" r="0" b="T5"/>
              <a:pathLst>
                <a:path h="914400">
                  <a:moveTo>
                    <a:pt x="0" y="914400"/>
                  </a:moveTo>
                  <a:lnTo>
                    <a:pt x="0" y="0"/>
                  </a:lnTo>
                </a:path>
              </a:pathLst>
            </a:custGeom>
            <a:noFill/>
            <a:ln w="38100">
              <a:solidFill>
                <a:srgbClr val="CBCC00"/>
              </a:solidFill>
              <a:round/>
              <a:headEnd/>
              <a:tailEnd/>
            </a:ln>
          </p:spPr>
          <p:txBody>
            <a:bodyPr lIns="0" tIns="0" rIns="0" bIns="0"/>
            <a:lstStyle/>
            <a:p>
              <a:endParaRPr lang="en-US"/>
            </a:p>
          </p:txBody>
        </p:sp>
        <p:sp>
          <p:nvSpPr>
            <p:cNvPr id="9" name="object 13"/>
            <p:cNvSpPr txBox="1"/>
            <p:nvPr/>
          </p:nvSpPr>
          <p:spPr>
            <a:xfrm>
              <a:off x="1026583" y="5020955"/>
              <a:ext cx="896937" cy="254000"/>
            </a:xfrm>
            <a:prstGeom prst="rect">
              <a:avLst/>
            </a:prstGeom>
          </p:spPr>
          <p:txBody>
            <a:bodyPr lIns="0" tIns="0" rIns="0" bIns="0"/>
            <a:lstStyle/>
            <a:p>
              <a:pPr marL="12700">
                <a:lnSpc>
                  <a:spcPts val="1939"/>
                </a:lnSpc>
                <a:spcBef>
                  <a:spcPts val="97"/>
                </a:spcBef>
                <a:defRPr/>
              </a:pPr>
              <a:r>
                <a:rPr sz="1400" b="1" spc="4" dirty="0">
                  <a:latin typeface="Arial"/>
                  <a:cs typeface="Arial"/>
                </a:rPr>
                <a:t>I</a:t>
              </a:r>
              <a:r>
                <a:rPr sz="1400" b="1" spc="-4" dirty="0">
                  <a:latin typeface="Arial"/>
                  <a:cs typeface="Arial"/>
                </a:rPr>
                <a:t>N</a:t>
              </a:r>
              <a:r>
                <a:rPr sz="1400" b="1" dirty="0">
                  <a:latin typeface="Arial"/>
                  <a:cs typeface="Arial"/>
                </a:rPr>
                <a:t>P</a:t>
              </a:r>
              <a:r>
                <a:rPr sz="1400" b="1" spc="-4" dirty="0">
                  <a:latin typeface="Arial"/>
                  <a:cs typeface="Arial"/>
                </a:rPr>
                <a:t>U</a:t>
              </a:r>
              <a:r>
                <a:rPr sz="1400" b="1" spc="4" dirty="0">
                  <a:latin typeface="Arial"/>
                  <a:cs typeface="Arial"/>
                </a:rPr>
                <a:t>T</a:t>
              </a:r>
              <a:r>
                <a:rPr sz="1400" b="1" dirty="0">
                  <a:latin typeface="Arial"/>
                  <a:cs typeface="Arial"/>
                </a:rPr>
                <a:t>S</a:t>
              </a:r>
              <a:endParaRPr sz="1400" dirty="0">
                <a:latin typeface="Arial"/>
                <a:cs typeface="Arial"/>
              </a:endParaRPr>
            </a:p>
          </p:txBody>
        </p:sp>
        <p:sp>
          <p:nvSpPr>
            <p:cNvPr id="10" name="object 12"/>
            <p:cNvSpPr txBox="1">
              <a:spLocks noChangeArrowheads="1"/>
            </p:cNvSpPr>
            <p:nvPr/>
          </p:nvSpPr>
          <p:spPr bwMode="auto">
            <a:xfrm>
              <a:off x="6737033" y="5116205"/>
              <a:ext cx="2111375" cy="528638"/>
            </a:xfrm>
            <a:prstGeom prst="rect">
              <a:avLst/>
            </a:prstGeom>
            <a:noFill/>
            <a:ln w="9525">
              <a:noFill/>
              <a:miter lim="800000"/>
              <a:headEnd/>
              <a:tailEnd/>
            </a:ln>
          </p:spPr>
          <p:txBody>
            <a:bodyPr lIns="0" tIns="0" rIns="0" bIns="0"/>
            <a:lstStyle/>
            <a:p>
              <a:pPr marL="12700">
                <a:lnSpc>
                  <a:spcPts val="1938"/>
                </a:lnSpc>
                <a:spcBef>
                  <a:spcPts val="100"/>
                </a:spcBef>
              </a:pPr>
              <a:r>
                <a:rPr lang="en-US" sz="1600" b="1" dirty="0">
                  <a:latin typeface="Arial" charset="0"/>
                </a:rPr>
                <a:t>CUSTOMER</a:t>
              </a:r>
              <a:endParaRPr lang="en-US" sz="1600" dirty="0">
                <a:latin typeface="Arial" charset="0"/>
              </a:endParaRPr>
            </a:p>
            <a:p>
              <a:pPr marL="12700">
                <a:lnSpc>
                  <a:spcPct val="96000"/>
                </a:lnSpc>
              </a:pPr>
              <a:r>
                <a:rPr lang="en-US" sz="1600" dirty="0">
                  <a:latin typeface="Arial" charset="0"/>
                </a:rPr>
                <a:t>(Internal or external)</a:t>
              </a:r>
            </a:p>
          </p:txBody>
        </p:sp>
        <p:sp>
          <p:nvSpPr>
            <p:cNvPr id="11" name="object 11"/>
            <p:cNvSpPr txBox="1">
              <a:spLocks noChangeArrowheads="1"/>
            </p:cNvSpPr>
            <p:nvPr/>
          </p:nvSpPr>
          <p:spPr bwMode="auto">
            <a:xfrm>
              <a:off x="6986270" y="5828993"/>
              <a:ext cx="1820863" cy="528637"/>
            </a:xfrm>
            <a:prstGeom prst="rect">
              <a:avLst/>
            </a:prstGeom>
            <a:noFill/>
            <a:ln w="9525">
              <a:noFill/>
              <a:miter lim="800000"/>
              <a:headEnd/>
              <a:tailEnd/>
            </a:ln>
          </p:spPr>
          <p:txBody>
            <a:bodyPr lIns="0" tIns="0" rIns="0" bIns="0"/>
            <a:lstStyle/>
            <a:p>
              <a:pPr marL="12700">
                <a:lnSpc>
                  <a:spcPts val="1938"/>
                </a:lnSpc>
                <a:spcBef>
                  <a:spcPts val="100"/>
                </a:spcBef>
              </a:pPr>
              <a:r>
                <a:rPr lang="en-US" sz="1600" b="1" dirty="0">
                  <a:solidFill>
                    <a:srgbClr val="190033"/>
                  </a:solidFill>
                  <a:latin typeface="Arial" charset="0"/>
                </a:rPr>
                <a:t>Other Interested</a:t>
              </a:r>
              <a:endParaRPr lang="en-US" sz="1600" dirty="0">
                <a:latin typeface="Arial" charset="0"/>
              </a:endParaRPr>
            </a:p>
            <a:p>
              <a:pPr marL="12700">
                <a:lnSpc>
                  <a:spcPct val="96000"/>
                </a:lnSpc>
              </a:pPr>
              <a:r>
                <a:rPr lang="en-US" sz="1600" b="1" dirty="0">
                  <a:solidFill>
                    <a:srgbClr val="190033"/>
                  </a:solidFill>
                  <a:latin typeface="Arial" charset="0"/>
                </a:rPr>
                <a:t>Parties</a:t>
              </a:r>
              <a:endParaRPr lang="en-US" sz="1600" dirty="0">
                <a:latin typeface="Arial" charset="0"/>
              </a:endParaRPr>
            </a:p>
          </p:txBody>
        </p:sp>
        <p:sp>
          <p:nvSpPr>
            <p:cNvPr id="13" name="object 3"/>
            <p:cNvSpPr txBox="1"/>
            <p:nvPr/>
          </p:nvSpPr>
          <p:spPr>
            <a:xfrm>
              <a:off x="5007983" y="4970100"/>
              <a:ext cx="1536700" cy="457200"/>
            </a:xfrm>
            <a:prstGeom prst="rect">
              <a:avLst/>
            </a:prstGeom>
          </p:spPr>
          <p:txBody>
            <a:bodyPr lIns="0" tIns="0" rIns="0" bIns="0"/>
            <a:lstStyle/>
            <a:p>
              <a:pPr>
                <a:lnSpc>
                  <a:spcPts val="750"/>
                </a:lnSpc>
                <a:spcBef>
                  <a:spcPts val="33"/>
                </a:spcBef>
                <a:defRPr/>
              </a:pPr>
              <a:endParaRPr sz="1400" dirty="0">
                <a:cs typeface="+mn-cs"/>
              </a:endParaRPr>
            </a:p>
            <a:p>
              <a:pPr marL="243839">
                <a:lnSpc>
                  <a:spcPct val="95825"/>
                </a:lnSpc>
                <a:defRPr/>
              </a:pPr>
              <a:r>
                <a:rPr sz="1400" b="1" spc="4" dirty="0">
                  <a:latin typeface="Arial"/>
                  <a:cs typeface="Arial"/>
                </a:rPr>
                <a:t>O</a:t>
              </a:r>
              <a:r>
                <a:rPr sz="1400" b="1" spc="-4" dirty="0">
                  <a:latin typeface="Arial"/>
                  <a:cs typeface="Arial"/>
                </a:rPr>
                <a:t>U</a:t>
              </a:r>
              <a:r>
                <a:rPr sz="1400" b="1" spc="4" dirty="0">
                  <a:latin typeface="Arial"/>
                  <a:cs typeface="Arial"/>
                </a:rPr>
                <a:t>T</a:t>
              </a:r>
              <a:r>
                <a:rPr sz="1400" b="1" dirty="0">
                  <a:latin typeface="Arial"/>
                  <a:cs typeface="Arial"/>
                </a:rPr>
                <a:t>P</a:t>
              </a:r>
              <a:r>
                <a:rPr sz="1400" b="1" spc="-4" dirty="0">
                  <a:latin typeface="Arial"/>
                  <a:cs typeface="Arial"/>
                </a:rPr>
                <a:t>U</a:t>
              </a:r>
              <a:r>
                <a:rPr sz="1400" b="1" spc="4" dirty="0">
                  <a:latin typeface="Arial"/>
                  <a:cs typeface="Arial"/>
                </a:rPr>
                <a:t>T</a:t>
              </a:r>
              <a:r>
                <a:rPr sz="1400" b="1" dirty="0">
                  <a:latin typeface="Arial"/>
                  <a:cs typeface="Arial"/>
                </a:rPr>
                <a:t>S</a:t>
              </a:r>
              <a:endParaRPr sz="1400" dirty="0">
                <a:latin typeface="Arial"/>
                <a:cs typeface="Arial"/>
              </a:endParaRPr>
            </a:p>
          </p:txBody>
        </p:sp>
        <p:sp>
          <p:nvSpPr>
            <p:cNvPr id="14" name="object 2"/>
            <p:cNvSpPr txBox="1">
              <a:spLocks noChangeArrowheads="1"/>
            </p:cNvSpPr>
            <p:nvPr/>
          </p:nvSpPr>
          <p:spPr bwMode="auto">
            <a:xfrm>
              <a:off x="5112158" y="5538805"/>
              <a:ext cx="1557337" cy="457200"/>
            </a:xfrm>
            <a:prstGeom prst="rect">
              <a:avLst/>
            </a:prstGeom>
            <a:noFill/>
            <a:ln w="9525">
              <a:noFill/>
              <a:miter lim="800000"/>
              <a:headEnd/>
              <a:tailEnd/>
            </a:ln>
          </p:spPr>
          <p:txBody>
            <a:bodyPr lIns="0" tIns="0" rIns="0" bIns="0"/>
            <a:lstStyle/>
            <a:p>
              <a:pPr>
                <a:lnSpc>
                  <a:spcPts val="1300"/>
                </a:lnSpc>
                <a:spcBef>
                  <a:spcPts val="25"/>
                </a:spcBef>
              </a:pPr>
              <a:endParaRPr lang="en-US" sz="1600" dirty="0"/>
            </a:p>
            <a:p>
              <a:pPr>
                <a:lnSpc>
                  <a:spcPct val="96000"/>
                </a:lnSpc>
              </a:pPr>
              <a:r>
                <a:rPr lang="en-US" sz="1600" b="1" dirty="0">
                  <a:latin typeface="Arial" charset="0"/>
                </a:rPr>
                <a:t>“PRODUCT”</a:t>
              </a:r>
              <a:endParaRPr lang="en-US" sz="1600" dirty="0">
                <a:latin typeface="Arial" charset="0"/>
              </a:endParaRPr>
            </a:p>
          </p:txBody>
        </p:sp>
        <p:sp>
          <p:nvSpPr>
            <p:cNvPr id="15" name="Rectangle 14"/>
            <p:cNvSpPr/>
            <p:nvPr/>
          </p:nvSpPr>
          <p:spPr>
            <a:xfrm>
              <a:off x="2379948" y="5072226"/>
              <a:ext cx="2534856" cy="682907"/>
            </a:xfrm>
            <a:prstGeom prst="rect">
              <a:avLst/>
            </a:prstGeom>
            <a:solidFill>
              <a:schemeClr val="accent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2">
                      <a:lumMod val="50000"/>
                    </a:schemeClr>
                  </a:solidFill>
                </a:rPr>
                <a:t>Interrelated activities</a:t>
              </a:r>
            </a:p>
          </p:txBody>
        </p:sp>
        <p:sp>
          <p:nvSpPr>
            <p:cNvPr id="16" name="Right Arrow 15"/>
            <p:cNvSpPr/>
            <p:nvPr/>
          </p:nvSpPr>
          <p:spPr>
            <a:xfrm>
              <a:off x="817366" y="5245844"/>
              <a:ext cx="1377387" cy="312516"/>
            </a:xfrm>
            <a:prstGeom prst="rightArrow">
              <a:avLst/>
            </a:prstGeom>
            <a:solidFill>
              <a:schemeClr val="accent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err="1">
                <a:solidFill>
                  <a:schemeClr val="tx2">
                    <a:lumMod val="50000"/>
                  </a:schemeClr>
                </a:solidFill>
              </a:endParaRPr>
            </a:p>
          </p:txBody>
        </p:sp>
        <p:sp>
          <p:nvSpPr>
            <p:cNvPr id="17" name="Right Arrow 16"/>
            <p:cNvSpPr/>
            <p:nvPr/>
          </p:nvSpPr>
          <p:spPr>
            <a:xfrm>
              <a:off x="5018976" y="5280571"/>
              <a:ext cx="1446835" cy="312516"/>
            </a:xfrm>
            <a:prstGeom prst="rightArrow">
              <a:avLst/>
            </a:prstGeom>
            <a:solidFill>
              <a:schemeClr val="accent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err="1">
                <a:solidFill>
                  <a:schemeClr val="tx2">
                    <a:lumMod val="50000"/>
                  </a:schemeClr>
                </a:solidFill>
              </a:endParaRPr>
            </a:p>
          </p:txBody>
        </p:sp>
        <p:sp>
          <p:nvSpPr>
            <p:cNvPr id="19" name="Cloud Callout 18"/>
            <p:cNvSpPr/>
            <p:nvPr/>
          </p:nvSpPr>
          <p:spPr>
            <a:xfrm>
              <a:off x="944687" y="5917178"/>
              <a:ext cx="1169043" cy="486137"/>
            </a:xfrm>
            <a:prstGeom prst="cloudCallout">
              <a:avLst>
                <a:gd name="adj1" fmla="val 92038"/>
                <a:gd name="adj2" fmla="val -163690"/>
              </a:avLst>
            </a:prstGeom>
            <a:solidFill>
              <a:schemeClr val="accent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2">
                      <a:lumMod val="50000"/>
                    </a:schemeClr>
                  </a:solidFill>
                </a:rPr>
                <a:t>Process</a:t>
              </a:r>
            </a:p>
          </p:txBody>
        </p:sp>
      </p:grpSp>
      <p:sp>
        <p:nvSpPr>
          <p:cNvPr id="22" name="Rounded Rectangle 21"/>
          <p:cNvSpPr/>
          <p:nvPr/>
        </p:nvSpPr>
        <p:spPr>
          <a:xfrm>
            <a:off x="441960" y="1414780"/>
            <a:ext cx="9204960" cy="1696720"/>
          </a:xfrm>
          <a:prstGeom prst="roundRect">
            <a:avLst/>
          </a:prstGeom>
          <a:gradFill flip="none" rotWithShape="1">
            <a:gsLst>
              <a:gs pos="0">
                <a:srgbClr val="85888B">
                  <a:lumMod val="40000"/>
                  <a:lumOff val="60000"/>
                </a:srgbClr>
              </a:gs>
              <a:gs pos="100000">
                <a:srgbClr val="FFFFFF"/>
              </a:gs>
            </a:gsLst>
            <a:lin ang="16200000" scaled="1"/>
            <a:tileRect/>
          </a:gradFill>
          <a:effectLst>
            <a:outerShdw blurRad="50800" dist="38099" dir="2700015" rotWithShape="0">
              <a:scrgbClr r="0" g="0" b="0">
                <a:alpha val="40000"/>
              </a:scrgbClr>
            </a:outerShdw>
          </a:effectLst>
        </p:spPr>
        <p:txBody>
          <a:bodyPr wrap="square" lIns="91440" tIns="73152" rIns="45720" bIns="91440" anchor="ctr">
            <a:noAutofit/>
          </a:bodyPr>
          <a:lstStyle/>
          <a:p>
            <a:pPr>
              <a:buFont typeface="Wingdings" pitchFamily="2" charset="2"/>
              <a:buChar char="Ø"/>
            </a:pPr>
            <a:r>
              <a:rPr lang="en-US" sz="1400" b="1" dirty="0">
                <a:solidFill>
                  <a:schemeClr val="tx2">
                    <a:lumMod val="50000"/>
                  </a:schemeClr>
                </a:solidFill>
              </a:rPr>
              <a:t>What is Quality Manual? </a:t>
            </a:r>
          </a:p>
          <a:p>
            <a:pPr lvl="1"/>
            <a:r>
              <a:rPr lang="en-US" sz="1400" dirty="0">
                <a:solidFill>
                  <a:schemeClr val="tx2">
                    <a:lumMod val="50000"/>
                  </a:schemeClr>
                </a:solidFill>
              </a:rPr>
              <a:t>Quality manual defines scope and quality management structure. It also include the organization's quality policy and objectives and a highly detailed explanation of the quality control system being used.</a:t>
            </a:r>
          </a:p>
          <a:p>
            <a:pPr lvl="1"/>
            <a:endParaRPr lang="en-US" sz="1400" dirty="0">
              <a:solidFill>
                <a:schemeClr val="tx2">
                  <a:lumMod val="50000"/>
                </a:schemeClr>
              </a:solidFill>
            </a:endParaRPr>
          </a:p>
          <a:p>
            <a:pPr lvl="1"/>
            <a:r>
              <a:rPr lang="en-US" sz="1400" b="1" dirty="0">
                <a:solidFill>
                  <a:schemeClr val="tx2">
                    <a:lumMod val="50000"/>
                  </a:schemeClr>
                </a:solidFill>
              </a:rPr>
              <a:t>Location:</a:t>
            </a:r>
            <a:r>
              <a:rPr lang="en-US" sz="1400" dirty="0">
                <a:solidFill>
                  <a:schemeClr val="tx2">
                    <a:lumMod val="50000"/>
                  </a:schemeClr>
                </a:solidFill>
              </a:rPr>
              <a:t> Capgemini – India Quality Manual is at India QMS &gt; Processes &gt; Apex Documents &gt; APEX LEVEL DOCUMENTS &gt; </a:t>
            </a:r>
            <a:r>
              <a:rPr lang="en-US" sz="1400" dirty="0" err="1">
                <a:solidFill>
                  <a:schemeClr val="tx2">
                    <a:lumMod val="50000"/>
                  </a:schemeClr>
                </a:solidFill>
              </a:rPr>
              <a:t>CG_India</a:t>
            </a:r>
            <a:r>
              <a:rPr lang="en-US" sz="1400" dirty="0">
                <a:solidFill>
                  <a:schemeClr val="tx2">
                    <a:lumMod val="50000"/>
                  </a:schemeClr>
                </a:solidFill>
              </a:rPr>
              <a:t> Quality Manual.docx</a:t>
            </a:r>
          </a:p>
        </p:txBody>
      </p:sp>
      <p:sp>
        <p:nvSpPr>
          <p:cNvPr id="23" name="Rounded Rectangle 22"/>
          <p:cNvSpPr/>
          <p:nvPr/>
        </p:nvSpPr>
        <p:spPr>
          <a:xfrm>
            <a:off x="482600" y="3472180"/>
            <a:ext cx="9204960" cy="594360"/>
          </a:xfrm>
          <a:prstGeom prst="roundRect">
            <a:avLst/>
          </a:prstGeom>
          <a:gradFill flip="none" rotWithShape="1">
            <a:gsLst>
              <a:gs pos="0">
                <a:srgbClr val="85888B">
                  <a:lumMod val="40000"/>
                  <a:lumOff val="60000"/>
                </a:srgbClr>
              </a:gs>
              <a:gs pos="100000">
                <a:srgbClr val="FFFFFF"/>
              </a:gs>
            </a:gsLst>
            <a:lin ang="16200000" scaled="1"/>
            <a:tileRect/>
          </a:gradFill>
          <a:effectLst>
            <a:outerShdw blurRad="50800" dist="38099" dir="2700015" rotWithShape="0">
              <a:scrgbClr r="0" g="0" b="0">
                <a:alpha val="40000"/>
              </a:scrgbClr>
            </a:outerShdw>
          </a:effectLst>
        </p:spPr>
        <p:txBody>
          <a:bodyPr wrap="square" lIns="91440" tIns="73152" rIns="45720" bIns="91440" anchor="ctr">
            <a:noAutofit/>
          </a:bodyPr>
          <a:lstStyle/>
          <a:p>
            <a:pPr>
              <a:buFont typeface="Wingdings" pitchFamily="2" charset="2"/>
              <a:buChar char="Ø"/>
            </a:pPr>
            <a:r>
              <a:rPr lang="en-US" sz="1400" b="1" dirty="0">
                <a:solidFill>
                  <a:schemeClr val="tx2">
                    <a:lumMod val="50000"/>
                  </a:schemeClr>
                </a:solidFill>
              </a:rPr>
              <a:t>What is a Process?</a:t>
            </a:r>
          </a:p>
          <a:p>
            <a:pPr lvl="1"/>
            <a:r>
              <a:rPr lang="en-US" sz="1400" dirty="0">
                <a:solidFill>
                  <a:schemeClr val="tx2">
                    <a:lumMod val="50000"/>
                  </a:schemeClr>
                </a:solidFill>
              </a:rPr>
              <a:t>A process is a set of interrelated activities that interact to achieve a result.</a:t>
            </a:r>
          </a:p>
        </p:txBody>
      </p:sp>
    </p:spTree>
    <p:extLst>
      <p:ext uri="{BB962C8B-B14F-4D97-AF65-F5344CB8AC3E}">
        <p14:creationId xmlns:p14="http://schemas.microsoft.com/office/powerpoint/2010/main" val="187528499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blinds(horizontal)">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blinds(horizontal)">
                                      <p:cBhvr>
                                        <p:cTn id="12" dur="500"/>
                                        <p:tgtEl>
                                          <p:spTgt spid="23"/>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blinds(horizontal)">
                                      <p:cBhvr>
                                        <p:cTn id="1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13"/>
          <p:cNvSpPr txBox="1">
            <a:spLocks/>
          </p:cNvSpPr>
          <p:nvPr/>
        </p:nvSpPr>
        <p:spPr>
          <a:xfrm>
            <a:off x="4919834" y="6532937"/>
            <a:ext cx="23114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1">
                    <a:tint val="75000"/>
                  </a:schemeClr>
                </a:solidFill>
                <a:effectLst/>
                <a:uLnTx/>
                <a:uFillTx/>
                <a:latin typeface="+mn-lt"/>
                <a:ea typeface="+mn-ea"/>
                <a:cs typeface="+mn-cs"/>
              </a:rPr>
              <a:t> </a:t>
            </a:r>
          </a:p>
        </p:txBody>
      </p:sp>
      <p:sp>
        <p:nvSpPr>
          <p:cNvPr id="8" name="Title 7"/>
          <p:cNvSpPr>
            <a:spLocks noGrp="1"/>
          </p:cNvSpPr>
          <p:nvPr>
            <p:ph type="title"/>
          </p:nvPr>
        </p:nvSpPr>
        <p:spPr/>
        <p:txBody>
          <a:bodyPr>
            <a:normAutofit/>
          </a:bodyPr>
          <a:lstStyle/>
          <a:p>
            <a:pPr marL="342900" indent="-342900"/>
            <a:r>
              <a:rPr lang="en-US" sz="2400" dirty="0"/>
              <a:t>QMS Components Continued…</a:t>
            </a:r>
          </a:p>
        </p:txBody>
      </p:sp>
      <p:sp>
        <p:nvSpPr>
          <p:cNvPr id="5" name="Rounded Rectangle 4"/>
          <p:cNvSpPr/>
          <p:nvPr/>
        </p:nvSpPr>
        <p:spPr>
          <a:xfrm>
            <a:off x="4089400" y="4051300"/>
            <a:ext cx="5448300" cy="1930400"/>
          </a:xfrm>
          <a:prstGeom prst="roundRect">
            <a:avLst/>
          </a:prstGeom>
          <a:gradFill flip="none" rotWithShape="1">
            <a:gsLst>
              <a:gs pos="0">
                <a:srgbClr val="85888B">
                  <a:lumMod val="40000"/>
                  <a:lumOff val="60000"/>
                </a:srgbClr>
              </a:gs>
              <a:gs pos="100000">
                <a:srgbClr val="FFFFFF"/>
              </a:gs>
            </a:gsLst>
            <a:lin ang="16200000" scaled="1"/>
            <a:tileRect/>
          </a:gradFill>
          <a:effectLst>
            <a:outerShdw blurRad="50800" dist="38099" dir="2700015" rotWithShape="0">
              <a:scrgbClr r="0" g="0" b="0">
                <a:alpha val="40000"/>
              </a:scrgbClr>
            </a:outerShdw>
          </a:effectLst>
        </p:spPr>
        <p:txBody>
          <a:bodyPr wrap="square" lIns="91440" tIns="73152" rIns="45720" bIns="91440" anchor="ctr">
            <a:noAutofit/>
          </a:bodyPr>
          <a:lstStyle/>
          <a:p>
            <a:pPr>
              <a:buFont typeface="Wingdings" pitchFamily="2" charset="2"/>
              <a:buChar char="Ø"/>
            </a:pPr>
            <a:r>
              <a:rPr lang="en-US" sz="1300" b="1" dirty="0">
                <a:solidFill>
                  <a:schemeClr val="tx2">
                    <a:lumMod val="50000"/>
                  </a:schemeClr>
                </a:solidFill>
              </a:rPr>
              <a:t>What are Tools?</a:t>
            </a:r>
          </a:p>
          <a:p>
            <a:pPr lvl="1"/>
            <a:r>
              <a:rPr lang="en-US" sz="1300" dirty="0">
                <a:solidFill>
                  <a:schemeClr val="tx2">
                    <a:lumMod val="50000"/>
                  </a:schemeClr>
                </a:solidFill>
              </a:rPr>
              <a:t>Tools are a set of basic components and accessories that help software development process more efficient.</a:t>
            </a:r>
          </a:p>
          <a:p>
            <a:pPr lvl="1"/>
            <a:r>
              <a:rPr lang="en-US" sz="1300" b="1" dirty="0">
                <a:solidFill>
                  <a:schemeClr val="tx2">
                    <a:lumMod val="50000"/>
                  </a:schemeClr>
                </a:solidFill>
              </a:rPr>
              <a:t>Example: </a:t>
            </a:r>
            <a:r>
              <a:rPr lang="en-US" sz="1300" dirty="0">
                <a:solidFill>
                  <a:schemeClr val="tx2">
                    <a:lumMod val="50000"/>
                  </a:schemeClr>
                </a:solidFill>
              </a:rPr>
              <a:t>Project Management Tools, Testing Tools, Defect Tracking Tools etc..13</a:t>
            </a:r>
            <a:endParaRPr lang="en-US" sz="1300" b="1" dirty="0">
              <a:solidFill>
                <a:schemeClr val="tx2">
                  <a:lumMod val="50000"/>
                </a:schemeClr>
              </a:solidFill>
            </a:endParaRPr>
          </a:p>
        </p:txBody>
      </p:sp>
      <p:sp>
        <p:nvSpPr>
          <p:cNvPr id="7" name="Rounded Rectangle 6"/>
          <p:cNvSpPr/>
          <p:nvPr/>
        </p:nvSpPr>
        <p:spPr>
          <a:xfrm>
            <a:off x="4053840" y="1651000"/>
            <a:ext cx="5407660" cy="1902460"/>
          </a:xfrm>
          <a:prstGeom prst="roundRect">
            <a:avLst/>
          </a:prstGeom>
          <a:gradFill flip="none" rotWithShape="1">
            <a:gsLst>
              <a:gs pos="0">
                <a:srgbClr val="85888B">
                  <a:lumMod val="40000"/>
                  <a:lumOff val="60000"/>
                </a:srgbClr>
              </a:gs>
              <a:gs pos="100000">
                <a:srgbClr val="FFFFFF"/>
              </a:gs>
            </a:gsLst>
            <a:lin ang="16200000" scaled="1"/>
            <a:tileRect/>
          </a:gradFill>
          <a:effectLst>
            <a:outerShdw blurRad="50800" dist="38099" dir="2700015" rotWithShape="0">
              <a:scrgbClr r="0" g="0" b="0">
                <a:alpha val="40000"/>
              </a:scrgbClr>
            </a:outerShdw>
          </a:effectLst>
        </p:spPr>
        <p:txBody>
          <a:bodyPr wrap="square" lIns="91440" tIns="73152" rIns="45720" bIns="91440" anchor="ctr">
            <a:noAutofit/>
          </a:bodyPr>
          <a:lstStyle/>
          <a:p>
            <a:pPr>
              <a:buFont typeface="Wingdings" pitchFamily="2" charset="2"/>
              <a:buChar char="Ø"/>
            </a:pPr>
            <a:r>
              <a:rPr lang="en-US" sz="1300" b="1" dirty="0">
                <a:solidFill>
                  <a:schemeClr val="tx2">
                    <a:lumMod val="50000"/>
                  </a:schemeClr>
                </a:solidFill>
              </a:rPr>
              <a:t>What is a Procedure?</a:t>
            </a:r>
          </a:p>
          <a:p>
            <a:pPr lvl="1"/>
            <a:r>
              <a:rPr lang="en-US" sz="1300" dirty="0">
                <a:solidFill>
                  <a:schemeClr val="tx2">
                    <a:lumMod val="50000"/>
                  </a:schemeClr>
                </a:solidFill>
              </a:rPr>
              <a:t>A fixed, step-by-step sequence of activities or course of action  that must be followed in the same order to correctly perform a task.</a:t>
            </a:r>
          </a:p>
          <a:p>
            <a:pPr lvl="1"/>
            <a:r>
              <a:rPr lang="en-US" sz="1300" b="1" dirty="0">
                <a:solidFill>
                  <a:schemeClr val="tx2">
                    <a:lumMod val="50000"/>
                  </a:schemeClr>
                </a:solidFill>
              </a:rPr>
              <a:t>Example: </a:t>
            </a:r>
            <a:r>
              <a:rPr lang="en-US" sz="1300" dirty="0">
                <a:solidFill>
                  <a:schemeClr val="tx2">
                    <a:lumMod val="50000"/>
                  </a:schemeClr>
                </a:solidFill>
              </a:rPr>
              <a:t>Procedure for conducting a training program.</a:t>
            </a:r>
            <a:endParaRPr lang="en-US" sz="1300" b="1" dirty="0">
              <a:solidFill>
                <a:schemeClr val="tx2">
                  <a:lumMod val="50000"/>
                </a:schemeClr>
              </a:solidFill>
            </a:endParaRPr>
          </a:p>
        </p:txBody>
      </p:sp>
      <p:pic>
        <p:nvPicPr>
          <p:cNvPr id="14" name="Picture 13" descr="Procedure.jpg"/>
          <p:cNvPicPr>
            <a:picLocks noChangeAspect="1"/>
          </p:cNvPicPr>
          <p:nvPr/>
        </p:nvPicPr>
        <p:blipFill>
          <a:blip r:embed="rId3" cstate="print"/>
          <a:stretch>
            <a:fillRect/>
          </a:stretch>
        </p:blipFill>
        <p:spPr>
          <a:xfrm>
            <a:off x="308610" y="1445259"/>
            <a:ext cx="2929890" cy="2194589"/>
          </a:xfrm>
          <a:prstGeom prst="rect">
            <a:avLst/>
          </a:prstGeom>
        </p:spPr>
      </p:pic>
      <p:pic>
        <p:nvPicPr>
          <p:cNvPr id="15" name="Picture 14" descr="Tools.jpg"/>
          <p:cNvPicPr>
            <a:picLocks noChangeAspect="1"/>
          </p:cNvPicPr>
          <p:nvPr/>
        </p:nvPicPr>
        <p:blipFill>
          <a:blip r:embed="rId4" cstate="print"/>
          <a:stretch>
            <a:fillRect/>
          </a:stretch>
        </p:blipFill>
        <p:spPr>
          <a:xfrm>
            <a:off x="666750" y="3841750"/>
            <a:ext cx="2317750" cy="2317750"/>
          </a:xfrm>
          <a:prstGeom prst="rect">
            <a:avLst/>
          </a:prstGeom>
        </p:spPr>
      </p:pic>
    </p:spTree>
    <p:extLst>
      <p:ext uri="{BB962C8B-B14F-4D97-AF65-F5344CB8AC3E}">
        <p14:creationId xmlns:p14="http://schemas.microsoft.com/office/powerpoint/2010/main" val="187528499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linds(horizontal)">
                                      <p:cBhvr>
                                        <p:cTn id="7" dur="500"/>
                                        <p:tgtEl>
                                          <p:spTgt spid="14"/>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blinds(horizontal)">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blinds(horizontal)">
                                      <p:cBhvr>
                                        <p:cTn id="15" dur="500"/>
                                        <p:tgtEl>
                                          <p:spTgt spid="15"/>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blinds(horizontal)">
                                      <p:cBhvr>
                                        <p:cTn id="1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13"/>
          <p:cNvSpPr txBox="1">
            <a:spLocks/>
          </p:cNvSpPr>
          <p:nvPr/>
        </p:nvSpPr>
        <p:spPr>
          <a:xfrm>
            <a:off x="4919834" y="6532937"/>
            <a:ext cx="23114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1">
                    <a:tint val="75000"/>
                  </a:schemeClr>
                </a:solidFill>
                <a:effectLst/>
                <a:uLnTx/>
                <a:uFillTx/>
                <a:latin typeface="+mn-lt"/>
                <a:ea typeface="+mn-ea"/>
                <a:cs typeface="+mn-cs"/>
              </a:rPr>
              <a:t> </a:t>
            </a:r>
          </a:p>
        </p:txBody>
      </p:sp>
      <p:sp>
        <p:nvSpPr>
          <p:cNvPr id="8" name="Title 7"/>
          <p:cNvSpPr>
            <a:spLocks noGrp="1"/>
          </p:cNvSpPr>
          <p:nvPr>
            <p:ph type="title"/>
          </p:nvPr>
        </p:nvSpPr>
        <p:spPr/>
        <p:txBody>
          <a:bodyPr>
            <a:normAutofit/>
          </a:bodyPr>
          <a:lstStyle/>
          <a:p>
            <a:pPr marL="342900" indent="-342900"/>
            <a:r>
              <a:rPr lang="en-US" sz="2400" dirty="0"/>
              <a:t>QMS Components Continued…</a:t>
            </a:r>
          </a:p>
        </p:txBody>
      </p:sp>
      <p:sp>
        <p:nvSpPr>
          <p:cNvPr id="9" name="Rounded Rectangle 8"/>
          <p:cNvSpPr/>
          <p:nvPr/>
        </p:nvSpPr>
        <p:spPr>
          <a:xfrm>
            <a:off x="4610100" y="1168400"/>
            <a:ext cx="5120640" cy="3009900"/>
          </a:xfrm>
          <a:prstGeom prst="roundRect">
            <a:avLst/>
          </a:prstGeom>
          <a:gradFill flip="none" rotWithShape="1">
            <a:gsLst>
              <a:gs pos="0">
                <a:srgbClr val="85888B">
                  <a:lumMod val="40000"/>
                  <a:lumOff val="60000"/>
                </a:srgbClr>
              </a:gs>
              <a:gs pos="100000">
                <a:srgbClr val="FFFFFF"/>
              </a:gs>
            </a:gsLst>
            <a:lin ang="16200000" scaled="1"/>
            <a:tileRect/>
          </a:gradFill>
          <a:effectLst>
            <a:outerShdw blurRad="50800" dist="38099" dir="2700015" rotWithShape="0">
              <a:scrgbClr r="0" g="0" b="0">
                <a:alpha val="40000"/>
              </a:scrgbClr>
            </a:outerShdw>
          </a:effectLst>
        </p:spPr>
        <p:txBody>
          <a:bodyPr wrap="square" lIns="91440" tIns="73152" rIns="45720" bIns="91440" anchor="ctr">
            <a:noAutofit/>
          </a:bodyPr>
          <a:lstStyle/>
          <a:p>
            <a:pPr>
              <a:buFont typeface="Wingdings" pitchFamily="2" charset="2"/>
              <a:buChar char="Ø"/>
            </a:pPr>
            <a:r>
              <a:rPr lang="en-US" sz="1300" b="1" dirty="0">
                <a:solidFill>
                  <a:schemeClr val="tx2">
                    <a:lumMod val="50000"/>
                  </a:schemeClr>
                </a:solidFill>
              </a:rPr>
              <a:t>What are Roles &amp; Responsibilities?</a:t>
            </a:r>
          </a:p>
          <a:p>
            <a:pPr lvl="1"/>
            <a:r>
              <a:rPr lang="en-US" sz="1300" b="1" dirty="0">
                <a:solidFill>
                  <a:schemeClr val="tx2">
                    <a:lumMod val="50000"/>
                  </a:schemeClr>
                </a:solidFill>
              </a:rPr>
              <a:t>Roles - </a:t>
            </a:r>
            <a:r>
              <a:rPr lang="en-US" sz="1300" dirty="0">
                <a:solidFill>
                  <a:schemeClr val="tx2">
                    <a:lumMod val="50000"/>
                  </a:schemeClr>
                </a:solidFill>
              </a:rPr>
              <a:t>Roles are the positions team members assume or the parts that they play in a particular operation or process.</a:t>
            </a:r>
          </a:p>
          <a:p>
            <a:pPr lvl="1"/>
            <a:r>
              <a:rPr lang="en-US" sz="1300" b="1" dirty="0">
                <a:solidFill>
                  <a:schemeClr val="tx2">
                    <a:lumMod val="50000"/>
                  </a:schemeClr>
                </a:solidFill>
              </a:rPr>
              <a:t>Responsibilities - </a:t>
            </a:r>
            <a:r>
              <a:rPr lang="en-US" sz="1300" dirty="0">
                <a:solidFill>
                  <a:schemeClr val="tx2">
                    <a:lumMod val="50000"/>
                  </a:schemeClr>
                </a:solidFill>
              </a:rPr>
              <a:t>Responsibilities are the specific tasks or duties that members are expected to complete as a function of their roles.</a:t>
            </a:r>
          </a:p>
          <a:p>
            <a:pPr lvl="1"/>
            <a:r>
              <a:rPr lang="en-US" sz="1300" dirty="0">
                <a:solidFill>
                  <a:schemeClr val="tx2">
                    <a:lumMod val="50000"/>
                  </a:schemeClr>
                </a:solidFill>
              </a:rPr>
              <a:t>Capgemini India Roles &amp; Responsibilities can be found at QMS &gt; Processes &gt; Apex Documents &gt; APEX LEVEL DOCUMENTS &gt; </a:t>
            </a:r>
            <a:r>
              <a:rPr lang="en-US" sz="1300" dirty="0" err="1">
                <a:solidFill>
                  <a:schemeClr val="tx2">
                    <a:lumMod val="50000"/>
                  </a:schemeClr>
                </a:solidFill>
              </a:rPr>
              <a:t>CG_Org</a:t>
            </a:r>
            <a:r>
              <a:rPr lang="en-US" sz="1300" dirty="0">
                <a:solidFill>
                  <a:schemeClr val="tx2">
                    <a:lumMod val="50000"/>
                  </a:schemeClr>
                </a:solidFill>
              </a:rPr>
              <a:t> Roles_Responsibilities.doc</a:t>
            </a:r>
          </a:p>
          <a:p>
            <a:pPr lvl="1"/>
            <a:r>
              <a:rPr lang="en-US" sz="1300" b="1" dirty="0">
                <a:solidFill>
                  <a:schemeClr val="tx2">
                    <a:lumMod val="50000"/>
                  </a:schemeClr>
                </a:solidFill>
              </a:rPr>
              <a:t>Example: </a:t>
            </a:r>
            <a:r>
              <a:rPr lang="en-US" sz="1300" dirty="0">
                <a:solidFill>
                  <a:schemeClr val="tx2">
                    <a:lumMod val="50000"/>
                  </a:schemeClr>
                </a:solidFill>
              </a:rPr>
              <a:t>Project Manager – Project Management Activities for the project.</a:t>
            </a:r>
          </a:p>
        </p:txBody>
      </p:sp>
      <p:sp>
        <p:nvSpPr>
          <p:cNvPr id="10" name="Rounded Rectangle 9"/>
          <p:cNvSpPr/>
          <p:nvPr/>
        </p:nvSpPr>
        <p:spPr>
          <a:xfrm>
            <a:off x="4815840" y="4470400"/>
            <a:ext cx="4747260" cy="1511300"/>
          </a:xfrm>
          <a:prstGeom prst="roundRect">
            <a:avLst/>
          </a:prstGeom>
          <a:gradFill flip="none" rotWithShape="1">
            <a:gsLst>
              <a:gs pos="0">
                <a:srgbClr val="85888B">
                  <a:lumMod val="40000"/>
                  <a:lumOff val="60000"/>
                </a:srgbClr>
              </a:gs>
              <a:gs pos="100000">
                <a:srgbClr val="FFFFFF"/>
              </a:gs>
            </a:gsLst>
            <a:lin ang="16200000" scaled="1"/>
            <a:tileRect/>
          </a:gradFill>
          <a:effectLst>
            <a:outerShdw blurRad="50800" dist="38099" dir="2700015" rotWithShape="0">
              <a:scrgbClr r="0" g="0" b="0">
                <a:alpha val="40000"/>
              </a:scrgbClr>
            </a:outerShdw>
          </a:effectLst>
        </p:spPr>
        <p:txBody>
          <a:bodyPr wrap="square" lIns="91440" tIns="73152" rIns="45720" bIns="91440" anchor="ctr">
            <a:noAutofit/>
          </a:bodyPr>
          <a:lstStyle/>
          <a:p>
            <a:pPr>
              <a:buFont typeface="Wingdings" pitchFamily="2" charset="2"/>
              <a:buChar char="Ø"/>
            </a:pPr>
            <a:r>
              <a:rPr lang="en-US" sz="1300" b="1" dirty="0">
                <a:solidFill>
                  <a:schemeClr val="tx2">
                    <a:lumMod val="50000"/>
                  </a:schemeClr>
                </a:solidFill>
              </a:rPr>
              <a:t>What is a Guideline?</a:t>
            </a:r>
          </a:p>
          <a:p>
            <a:pPr lvl="1"/>
            <a:r>
              <a:rPr lang="en-US" sz="1300" dirty="0">
                <a:solidFill>
                  <a:schemeClr val="tx2">
                    <a:lumMod val="50000"/>
                  </a:schemeClr>
                </a:solidFill>
              </a:rPr>
              <a:t>Guidelines typically provide additional optional information on specific subjects.</a:t>
            </a:r>
          </a:p>
        </p:txBody>
      </p:sp>
      <p:pic>
        <p:nvPicPr>
          <p:cNvPr id="13" name="Picture 12" descr="R&amp;R.jpg"/>
          <p:cNvPicPr>
            <a:picLocks noChangeAspect="1"/>
          </p:cNvPicPr>
          <p:nvPr/>
        </p:nvPicPr>
        <p:blipFill>
          <a:blip r:embed="rId3" cstate="print"/>
          <a:stretch>
            <a:fillRect/>
          </a:stretch>
        </p:blipFill>
        <p:spPr>
          <a:xfrm>
            <a:off x="736600" y="1219200"/>
            <a:ext cx="3200400" cy="2933700"/>
          </a:xfrm>
          <a:prstGeom prst="rect">
            <a:avLst/>
          </a:prstGeom>
        </p:spPr>
      </p:pic>
      <p:pic>
        <p:nvPicPr>
          <p:cNvPr id="14" name="Picture 13" descr="Guideline.jpg"/>
          <p:cNvPicPr>
            <a:picLocks noChangeAspect="1"/>
          </p:cNvPicPr>
          <p:nvPr/>
        </p:nvPicPr>
        <p:blipFill>
          <a:blip r:embed="rId4" cstate="print"/>
          <a:stretch>
            <a:fillRect/>
          </a:stretch>
        </p:blipFill>
        <p:spPr>
          <a:xfrm>
            <a:off x="783590" y="4237989"/>
            <a:ext cx="3394710" cy="2057415"/>
          </a:xfrm>
          <a:prstGeom prst="rect">
            <a:avLst/>
          </a:prstGeom>
        </p:spPr>
      </p:pic>
    </p:spTree>
    <p:extLst>
      <p:ext uri="{BB962C8B-B14F-4D97-AF65-F5344CB8AC3E}">
        <p14:creationId xmlns:p14="http://schemas.microsoft.com/office/powerpoint/2010/main" val="187528499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linds(horizontal)">
                                      <p:cBhvr>
                                        <p:cTn id="7" dur="500"/>
                                        <p:tgtEl>
                                          <p:spTgt spid="13"/>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blinds(horizontal)">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blinds(horizontal)">
                                      <p:cBhvr>
                                        <p:cTn id="15" dur="500"/>
                                        <p:tgtEl>
                                          <p:spTgt spid="14"/>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blinds(horizontal)">
                                      <p:cBhvr>
                                        <p:cTn id="1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13"/>
          <p:cNvSpPr txBox="1">
            <a:spLocks/>
          </p:cNvSpPr>
          <p:nvPr/>
        </p:nvSpPr>
        <p:spPr>
          <a:xfrm>
            <a:off x="4919834" y="6532937"/>
            <a:ext cx="23114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1">
                    <a:tint val="75000"/>
                  </a:schemeClr>
                </a:solidFill>
                <a:effectLst/>
                <a:uLnTx/>
                <a:uFillTx/>
                <a:latin typeface="+mn-lt"/>
                <a:ea typeface="+mn-ea"/>
                <a:cs typeface="+mn-cs"/>
              </a:rPr>
              <a:t> </a:t>
            </a:r>
          </a:p>
        </p:txBody>
      </p:sp>
      <p:sp>
        <p:nvSpPr>
          <p:cNvPr id="8" name="Title 7"/>
          <p:cNvSpPr>
            <a:spLocks noGrp="1"/>
          </p:cNvSpPr>
          <p:nvPr>
            <p:ph type="title"/>
          </p:nvPr>
        </p:nvSpPr>
        <p:spPr/>
        <p:txBody>
          <a:bodyPr>
            <a:normAutofit/>
          </a:bodyPr>
          <a:lstStyle/>
          <a:p>
            <a:pPr marL="342900" indent="-342900"/>
            <a:r>
              <a:rPr lang="en-US" sz="2400" dirty="0"/>
              <a:t>QMS Components Continued…</a:t>
            </a:r>
          </a:p>
        </p:txBody>
      </p:sp>
      <p:sp>
        <p:nvSpPr>
          <p:cNvPr id="11" name="Rounded Rectangle 10"/>
          <p:cNvSpPr/>
          <p:nvPr/>
        </p:nvSpPr>
        <p:spPr>
          <a:xfrm>
            <a:off x="6446520" y="1424940"/>
            <a:ext cx="3352800" cy="1897380"/>
          </a:xfrm>
          <a:prstGeom prst="roundRect">
            <a:avLst/>
          </a:prstGeom>
          <a:gradFill flip="none" rotWithShape="1">
            <a:gsLst>
              <a:gs pos="0">
                <a:srgbClr val="85888B">
                  <a:lumMod val="40000"/>
                  <a:lumOff val="60000"/>
                </a:srgbClr>
              </a:gs>
              <a:gs pos="100000">
                <a:srgbClr val="FFFFFF"/>
              </a:gs>
            </a:gsLst>
            <a:lin ang="16200000" scaled="1"/>
            <a:tileRect/>
          </a:gradFill>
          <a:effectLst>
            <a:outerShdw blurRad="50800" dist="38099" dir="2700015" rotWithShape="0">
              <a:scrgbClr r="0" g="0" b="0">
                <a:alpha val="40000"/>
              </a:scrgbClr>
            </a:outerShdw>
          </a:effectLst>
        </p:spPr>
        <p:txBody>
          <a:bodyPr wrap="square" lIns="91440" tIns="73152" rIns="45720" bIns="91440" anchor="ctr">
            <a:noAutofit/>
          </a:bodyPr>
          <a:lstStyle/>
          <a:p>
            <a:pPr>
              <a:buFont typeface="Wingdings" pitchFamily="2" charset="2"/>
              <a:buChar char="Ø"/>
            </a:pPr>
            <a:r>
              <a:rPr lang="en-US" sz="1300" b="1" dirty="0">
                <a:solidFill>
                  <a:schemeClr val="tx2">
                    <a:lumMod val="50000"/>
                  </a:schemeClr>
                </a:solidFill>
              </a:rPr>
              <a:t>What is a Template?</a:t>
            </a:r>
          </a:p>
          <a:p>
            <a:pPr lvl="1"/>
            <a:r>
              <a:rPr lang="en-US" sz="1300" dirty="0"/>
              <a:t>It supports work products by providing a pre-defined structure for creating the work product.</a:t>
            </a:r>
          </a:p>
          <a:p>
            <a:pPr lvl="1"/>
            <a:r>
              <a:rPr lang="en-US" sz="1300" b="1" dirty="0">
                <a:solidFill>
                  <a:schemeClr val="tx2">
                    <a:lumMod val="50000"/>
                  </a:schemeClr>
                </a:solidFill>
              </a:rPr>
              <a:t>Example</a:t>
            </a:r>
            <a:r>
              <a:rPr lang="en-US" sz="1300" dirty="0">
                <a:solidFill>
                  <a:schemeClr val="tx2">
                    <a:lumMod val="50000"/>
                  </a:schemeClr>
                </a:solidFill>
              </a:rPr>
              <a:t>: A Test Case Template will help to create a Test Case</a:t>
            </a:r>
          </a:p>
        </p:txBody>
      </p:sp>
      <p:sp>
        <p:nvSpPr>
          <p:cNvPr id="12" name="Rounded Rectangle 11"/>
          <p:cNvSpPr/>
          <p:nvPr/>
        </p:nvSpPr>
        <p:spPr>
          <a:xfrm>
            <a:off x="5791200" y="4330700"/>
            <a:ext cx="3987800" cy="1739900"/>
          </a:xfrm>
          <a:prstGeom prst="roundRect">
            <a:avLst/>
          </a:prstGeom>
          <a:gradFill flip="none" rotWithShape="1">
            <a:gsLst>
              <a:gs pos="0">
                <a:srgbClr val="85888B">
                  <a:lumMod val="40000"/>
                  <a:lumOff val="60000"/>
                </a:srgbClr>
              </a:gs>
              <a:gs pos="100000">
                <a:srgbClr val="FFFFFF"/>
              </a:gs>
            </a:gsLst>
            <a:lin ang="16200000" scaled="1"/>
            <a:tileRect/>
          </a:gradFill>
          <a:effectLst>
            <a:outerShdw blurRad="50800" dist="38099" dir="2700015" rotWithShape="0">
              <a:scrgbClr r="0" g="0" b="0">
                <a:alpha val="40000"/>
              </a:scrgbClr>
            </a:outerShdw>
          </a:effectLst>
        </p:spPr>
        <p:txBody>
          <a:bodyPr wrap="square" lIns="91440" tIns="73152" rIns="45720" bIns="91440" anchor="ctr">
            <a:noAutofit/>
          </a:bodyPr>
          <a:lstStyle/>
          <a:p>
            <a:pPr>
              <a:buFont typeface="Wingdings" pitchFamily="2" charset="2"/>
              <a:buChar char="Ø"/>
            </a:pPr>
            <a:r>
              <a:rPr lang="en-US" sz="1300" b="1" dirty="0">
                <a:solidFill>
                  <a:schemeClr val="tx2">
                    <a:lumMod val="50000"/>
                  </a:schemeClr>
                </a:solidFill>
              </a:rPr>
              <a:t>What is a Checklist? </a:t>
            </a:r>
          </a:p>
          <a:p>
            <a:pPr lvl="1"/>
            <a:r>
              <a:rPr lang="en-US" sz="1300" dirty="0">
                <a:solidFill>
                  <a:schemeClr val="tx2">
                    <a:lumMod val="50000"/>
                  </a:schemeClr>
                </a:solidFill>
              </a:rPr>
              <a:t>Checklists identify a series of items those need to be completed or verified. Checklists are often used in reviews such as work product inspections.</a:t>
            </a:r>
          </a:p>
          <a:p>
            <a:pPr lvl="1"/>
            <a:r>
              <a:rPr lang="en-US" sz="1300" b="1" dirty="0">
                <a:solidFill>
                  <a:schemeClr val="tx2">
                    <a:lumMod val="50000"/>
                  </a:schemeClr>
                </a:solidFill>
              </a:rPr>
              <a:t>Example: </a:t>
            </a:r>
            <a:r>
              <a:rPr lang="en-US" sz="1300" dirty="0">
                <a:solidFill>
                  <a:schemeClr val="tx2">
                    <a:lumMod val="50000"/>
                  </a:schemeClr>
                </a:solidFill>
              </a:rPr>
              <a:t>Code Review Checklist helps in performing a code review.</a:t>
            </a:r>
            <a:endParaRPr lang="en-US" sz="1300" b="1" dirty="0">
              <a:solidFill>
                <a:schemeClr val="tx2">
                  <a:lumMod val="50000"/>
                </a:schemeClr>
              </a:solidFill>
            </a:endParaRPr>
          </a:p>
        </p:txBody>
      </p:sp>
      <p:pic>
        <p:nvPicPr>
          <p:cNvPr id="14" name="Picture 13" descr="Checklist.jpg"/>
          <p:cNvPicPr>
            <a:picLocks noChangeAspect="1"/>
          </p:cNvPicPr>
          <p:nvPr/>
        </p:nvPicPr>
        <p:blipFill>
          <a:blip r:embed="rId3" cstate="print"/>
          <a:stretch>
            <a:fillRect/>
          </a:stretch>
        </p:blipFill>
        <p:spPr>
          <a:xfrm>
            <a:off x="1320800" y="3991610"/>
            <a:ext cx="3721100" cy="2257764"/>
          </a:xfrm>
          <a:prstGeom prst="rect">
            <a:avLst/>
          </a:prstGeom>
        </p:spPr>
      </p:pic>
      <p:pic>
        <p:nvPicPr>
          <p:cNvPr id="280577" name="Picture 1"/>
          <p:cNvPicPr>
            <a:picLocks noChangeAspect="1" noChangeArrowheads="1"/>
          </p:cNvPicPr>
          <p:nvPr/>
        </p:nvPicPr>
        <p:blipFill>
          <a:blip r:embed="rId4" cstate="print"/>
          <a:srcRect/>
          <a:stretch>
            <a:fillRect/>
          </a:stretch>
        </p:blipFill>
        <p:spPr bwMode="auto">
          <a:xfrm>
            <a:off x="965126" y="1680040"/>
            <a:ext cx="3852536" cy="1900070"/>
          </a:xfrm>
          <a:prstGeom prst="rect">
            <a:avLst/>
          </a:prstGeom>
          <a:noFill/>
          <a:ln w="9525">
            <a:noFill/>
            <a:miter lim="800000"/>
            <a:headEnd/>
            <a:tailEnd/>
          </a:ln>
        </p:spPr>
      </p:pic>
    </p:spTree>
    <p:extLst>
      <p:ext uri="{BB962C8B-B14F-4D97-AF65-F5344CB8AC3E}">
        <p14:creationId xmlns:p14="http://schemas.microsoft.com/office/powerpoint/2010/main" val="187528499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80577"/>
                                        </p:tgtEl>
                                        <p:attrNameLst>
                                          <p:attrName>style.visibility</p:attrName>
                                        </p:attrNameLst>
                                      </p:cBhvr>
                                      <p:to>
                                        <p:strVal val="visible"/>
                                      </p:to>
                                    </p:set>
                                    <p:animEffect transition="in" filter="blinds(horizontal)">
                                      <p:cBhvr>
                                        <p:cTn id="7" dur="500"/>
                                        <p:tgtEl>
                                          <p:spTgt spid="280577"/>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blinds(horizontal)">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blinds(horizontal)">
                                      <p:cBhvr>
                                        <p:cTn id="15" dur="500"/>
                                        <p:tgtEl>
                                          <p:spTgt spid="14"/>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blinds(horizontal)">
                                      <p:cBhvr>
                                        <p:cTn id="1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13"/>
          <p:cNvSpPr txBox="1">
            <a:spLocks/>
          </p:cNvSpPr>
          <p:nvPr/>
        </p:nvSpPr>
        <p:spPr>
          <a:xfrm>
            <a:off x="4919834" y="6532937"/>
            <a:ext cx="23114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1">
                    <a:tint val="75000"/>
                  </a:schemeClr>
                </a:solidFill>
                <a:effectLst/>
                <a:uLnTx/>
                <a:uFillTx/>
                <a:latin typeface="+mn-lt"/>
                <a:ea typeface="+mn-ea"/>
                <a:cs typeface="+mn-cs"/>
              </a:rPr>
              <a:t> </a:t>
            </a:r>
          </a:p>
        </p:txBody>
      </p:sp>
      <p:sp>
        <p:nvSpPr>
          <p:cNvPr id="8" name="Title 7"/>
          <p:cNvSpPr>
            <a:spLocks noGrp="1"/>
          </p:cNvSpPr>
          <p:nvPr>
            <p:ph type="title"/>
          </p:nvPr>
        </p:nvSpPr>
        <p:spPr>
          <a:xfrm>
            <a:off x="2004060" y="2743518"/>
            <a:ext cx="5387340" cy="778098"/>
          </a:xfrm>
        </p:spPr>
        <p:txBody>
          <a:bodyPr>
            <a:normAutofit/>
          </a:bodyPr>
          <a:lstStyle/>
          <a:p>
            <a:pPr marL="342900" indent="-342900" algn="ctr"/>
            <a:r>
              <a:rPr lang="en-US" sz="2400" dirty="0"/>
              <a:t>QMS Portal Walkthrough </a:t>
            </a:r>
          </a:p>
        </p:txBody>
      </p:sp>
    </p:spTree>
    <p:extLst>
      <p:ext uri="{BB962C8B-B14F-4D97-AF65-F5344CB8AC3E}">
        <p14:creationId xmlns:p14="http://schemas.microsoft.com/office/powerpoint/2010/main" val="1875284996"/>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13"/>
          <p:cNvSpPr txBox="1">
            <a:spLocks/>
          </p:cNvSpPr>
          <p:nvPr/>
        </p:nvSpPr>
        <p:spPr>
          <a:xfrm>
            <a:off x="4919834" y="6532937"/>
            <a:ext cx="23114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1">
                    <a:tint val="75000"/>
                  </a:schemeClr>
                </a:solidFill>
                <a:effectLst/>
                <a:uLnTx/>
                <a:uFillTx/>
                <a:latin typeface="+mn-lt"/>
                <a:ea typeface="+mn-ea"/>
                <a:cs typeface="+mn-cs"/>
              </a:rPr>
              <a:t> </a:t>
            </a:r>
          </a:p>
        </p:txBody>
      </p:sp>
      <p:sp>
        <p:nvSpPr>
          <p:cNvPr id="8" name="Title 7"/>
          <p:cNvSpPr>
            <a:spLocks noGrp="1"/>
          </p:cNvSpPr>
          <p:nvPr>
            <p:ph type="title"/>
          </p:nvPr>
        </p:nvSpPr>
        <p:spPr/>
        <p:txBody>
          <a:bodyPr>
            <a:normAutofit/>
          </a:bodyPr>
          <a:lstStyle/>
          <a:p>
            <a:pPr marL="342900" indent="-342900"/>
            <a:r>
              <a:rPr lang="en-US" sz="2400" dirty="0"/>
              <a:t>QMS Portal &amp; Its Navigation</a:t>
            </a:r>
          </a:p>
        </p:txBody>
      </p:sp>
      <p:grpSp>
        <p:nvGrpSpPr>
          <p:cNvPr id="125" name="Group 124"/>
          <p:cNvGrpSpPr/>
          <p:nvPr/>
        </p:nvGrpSpPr>
        <p:grpSpPr>
          <a:xfrm>
            <a:off x="495300" y="1843440"/>
            <a:ext cx="8558784" cy="3555112"/>
            <a:chOff x="292608" y="754380"/>
            <a:chExt cx="8558784" cy="3555112"/>
          </a:xfrm>
        </p:grpSpPr>
        <p:sp>
          <p:nvSpPr>
            <p:cNvPr id="126" name="Rounded Rectangle 125"/>
            <p:cNvSpPr/>
            <p:nvPr/>
          </p:nvSpPr>
          <p:spPr>
            <a:xfrm>
              <a:off x="292608" y="754380"/>
              <a:ext cx="8558784" cy="3555112"/>
            </a:xfrm>
            <a:prstGeom prst="roundRect">
              <a:avLst>
                <a:gd name="adj" fmla="val 4037"/>
              </a:avLst>
            </a:prstGeom>
            <a:solidFill>
              <a:schemeClr val="bg1">
                <a:lumMod val="95000"/>
              </a:schemeClr>
            </a:solidFill>
            <a:ln>
              <a:noFill/>
            </a:ln>
            <a:effectLst>
              <a:outerShdw blurRad="50800" dist="38099" dir="2700015" rotWithShape="0">
                <a:scrgbClr r="0" g="0" b="0">
                  <a:alpha val="40000"/>
                </a:scrgbClr>
              </a:outerShdw>
            </a:effectLst>
          </p:spPr>
          <p:style>
            <a:lnRef idx="2">
              <a:schemeClr val="accent1">
                <a:shade val="50000"/>
              </a:schemeClr>
            </a:lnRef>
            <a:fillRef idx="1">
              <a:schemeClr val="accent1"/>
            </a:fillRef>
            <a:effectRef idx="0">
              <a:schemeClr val="accent1"/>
            </a:effectRef>
            <a:fontRef idx="minor">
              <a:schemeClr val="lt1"/>
            </a:fontRef>
          </p:style>
          <p:txBody>
            <a:bodyPr lIns="77925" tIns="38963" rIns="77925" bIns="38963" rtlCol="0" anchor="ctr"/>
            <a:lstStyle/>
            <a:p>
              <a:pPr algn="ctr"/>
              <a:endParaRPr lang="en-GB" b="1" dirty="0">
                <a:latin typeface="Calibri"/>
                <a:sym typeface="Calibri"/>
              </a:endParaRPr>
            </a:p>
          </p:txBody>
        </p:sp>
        <p:sp>
          <p:nvSpPr>
            <p:cNvPr id="127" name="Rounded Rectangle 126"/>
            <p:cNvSpPr/>
            <p:nvPr/>
          </p:nvSpPr>
          <p:spPr>
            <a:xfrm>
              <a:off x="316992" y="873565"/>
              <a:ext cx="1243584" cy="457200"/>
            </a:xfrm>
            <a:prstGeom prst="roundRect">
              <a:avLst/>
            </a:prstGeom>
            <a:solidFill>
              <a:schemeClr val="accent1">
                <a:lumMod val="20000"/>
                <a:lumOff val="80000"/>
              </a:schemeClr>
            </a:solidFill>
            <a:ln>
              <a:noFill/>
            </a:ln>
            <a:effectLst>
              <a:outerShdw blurRad="50800" dist="38099" dir="2700015" rotWithShape="0">
                <a:scrgbClr r="0" g="0" b="0">
                  <a:alpha val="40000"/>
                </a:scrgbClr>
              </a:outerShdw>
            </a:effectLst>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defRPr/>
              </a:pPr>
              <a:r>
                <a:rPr lang="en-GB" sz="1000" b="1" dirty="0">
                  <a:solidFill>
                    <a:srgbClr val="000000"/>
                  </a:solidFill>
                  <a:latin typeface="Calibri" pitchFamily="34" charset="0"/>
                </a:rPr>
                <a:t>Click on </a:t>
              </a:r>
              <a:br>
                <a:rPr lang="en-GB" sz="1000" b="1" dirty="0">
                  <a:solidFill>
                    <a:srgbClr val="000000"/>
                  </a:solidFill>
                  <a:latin typeface="Calibri" pitchFamily="34" charset="0"/>
                </a:rPr>
              </a:br>
              <a:r>
                <a:rPr lang="en-GB" sz="1000" b="1" dirty="0">
                  <a:solidFill>
                    <a:srgbClr val="000000"/>
                  </a:solidFill>
                  <a:latin typeface="Calibri" pitchFamily="34" charset="0"/>
                </a:rPr>
                <a:t>QMS processes</a:t>
              </a:r>
            </a:p>
          </p:txBody>
        </p:sp>
        <p:sp>
          <p:nvSpPr>
            <p:cNvPr id="128" name="Rounded Rectangle 127"/>
            <p:cNvSpPr/>
            <p:nvPr/>
          </p:nvSpPr>
          <p:spPr>
            <a:xfrm>
              <a:off x="329184" y="1487424"/>
              <a:ext cx="1231392" cy="457200"/>
            </a:xfrm>
            <a:prstGeom prst="roundRect">
              <a:avLst/>
            </a:prstGeom>
            <a:solidFill>
              <a:schemeClr val="accent5">
                <a:lumMod val="20000"/>
                <a:lumOff val="80000"/>
              </a:schemeClr>
            </a:solidFill>
            <a:ln>
              <a:noFill/>
            </a:ln>
            <a:effectLst>
              <a:outerShdw blurRad="50800" dist="38099" dir="2700015" rotWithShape="0">
                <a:scrgbClr r="0" g="0" b="0">
                  <a:alpha val="40000"/>
                </a:scrgbClr>
              </a:outerShdw>
            </a:effectLst>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defRPr/>
              </a:pPr>
              <a:r>
                <a:rPr lang="en-GB" sz="900" b="1" dirty="0">
                  <a:solidFill>
                    <a:srgbClr val="000000"/>
                  </a:solidFill>
                  <a:latin typeface="Calibri" pitchFamily="34" charset="0"/>
                </a:rPr>
                <a:t>References to </a:t>
              </a:r>
              <a:br>
                <a:rPr lang="en-GB" sz="900" b="1" dirty="0">
                  <a:solidFill>
                    <a:srgbClr val="000000"/>
                  </a:solidFill>
                  <a:latin typeface="Calibri" pitchFamily="34" charset="0"/>
                </a:rPr>
              </a:br>
              <a:r>
                <a:rPr lang="en-GB" sz="900" b="1" dirty="0">
                  <a:solidFill>
                    <a:srgbClr val="000000"/>
                  </a:solidFill>
                  <a:latin typeface="Calibri" pitchFamily="34" charset="0"/>
                </a:rPr>
                <a:t>Organizational Processes</a:t>
              </a:r>
            </a:p>
          </p:txBody>
        </p:sp>
        <p:sp>
          <p:nvSpPr>
            <p:cNvPr id="129" name="Rectangle 128"/>
            <p:cNvSpPr/>
            <p:nvPr/>
          </p:nvSpPr>
          <p:spPr>
            <a:xfrm>
              <a:off x="2588474" y="937854"/>
              <a:ext cx="341895" cy="1251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dirty="0">
                <a:latin typeface="Calibri"/>
                <a:sym typeface="Calibri"/>
              </a:endParaRPr>
            </a:p>
          </p:txBody>
        </p:sp>
        <p:sp>
          <p:nvSpPr>
            <p:cNvPr id="130" name="Rectangle 129"/>
            <p:cNvSpPr/>
            <p:nvPr/>
          </p:nvSpPr>
          <p:spPr>
            <a:xfrm>
              <a:off x="1804975" y="1779662"/>
              <a:ext cx="341895" cy="1251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dirty="0">
                <a:latin typeface="Calibri"/>
                <a:sym typeface="Calibri"/>
              </a:endParaRPr>
            </a:p>
          </p:txBody>
        </p:sp>
        <p:sp>
          <p:nvSpPr>
            <p:cNvPr id="131" name="Rounded Rectangle 130"/>
            <p:cNvSpPr/>
            <p:nvPr/>
          </p:nvSpPr>
          <p:spPr>
            <a:xfrm>
              <a:off x="329184" y="2633472"/>
              <a:ext cx="1231392" cy="457200"/>
            </a:xfrm>
            <a:prstGeom prst="roundRect">
              <a:avLst/>
            </a:prstGeom>
            <a:solidFill>
              <a:schemeClr val="accent5">
                <a:lumMod val="20000"/>
                <a:lumOff val="80000"/>
              </a:schemeClr>
            </a:solidFill>
            <a:ln>
              <a:noFill/>
            </a:ln>
            <a:effectLst>
              <a:outerShdw blurRad="50800" dist="38099" dir="2700015" rotWithShape="0">
                <a:scrgbClr r="0" g="0" b="0">
                  <a:alpha val="40000"/>
                </a:sc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GB" sz="900" b="1" dirty="0">
                  <a:solidFill>
                    <a:srgbClr val="000000"/>
                  </a:solidFill>
                  <a:latin typeface="Calibri" pitchFamily="34" charset="0"/>
                </a:rPr>
                <a:t>References to AM IM Services</a:t>
              </a:r>
            </a:p>
          </p:txBody>
        </p:sp>
        <p:sp>
          <p:nvSpPr>
            <p:cNvPr id="132" name="Rounded Rectangle 131"/>
            <p:cNvSpPr/>
            <p:nvPr/>
          </p:nvSpPr>
          <p:spPr>
            <a:xfrm>
              <a:off x="7513272" y="3646898"/>
              <a:ext cx="1279209" cy="557224"/>
            </a:xfrm>
            <a:prstGeom prst="roundRect">
              <a:avLst/>
            </a:prstGeom>
            <a:solidFill>
              <a:schemeClr val="accent5">
                <a:lumMod val="20000"/>
                <a:lumOff val="80000"/>
              </a:schemeClr>
            </a:solidFill>
            <a:ln>
              <a:noFill/>
            </a:ln>
            <a:effectLst>
              <a:outerShdw blurRad="50800" dist="38099" dir="2700015" rotWithShape="0">
                <a:scrgbClr r="0" g="0" b="0">
                  <a:alpha val="40000"/>
                </a:sc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GB" sz="900" b="1" dirty="0">
                  <a:solidFill>
                    <a:srgbClr val="000000"/>
                  </a:solidFill>
                  <a:latin typeface="Calibri" pitchFamily="34" charset="0"/>
                </a:rPr>
                <a:t>References to Global Engineering Services</a:t>
              </a:r>
            </a:p>
          </p:txBody>
        </p:sp>
        <p:sp>
          <p:nvSpPr>
            <p:cNvPr id="133" name="Rounded Rectangle 132"/>
            <p:cNvSpPr/>
            <p:nvPr/>
          </p:nvSpPr>
          <p:spPr>
            <a:xfrm>
              <a:off x="7555537" y="2928063"/>
              <a:ext cx="1234440" cy="521226"/>
            </a:xfrm>
            <a:prstGeom prst="roundRect">
              <a:avLst/>
            </a:prstGeom>
            <a:solidFill>
              <a:schemeClr val="accent5">
                <a:lumMod val="20000"/>
                <a:lumOff val="80000"/>
              </a:schemeClr>
            </a:solidFill>
            <a:ln>
              <a:noFill/>
            </a:ln>
            <a:effectLst>
              <a:outerShdw blurRad="50800" dist="38099" dir="2700015" rotWithShape="0">
                <a:scrgbClr r="0" g="0" b="0">
                  <a:alpha val="40000"/>
                </a:sc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GB" sz="900" b="1" dirty="0">
                  <a:solidFill>
                    <a:srgbClr val="000000"/>
                  </a:solidFill>
                  <a:latin typeface="Calibri" pitchFamily="34" charset="0"/>
                </a:rPr>
                <a:t>References to Testing Life Cycle</a:t>
              </a:r>
            </a:p>
          </p:txBody>
        </p:sp>
        <p:sp>
          <p:nvSpPr>
            <p:cNvPr id="134" name="Rectangle 133"/>
            <p:cNvSpPr/>
            <p:nvPr/>
          </p:nvSpPr>
          <p:spPr>
            <a:xfrm>
              <a:off x="5769081" y="3169496"/>
              <a:ext cx="341895" cy="1251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dirty="0">
                <a:latin typeface="Calibri"/>
                <a:sym typeface="Calibri"/>
              </a:endParaRPr>
            </a:p>
          </p:txBody>
        </p:sp>
        <p:grpSp>
          <p:nvGrpSpPr>
            <p:cNvPr id="135" name="Group 152"/>
            <p:cNvGrpSpPr/>
            <p:nvPr/>
          </p:nvGrpSpPr>
          <p:grpSpPr>
            <a:xfrm>
              <a:off x="1566675" y="2945414"/>
              <a:ext cx="2066799" cy="125136"/>
              <a:chOff x="1566675" y="2945414"/>
              <a:chExt cx="2066799" cy="125136"/>
            </a:xfrm>
          </p:grpSpPr>
          <p:sp>
            <p:nvSpPr>
              <p:cNvPr id="160" name="Rectangle 159"/>
              <p:cNvSpPr/>
              <p:nvPr/>
            </p:nvSpPr>
            <p:spPr>
              <a:xfrm>
                <a:off x="3291579" y="2945414"/>
                <a:ext cx="341895" cy="1251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dirty="0">
                  <a:latin typeface="Calibri"/>
                  <a:sym typeface="Calibri"/>
                </a:endParaRPr>
              </a:p>
            </p:txBody>
          </p:sp>
          <p:cxnSp>
            <p:nvCxnSpPr>
              <p:cNvPr id="161" name="Straight Arrow Connector 66"/>
              <p:cNvCxnSpPr/>
              <p:nvPr/>
            </p:nvCxnSpPr>
            <p:spPr>
              <a:xfrm rot="16200000" flipV="1">
                <a:off x="2547134" y="1988336"/>
                <a:ext cx="86193" cy="2047112"/>
              </a:xfrm>
              <a:prstGeom prst="bentConnector2">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36" name="Rounded Rectangle 135"/>
            <p:cNvSpPr/>
            <p:nvPr/>
          </p:nvSpPr>
          <p:spPr>
            <a:xfrm flipH="1">
              <a:off x="329184" y="3206496"/>
              <a:ext cx="1234440" cy="457200"/>
            </a:xfrm>
            <a:prstGeom prst="roundRect">
              <a:avLst/>
            </a:prstGeom>
            <a:solidFill>
              <a:schemeClr val="accent5">
                <a:lumMod val="20000"/>
                <a:lumOff val="80000"/>
              </a:schemeClr>
            </a:solidFill>
            <a:ln>
              <a:noFill/>
            </a:ln>
            <a:effectLst>
              <a:outerShdw blurRad="50800" dist="38099" dir="2700015" rotWithShape="0">
                <a:scrgbClr r="0" g="0" b="0">
                  <a:alpha val="40000"/>
                </a:sc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GB" sz="900" b="1" dirty="0">
                  <a:solidFill>
                    <a:srgbClr val="000000"/>
                  </a:solidFill>
                  <a:latin typeface="Calibri" pitchFamily="34" charset="0"/>
                </a:rPr>
                <a:t>References to CSD Processes</a:t>
              </a:r>
            </a:p>
          </p:txBody>
        </p:sp>
        <p:sp>
          <p:nvSpPr>
            <p:cNvPr id="137" name="Rounded Rectangle 136"/>
            <p:cNvSpPr/>
            <p:nvPr/>
          </p:nvSpPr>
          <p:spPr>
            <a:xfrm>
              <a:off x="329184" y="2060448"/>
              <a:ext cx="1231392" cy="457200"/>
            </a:xfrm>
            <a:prstGeom prst="roundRect">
              <a:avLst/>
            </a:prstGeom>
            <a:solidFill>
              <a:schemeClr val="accent5">
                <a:lumMod val="20000"/>
                <a:lumOff val="80000"/>
              </a:schemeClr>
            </a:solidFill>
            <a:ln>
              <a:noFill/>
            </a:ln>
            <a:effectLst>
              <a:outerShdw blurRad="50800" dist="38099" dir="2700015" rotWithShape="0">
                <a:scrgbClr r="0" g="0" b="0">
                  <a:alpha val="40000"/>
                </a:scrgbClr>
              </a:outerShdw>
            </a:effectLst>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defRPr/>
              </a:pPr>
              <a:r>
                <a:rPr lang="en-US" sz="900" b="1" dirty="0">
                  <a:solidFill>
                    <a:srgbClr val="000000"/>
                  </a:solidFill>
                  <a:latin typeface="Calibri" pitchFamily="34" charset="0"/>
                </a:rPr>
                <a:t>References to Unified </a:t>
              </a:r>
              <a:br>
                <a:rPr lang="en-US" sz="900" b="1">
                  <a:solidFill>
                    <a:srgbClr val="000000"/>
                  </a:solidFill>
                  <a:latin typeface="Calibri" pitchFamily="34" charset="0"/>
                </a:rPr>
              </a:br>
              <a:r>
                <a:rPr lang="en-US" sz="900" b="1">
                  <a:solidFill>
                    <a:srgbClr val="000000"/>
                  </a:solidFill>
                  <a:latin typeface="Calibri" pitchFamily="34" charset="0"/>
                </a:rPr>
                <a:t>Project</a:t>
              </a:r>
              <a:endParaRPr lang="en-US" sz="900" b="1" dirty="0">
                <a:solidFill>
                  <a:srgbClr val="000000"/>
                </a:solidFill>
                <a:latin typeface="Calibri" pitchFamily="34" charset="0"/>
              </a:endParaRPr>
            </a:p>
            <a:p>
              <a:pPr algn="ctr">
                <a:defRPr/>
              </a:pPr>
              <a:r>
                <a:rPr lang="en-US" sz="900" b="1" dirty="0">
                  <a:solidFill>
                    <a:srgbClr val="000000"/>
                  </a:solidFill>
                  <a:latin typeface="Calibri" pitchFamily="34" charset="0"/>
                </a:rPr>
                <a:t>Management</a:t>
              </a:r>
            </a:p>
          </p:txBody>
        </p:sp>
        <p:grpSp>
          <p:nvGrpSpPr>
            <p:cNvPr id="138" name="Group 153"/>
            <p:cNvGrpSpPr/>
            <p:nvPr/>
          </p:nvGrpSpPr>
          <p:grpSpPr>
            <a:xfrm flipV="1">
              <a:off x="1572769" y="3163413"/>
              <a:ext cx="2060705" cy="191855"/>
              <a:chOff x="1572769" y="2933971"/>
              <a:chExt cx="2060705" cy="191855"/>
            </a:xfrm>
          </p:grpSpPr>
          <p:sp>
            <p:nvSpPr>
              <p:cNvPr id="158" name="Rectangle 157"/>
              <p:cNvSpPr/>
              <p:nvPr/>
            </p:nvSpPr>
            <p:spPr>
              <a:xfrm>
                <a:off x="3291579" y="2981990"/>
                <a:ext cx="341895" cy="1251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dirty="0">
                  <a:latin typeface="Calibri"/>
                  <a:sym typeface="Calibri"/>
                </a:endParaRPr>
              </a:p>
            </p:txBody>
          </p:sp>
          <p:cxnSp>
            <p:nvCxnSpPr>
              <p:cNvPr id="159" name="Straight Arrow Connector 66"/>
              <p:cNvCxnSpPr/>
              <p:nvPr/>
            </p:nvCxnSpPr>
            <p:spPr>
              <a:xfrm rot="16200000" flipV="1">
                <a:off x="2421721" y="2085019"/>
                <a:ext cx="191855" cy="1889759"/>
              </a:xfrm>
              <a:prstGeom prst="bentConnector2">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39" name="Rounded Rectangle 138"/>
            <p:cNvSpPr/>
            <p:nvPr/>
          </p:nvSpPr>
          <p:spPr>
            <a:xfrm flipH="1">
              <a:off x="329184" y="3779520"/>
              <a:ext cx="1234440" cy="457200"/>
            </a:xfrm>
            <a:prstGeom prst="roundRect">
              <a:avLst/>
            </a:prstGeom>
            <a:solidFill>
              <a:schemeClr val="accent5">
                <a:lumMod val="20000"/>
                <a:lumOff val="80000"/>
              </a:schemeClr>
            </a:solidFill>
            <a:ln>
              <a:noFill/>
            </a:ln>
            <a:effectLst>
              <a:outerShdw blurRad="50800" dist="38099" dir="2700015" rotWithShape="0">
                <a:scrgbClr r="0" g="0" b="0">
                  <a:alpha val="40000"/>
                </a:sc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GB" sz="900" b="1" dirty="0">
                  <a:solidFill>
                    <a:srgbClr val="000000"/>
                  </a:solidFill>
                  <a:latin typeface="Calibri" pitchFamily="34" charset="0"/>
                </a:rPr>
                <a:t>References to Common Processes</a:t>
              </a:r>
            </a:p>
          </p:txBody>
        </p:sp>
        <p:grpSp>
          <p:nvGrpSpPr>
            <p:cNvPr id="140" name="Group 167"/>
            <p:cNvGrpSpPr/>
            <p:nvPr/>
          </p:nvGrpSpPr>
          <p:grpSpPr>
            <a:xfrm flipH="1">
              <a:off x="5968581" y="2722700"/>
              <a:ext cx="1586957" cy="347847"/>
              <a:chOff x="1566672" y="2824278"/>
              <a:chExt cx="2066802" cy="246272"/>
            </a:xfrm>
          </p:grpSpPr>
          <p:sp>
            <p:nvSpPr>
              <p:cNvPr id="156" name="Rectangle 155"/>
              <p:cNvSpPr/>
              <p:nvPr/>
            </p:nvSpPr>
            <p:spPr>
              <a:xfrm>
                <a:off x="3291579" y="2945414"/>
                <a:ext cx="341895" cy="1251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dirty="0">
                  <a:latin typeface="Calibri"/>
                  <a:sym typeface="Calibri"/>
                </a:endParaRPr>
              </a:p>
            </p:txBody>
          </p:sp>
          <p:cxnSp>
            <p:nvCxnSpPr>
              <p:cNvPr id="157" name="Straight Arrow Connector 66"/>
              <p:cNvCxnSpPr>
                <a:stCxn id="155" idx="0"/>
              </p:cNvCxnSpPr>
              <p:nvPr/>
            </p:nvCxnSpPr>
            <p:spPr>
              <a:xfrm rot="16200000" flipV="1">
                <a:off x="2381756" y="2009194"/>
                <a:ext cx="97055" cy="1727224"/>
              </a:xfrm>
              <a:prstGeom prst="bentConnector2">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41" name="Rounded Rectangle 140"/>
            <p:cNvSpPr/>
            <p:nvPr/>
          </p:nvSpPr>
          <p:spPr>
            <a:xfrm flipH="1">
              <a:off x="7555537" y="1779662"/>
              <a:ext cx="1234440" cy="457200"/>
            </a:xfrm>
            <a:prstGeom prst="roundRect">
              <a:avLst/>
            </a:prstGeom>
            <a:solidFill>
              <a:schemeClr val="accent5">
                <a:lumMod val="20000"/>
                <a:lumOff val="80000"/>
              </a:schemeClr>
            </a:solidFill>
            <a:ln>
              <a:noFill/>
            </a:ln>
            <a:effectLst>
              <a:outerShdw blurRad="50800" dist="38099" dir="2700015" rotWithShape="0">
                <a:scrgbClr r="0" g="0" b="0">
                  <a:alpha val="40000"/>
                </a:sc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GB" sz="900" b="1" dirty="0">
                  <a:solidFill>
                    <a:srgbClr val="000000"/>
                  </a:solidFill>
                  <a:latin typeface="Calibri" pitchFamily="34" charset="0"/>
                </a:rPr>
                <a:t>References to TSP Processes</a:t>
              </a:r>
            </a:p>
          </p:txBody>
        </p:sp>
        <p:sp>
          <p:nvSpPr>
            <p:cNvPr id="142" name="Rounded Rectangle 141"/>
            <p:cNvSpPr/>
            <p:nvPr/>
          </p:nvSpPr>
          <p:spPr>
            <a:xfrm flipH="1">
              <a:off x="7555537" y="2366578"/>
              <a:ext cx="1234440" cy="457200"/>
            </a:xfrm>
            <a:prstGeom prst="roundRect">
              <a:avLst/>
            </a:prstGeom>
            <a:solidFill>
              <a:schemeClr val="accent5">
                <a:lumMod val="20000"/>
                <a:lumOff val="80000"/>
              </a:schemeClr>
            </a:solidFill>
            <a:ln>
              <a:noFill/>
            </a:ln>
            <a:effectLst>
              <a:outerShdw blurRad="50800" dist="38099" dir="2700015" rotWithShape="0">
                <a:scrgbClr r="0" g="0" b="0">
                  <a:alpha val="40000"/>
                </a:sc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GB" sz="900" b="1">
                  <a:solidFill>
                    <a:srgbClr val="000000"/>
                  </a:solidFill>
                  <a:latin typeface="Calibri" pitchFamily="34" charset="0"/>
                </a:rPr>
                <a:t>References to </a:t>
              </a:r>
              <a:r>
                <a:rPr lang="en-GB" sz="900" b="1" dirty="0">
                  <a:solidFill>
                    <a:srgbClr val="000000"/>
                  </a:solidFill>
                  <a:latin typeface="Calibri" pitchFamily="34" charset="0"/>
                </a:rPr>
                <a:t>India Agile Processes</a:t>
              </a:r>
            </a:p>
          </p:txBody>
        </p:sp>
        <p:sp>
          <p:nvSpPr>
            <p:cNvPr id="143" name="Oval 5"/>
            <p:cNvSpPr>
              <a:spLocks noChangeArrowheads="1"/>
            </p:cNvSpPr>
            <p:nvPr/>
          </p:nvSpPr>
          <p:spPr bwMode="auto">
            <a:xfrm>
              <a:off x="2937510" y="2859782"/>
              <a:ext cx="1352551" cy="211073"/>
            </a:xfrm>
            <a:prstGeom prst="rect">
              <a:avLst/>
            </a:prstGeom>
            <a:noFill/>
            <a:ln w="12700" algn="ctr">
              <a:solidFill>
                <a:schemeClr val="tx1"/>
              </a:solidFill>
              <a:round/>
              <a:headEnd/>
              <a:tailEnd/>
            </a:ln>
          </p:spPr>
          <p:txBody>
            <a:bodyPr/>
            <a:lstStyle/>
            <a:p>
              <a:pPr defTabSz="762000">
                <a:lnSpc>
                  <a:spcPct val="110000"/>
                </a:lnSpc>
                <a:spcBef>
                  <a:spcPct val="50000"/>
                </a:spcBef>
              </a:pPr>
              <a:endParaRPr lang="en-US">
                <a:latin typeface="Calibri"/>
                <a:sym typeface="Calibri"/>
              </a:endParaRPr>
            </a:p>
          </p:txBody>
        </p:sp>
        <p:cxnSp>
          <p:nvCxnSpPr>
            <p:cNvPr id="144" name="Straight Arrow Connector 66"/>
            <p:cNvCxnSpPr>
              <a:endCxn id="129" idx="2"/>
            </p:cNvCxnSpPr>
            <p:nvPr/>
          </p:nvCxnSpPr>
          <p:spPr>
            <a:xfrm flipV="1">
              <a:off x="1562100" y="1062990"/>
              <a:ext cx="1197322" cy="171450"/>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5" name="Straight Arrow Connector 66"/>
            <p:cNvCxnSpPr>
              <a:stCxn id="130" idx="1"/>
            </p:cNvCxnSpPr>
            <p:nvPr/>
          </p:nvCxnSpPr>
          <p:spPr>
            <a:xfrm flipH="1">
              <a:off x="1566672" y="1842230"/>
              <a:ext cx="238303"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6" name="Straight Arrow Connector 66"/>
            <p:cNvCxnSpPr/>
            <p:nvPr/>
          </p:nvCxnSpPr>
          <p:spPr>
            <a:xfrm flipV="1">
              <a:off x="6733541" y="3207171"/>
              <a:ext cx="821996"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7" name="Straight Arrow Connector 66"/>
            <p:cNvCxnSpPr>
              <a:endCxn id="132" idx="0"/>
            </p:cNvCxnSpPr>
            <p:nvPr/>
          </p:nvCxnSpPr>
          <p:spPr>
            <a:xfrm rot="16200000" flipH="1">
              <a:off x="6359786" y="1853806"/>
              <a:ext cx="352519" cy="3233664"/>
            </a:xfrm>
            <a:prstGeom prst="bentConnector3">
              <a:avLst>
                <a:gd name="adj1" fmla="val 57205"/>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8" name="Straight Arrow Connector 66"/>
            <p:cNvCxnSpPr/>
            <p:nvPr/>
          </p:nvCxnSpPr>
          <p:spPr>
            <a:xfrm flipH="1">
              <a:off x="1566672" y="2389632"/>
              <a:ext cx="238303"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9" name="Straight Arrow Connector 66"/>
            <p:cNvCxnSpPr/>
            <p:nvPr/>
          </p:nvCxnSpPr>
          <p:spPr>
            <a:xfrm flipH="1">
              <a:off x="1566672" y="3974592"/>
              <a:ext cx="238303"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0" name="Straight Arrow Connector 66"/>
            <p:cNvCxnSpPr>
              <a:stCxn id="153" idx="0"/>
              <a:endCxn id="141" idx="3"/>
            </p:cNvCxnSpPr>
            <p:nvPr/>
          </p:nvCxnSpPr>
          <p:spPr>
            <a:xfrm rot="5400000" flipH="1" flipV="1">
              <a:off x="5854412" y="1158658"/>
              <a:ext cx="851520" cy="2550729"/>
            </a:xfrm>
            <a:prstGeom prst="bentConnector2">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1" name="Oval 5"/>
            <p:cNvSpPr>
              <a:spLocks noChangeArrowheads="1"/>
            </p:cNvSpPr>
            <p:nvPr/>
          </p:nvSpPr>
          <p:spPr bwMode="auto">
            <a:xfrm>
              <a:off x="2937510" y="3075806"/>
              <a:ext cx="1352551" cy="188270"/>
            </a:xfrm>
            <a:prstGeom prst="rect">
              <a:avLst/>
            </a:prstGeom>
            <a:noFill/>
            <a:ln w="12700" algn="ctr">
              <a:solidFill>
                <a:schemeClr val="tx1"/>
              </a:solidFill>
              <a:round/>
              <a:headEnd/>
              <a:tailEnd/>
            </a:ln>
          </p:spPr>
          <p:txBody>
            <a:bodyPr/>
            <a:lstStyle/>
            <a:p>
              <a:pPr defTabSz="762000">
                <a:lnSpc>
                  <a:spcPct val="110000"/>
                </a:lnSpc>
                <a:spcBef>
                  <a:spcPct val="50000"/>
                </a:spcBef>
              </a:pPr>
              <a:endParaRPr lang="en-US">
                <a:latin typeface="Calibri"/>
                <a:sym typeface="Calibri"/>
              </a:endParaRPr>
            </a:p>
          </p:txBody>
        </p:sp>
        <p:sp>
          <p:nvSpPr>
            <p:cNvPr id="152" name="Oval 5"/>
            <p:cNvSpPr>
              <a:spLocks noChangeArrowheads="1"/>
            </p:cNvSpPr>
            <p:nvPr/>
          </p:nvSpPr>
          <p:spPr bwMode="auto">
            <a:xfrm>
              <a:off x="4328532" y="3101898"/>
              <a:ext cx="1352551" cy="162178"/>
            </a:xfrm>
            <a:prstGeom prst="rect">
              <a:avLst/>
            </a:prstGeom>
            <a:noFill/>
            <a:ln w="12700" algn="ctr">
              <a:solidFill>
                <a:schemeClr val="tx1"/>
              </a:solidFill>
              <a:round/>
              <a:headEnd/>
              <a:tailEnd/>
            </a:ln>
          </p:spPr>
          <p:txBody>
            <a:bodyPr/>
            <a:lstStyle/>
            <a:p>
              <a:pPr defTabSz="762000">
                <a:lnSpc>
                  <a:spcPct val="110000"/>
                </a:lnSpc>
                <a:spcBef>
                  <a:spcPct val="50000"/>
                </a:spcBef>
              </a:pPr>
              <a:endParaRPr lang="en-US">
                <a:latin typeface="Calibri"/>
                <a:sym typeface="Calibri"/>
              </a:endParaRPr>
            </a:p>
          </p:txBody>
        </p:sp>
        <p:sp>
          <p:nvSpPr>
            <p:cNvPr id="153" name="Oval 5"/>
            <p:cNvSpPr>
              <a:spLocks noChangeArrowheads="1"/>
            </p:cNvSpPr>
            <p:nvPr/>
          </p:nvSpPr>
          <p:spPr bwMode="auto">
            <a:xfrm>
              <a:off x="4328532" y="2859782"/>
              <a:ext cx="1352551" cy="198182"/>
            </a:xfrm>
            <a:prstGeom prst="rect">
              <a:avLst/>
            </a:prstGeom>
            <a:noFill/>
            <a:ln w="12700" algn="ctr">
              <a:solidFill>
                <a:schemeClr val="tx1"/>
              </a:solidFill>
              <a:round/>
              <a:headEnd/>
              <a:tailEnd/>
            </a:ln>
          </p:spPr>
          <p:txBody>
            <a:bodyPr/>
            <a:lstStyle/>
            <a:p>
              <a:pPr defTabSz="762000">
                <a:lnSpc>
                  <a:spcPct val="110000"/>
                </a:lnSpc>
                <a:spcBef>
                  <a:spcPct val="50000"/>
                </a:spcBef>
              </a:pPr>
              <a:endParaRPr lang="en-US">
                <a:latin typeface="Calibri"/>
                <a:sym typeface="Calibri"/>
              </a:endParaRPr>
            </a:p>
          </p:txBody>
        </p:sp>
        <p:sp>
          <p:nvSpPr>
            <p:cNvPr id="154" name="Oval 5"/>
            <p:cNvSpPr>
              <a:spLocks noChangeArrowheads="1"/>
            </p:cNvSpPr>
            <p:nvPr/>
          </p:nvSpPr>
          <p:spPr bwMode="auto">
            <a:xfrm>
              <a:off x="5725099" y="3101898"/>
              <a:ext cx="1008442" cy="162178"/>
            </a:xfrm>
            <a:prstGeom prst="rect">
              <a:avLst/>
            </a:prstGeom>
            <a:noFill/>
            <a:ln w="12700" algn="ctr">
              <a:solidFill>
                <a:schemeClr val="tx1"/>
              </a:solidFill>
              <a:round/>
              <a:headEnd/>
              <a:tailEnd/>
            </a:ln>
          </p:spPr>
          <p:txBody>
            <a:bodyPr/>
            <a:lstStyle/>
            <a:p>
              <a:pPr defTabSz="762000">
                <a:lnSpc>
                  <a:spcPct val="110000"/>
                </a:lnSpc>
                <a:spcBef>
                  <a:spcPct val="50000"/>
                </a:spcBef>
              </a:pPr>
              <a:endParaRPr lang="en-US">
                <a:latin typeface="Calibri"/>
                <a:sym typeface="Calibri"/>
              </a:endParaRPr>
            </a:p>
          </p:txBody>
        </p:sp>
        <p:sp>
          <p:nvSpPr>
            <p:cNvPr id="155" name="Oval 5"/>
            <p:cNvSpPr>
              <a:spLocks noChangeArrowheads="1"/>
            </p:cNvSpPr>
            <p:nvPr/>
          </p:nvSpPr>
          <p:spPr bwMode="auto">
            <a:xfrm>
              <a:off x="5725099" y="2859783"/>
              <a:ext cx="1008442" cy="198181"/>
            </a:xfrm>
            <a:prstGeom prst="rect">
              <a:avLst/>
            </a:prstGeom>
            <a:noFill/>
            <a:ln w="12700" algn="ctr">
              <a:solidFill>
                <a:schemeClr val="tx1"/>
              </a:solidFill>
              <a:round/>
              <a:headEnd/>
              <a:tailEnd/>
            </a:ln>
          </p:spPr>
          <p:txBody>
            <a:bodyPr/>
            <a:lstStyle/>
            <a:p>
              <a:pPr defTabSz="762000">
                <a:lnSpc>
                  <a:spcPct val="110000"/>
                </a:lnSpc>
                <a:spcBef>
                  <a:spcPct val="50000"/>
                </a:spcBef>
              </a:pPr>
              <a:endParaRPr lang="en-US">
                <a:latin typeface="Calibri"/>
                <a:sym typeface="Calibri"/>
              </a:endParaRPr>
            </a:p>
          </p:txBody>
        </p:sp>
      </p:grpSp>
      <p:pic>
        <p:nvPicPr>
          <p:cNvPr id="162" name="Picture 16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33665" y="1848381"/>
            <a:ext cx="5579325" cy="3477400"/>
          </a:xfrm>
          <a:prstGeom prst="rect">
            <a:avLst/>
          </a:prstGeom>
        </p:spPr>
      </p:pic>
    </p:spTree>
    <p:extLst>
      <p:ext uri="{BB962C8B-B14F-4D97-AF65-F5344CB8AC3E}">
        <p14:creationId xmlns:p14="http://schemas.microsoft.com/office/powerpoint/2010/main" val="187528499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125"/>
                                        </p:tgtEl>
                                        <p:attrNameLst>
                                          <p:attrName>style.visibility</p:attrName>
                                        </p:attrNameLst>
                                      </p:cBhvr>
                                      <p:to>
                                        <p:strVal val="visible"/>
                                      </p:to>
                                    </p:set>
                                    <p:anim calcmode="lin" valueType="num">
                                      <p:cBhvr>
                                        <p:cTn id="7" dur="1000" fill="hold"/>
                                        <p:tgtEl>
                                          <p:spTgt spid="125"/>
                                        </p:tgtEl>
                                        <p:attrNameLst>
                                          <p:attrName>ppt_w</p:attrName>
                                        </p:attrNameLst>
                                      </p:cBhvr>
                                      <p:tavLst>
                                        <p:tav tm="0">
                                          <p:val>
                                            <p:fltVal val="0"/>
                                          </p:val>
                                        </p:tav>
                                        <p:tav tm="100000">
                                          <p:val>
                                            <p:strVal val="#ppt_w"/>
                                          </p:val>
                                        </p:tav>
                                      </p:tavLst>
                                    </p:anim>
                                    <p:anim calcmode="lin" valueType="num">
                                      <p:cBhvr>
                                        <p:cTn id="8" dur="1000" fill="hold"/>
                                        <p:tgtEl>
                                          <p:spTgt spid="125"/>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a:spLocks noGrp="1"/>
          </p:cNvSpPr>
          <p:nvPr>
            <p:ph type="title"/>
          </p:nvPr>
        </p:nvSpPr>
        <p:spPr/>
        <p:txBody>
          <a:bodyPr>
            <a:normAutofit/>
          </a:bodyPr>
          <a:lstStyle/>
          <a:p>
            <a:pPr>
              <a:spcAft>
                <a:spcPts val="600"/>
              </a:spcAft>
              <a:defRPr/>
            </a:pPr>
            <a:r>
              <a:rPr lang="en-US" sz="2400" dirty="0">
                <a:solidFill>
                  <a:schemeClr val="tx1"/>
                </a:solidFill>
              </a:rPr>
              <a:t>Agenda</a:t>
            </a:r>
          </a:p>
        </p:txBody>
      </p:sp>
      <p:sp>
        <p:nvSpPr>
          <p:cNvPr id="21" name="TextBox 20"/>
          <p:cNvSpPr txBox="1"/>
          <p:nvPr/>
        </p:nvSpPr>
        <p:spPr>
          <a:xfrm>
            <a:off x="846984" y="1591583"/>
            <a:ext cx="6696816" cy="3170099"/>
          </a:xfrm>
          <a:prstGeom prst="rect">
            <a:avLst/>
          </a:prstGeom>
          <a:noFill/>
        </p:spPr>
        <p:txBody>
          <a:bodyPr wrap="square" numCol="1" rtlCol="0" anchor="ctr">
            <a:spAutoFit/>
          </a:bodyPr>
          <a:lstStyle/>
          <a:p>
            <a:pPr marL="342900" indent="-342900">
              <a:buFont typeface="+mj-lt"/>
              <a:buAutoNum type="arabicPeriod"/>
            </a:pPr>
            <a:r>
              <a:rPr lang="en-US" sz="2000" dirty="0"/>
              <a:t>Introduction – Concepts  of Quality </a:t>
            </a:r>
          </a:p>
          <a:p>
            <a:pPr marL="342900" indent="-342900">
              <a:buFont typeface="+mj-lt"/>
              <a:buAutoNum type="arabicPeriod"/>
            </a:pPr>
            <a:r>
              <a:rPr lang="en-US" sz="2000" dirty="0"/>
              <a:t>QMS, Its Components &amp; Navigation</a:t>
            </a:r>
          </a:p>
          <a:p>
            <a:pPr marL="342900" indent="-342900">
              <a:buFont typeface="+mj-lt"/>
              <a:buAutoNum type="arabicPeriod"/>
            </a:pPr>
            <a:r>
              <a:rPr lang="en-US" sz="2000" dirty="0"/>
              <a:t>Deliver (Global QMS)</a:t>
            </a:r>
          </a:p>
          <a:p>
            <a:pPr marL="342900" indent="-342900">
              <a:buFont typeface="+mj-lt"/>
              <a:buAutoNum type="arabicPeriod"/>
            </a:pPr>
            <a:r>
              <a:rPr lang="en-US" sz="2000" dirty="0"/>
              <a:t>KM Portal – Best Practice/Sample Records Database</a:t>
            </a:r>
          </a:p>
          <a:p>
            <a:pPr marL="342900" indent="-342900">
              <a:buFont typeface="+mj-lt"/>
              <a:buAutoNum type="arabicPeriod"/>
            </a:pPr>
            <a:r>
              <a:rPr lang="en-US" sz="2000" dirty="0"/>
              <a:t>Tools Quality Implementation at Capgemini</a:t>
            </a:r>
          </a:p>
          <a:p>
            <a:pPr marL="342900" indent="-342900">
              <a:buFont typeface="+mj-lt"/>
              <a:buAutoNum type="arabicPeriod"/>
            </a:pPr>
            <a:r>
              <a:rPr lang="en-US" sz="2000" dirty="0"/>
              <a:t>Our Continual Quality Journey…</a:t>
            </a:r>
          </a:p>
          <a:p>
            <a:pPr marL="342900" indent="-342900">
              <a:buFont typeface="+mj-lt"/>
              <a:buAutoNum type="arabicPeriod"/>
            </a:pPr>
            <a:r>
              <a:rPr lang="en-US" sz="2000" dirty="0"/>
              <a:t>Industry Standards</a:t>
            </a:r>
          </a:p>
          <a:p>
            <a:pPr marL="342900" indent="-342900">
              <a:buFont typeface="+mj-lt"/>
              <a:buAutoNum type="arabicPeriod"/>
            </a:pPr>
            <a:r>
              <a:rPr lang="en-US" sz="2000" dirty="0"/>
              <a:t>QA Team</a:t>
            </a:r>
          </a:p>
          <a:p>
            <a:pPr marL="342900" indent="-342900">
              <a:buFont typeface="+mj-lt"/>
              <a:buAutoNum type="arabicPeriod"/>
            </a:pPr>
            <a:r>
              <a:rPr lang="en-US" sz="2000" dirty="0"/>
              <a:t>Walkthrough of Basic Templates</a:t>
            </a:r>
          </a:p>
          <a:p>
            <a:pPr marL="342900" indent="-342900">
              <a:buFont typeface="+mj-lt"/>
              <a:buAutoNum type="arabicPeriod"/>
            </a:pPr>
            <a:r>
              <a:rPr lang="en-US" sz="2000" dirty="0"/>
              <a:t>Case Studies &amp; Games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1">
                                            <p:txEl>
                                              <p:pRg st="1" end="1"/>
                                            </p:txEl>
                                          </p:spTgt>
                                        </p:tgtEl>
                                        <p:attrNameLst>
                                          <p:attrName>style.visibility</p:attrName>
                                        </p:attrNameLst>
                                      </p:cBhvr>
                                      <p:to>
                                        <p:strVal val="visible"/>
                                      </p:to>
                                    </p:set>
                                    <p:animEffect transition="in" filter="blinds(horizontal)">
                                      <p:cBhvr>
                                        <p:cTn id="7" dur="500"/>
                                        <p:tgtEl>
                                          <p:spTgt spid="21">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1">
                                            <p:txEl>
                                              <p:pRg st="0" end="0"/>
                                            </p:txEl>
                                          </p:spTgt>
                                        </p:tgtEl>
                                        <p:attrNameLst>
                                          <p:attrName>style.visibility</p:attrName>
                                        </p:attrNameLst>
                                      </p:cBhvr>
                                      <p:to>
                                        <p:strVal val="visible"/>
                                      </p:to>
                                    </p:set>
                                    <p:animEffect transition="in" filter="blinds(horizontal)">
                                      <p:cBhvr>
                                        <p:cTn id="12" dur="500"/>
                                        <p:tgtEl>
                                          <p:spTgt spid="21">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21">
                                            <p:txEl>
                                              <p:pRg st="2" end="2"/>
                                            </p:txEl>
                                          </p:spTgt>
                                        </p:tgtEl>
                                        <p:attrNameLst>
                                          <p:attrName>style.visibility</p:attrName>
                                        </p:attrNameLst>
                                      </p:cBhvr>
                                      <p:to>
                                        <p:strVal val="visible"/>
                                      </p:to>
                                    </p:set>
                                    <p:animEffect transition="in" filter="blinds(horizontal)">
                                      <p:cBhvr>
                                        <p:cTn id="17" dur="500"/>
                                        <p:tgtEl>
                                          <p:spTgt spid="2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21">
                                            <p:txEl>
                                              <p:pRg st="3" end="3"/>
                                            </p:txEl>
                                          </p:spTgt>
                                        </p:tgtEl>
                                        <p:attrNameLst>
                                          <p:attrName>style.visibility</p:attrName>
                                        </p:attrNameLst>
                                      </p:cBhvr>
                                      <p:to>
                                        <p:strVal val="visible"/>
                                      </p:to>
                                    </p:set>
                                    <p:animEffect transition="in" filter="blinds(horizontal)">
                                      <p:cBhvr>
                                        <p:cTn id="22" dur="500"/>
                                        <p:tgtEl>
                                          <p:spTgt spid="21">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21">
                                            <p:txEl>
                                              <p:pRg st="4" end="4"/>
                                            </p:txEl>
                                          </p:spTgt>
                                        </p:tgtEl>
                                        <p:attrNameLst>
                                          <p:attrName>style.visibility</p:attrName>
                                        </p:attrNameLst>
                                      </p:cBhvr>
                                      <p:to>
                                        <p:strVal val="visible"/>
                                      </p:to>
                                    </p:set>
                                    <p:animEffect transition="in" filter="blinds(horizontal)">
                                      <p:cBhvr>
                                        <p:cTn id="27" dur="500"/>
                                        <p:tgtEl>
                                          <p:spTgt spid="21">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21">
                                            <p:txEl>
                                              <p:pRg st="5" end="5"/>
                                            </p:txEl>
                                          </p:spTgt>
                                        </p:tgtEl>
                                        <p:attrNameLst>
                                          <p:attrName>style.visibility</p:attrName>
                                        </p:attrNameLst>
                                      </p:cBhvr>
                                      <p:to>
                                        <p:strVal val="visible"/>
                                      </p:to>
                                    </p:set>
                                    <p:animEffect transition="in" filter="blinds(horizontal)">
                                      <p:cBhvr>
                                        <p:cTn id="32" dur="500"/>
                                        <p:tgtEl>
                                          <p:spTgt spid="21">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21">
                                            <p:txEl>
                                              <p:pRg st="6" end="6"/>
                                            </p:txEl>
                                          </p:spTgt>
                                        </p:tgtEl>
                                        <p:attrNameLst>
                                          <p:attrName>style.visibility</p:attrName>
                                        </p:attrNameLst>
                                      </p:cBhvr>
                                      <p:to>
                                        <p:strVal val="visible"/>
                                      </p:to>
                                    </p:set>
                                    <p:animEffect transition="in" filter="blinds(horizontal)">
                                      <p:cBhvr>
                                        <p:cTn id="37" dur="500"/>
                                        <p:tgtEl>
                                          <p:spTgt spid="21">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21">
                                            <p:txEl>
                                              <p:pRg st="7" end="7"/>
                                            </p:txEl>
                                          </p:spTgt>
                                        </p:tgtEl>
                                        <p:attrNameLst>
                                          <p:attrName>style.visibility</p:attrName>
                                        </p:attrNameLst>
                                      </p:cBhvr>
                                      <p:to>
                                        <p:strVal val="visible"/>
                                      </p:to>
                                    </p:set>
                                    <p:animEffect transition="in" filter="blinds(horizontal)">
                                      <p:cBhvr>
                                        <p:cTn id="42" dur="500"/>
                                        <p:tgtEl>
                                          <p:spTgt spid="21">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nodeType="clickEffect">
                                  <p:stCondLst>
                                    <p:cond delay="0"/>
                                  </p:stCondLst>
                                  <p:childTnLst>
                                    <p:set>
                                      <p:cBhvr>
                                        <p:cTn id="46" dur="1" fill="hold">
                                          <p:stCondLst>
                                            <p:cond delay="0"/>
                                          </p:stCondLst>
                                        </p:cTn>
                                        <p:tgtEl>
                                          <p:spTgt spid="21">
                                            <p:txEl>
                                              <p:pRg st="8" end="8"/>
                                            </p:txEl>
                                          </p:spTgt>
                                        </p:tgtEl>
                                        <p:attrNameLst>
                                          <p:attrName>style.visibility</p:attrName>
                                        </p:attrNameLst>
                                      </p:cBhvr>
                                      <p:to>
                                        <p:strVal val="visible"/>
                                      </p:to>
                                    </p:set>
                                    <p:animEffect transition="in" filter="blinds(horizontal)">
                                      <p:cBhvr>
                                        <p:cTn id="47" dur="500"/>
                                        <p:tgtEl>
                                          <p:spTgt spid="21">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nodeType="clickEffect">
                                  <p:stCondLst>
                                    <p:cond delay="0"/>
                                  </p:stCondLst>
                                  <p:childTnLst>
                                    <p:set>
                                      <p:cBhvr>
                                        <p:cTn id="51" dur="1" fill="hold">
                                          <p:stCondLst>
                                            <p:cond delay="0"/>
                                          </p:stCondLst>
                                        </p:cTn>
                                        <p:tgtEl>
                                          <p:spTgt spid="21">
                                            <p:txEl>
                                              <p:pRg st="9" end="9"/>
                                            </p:txEl>
                                          </p:spTgt>
                                        </p:tgtEl>
                                        <p:attrNameLst>
                                          <p:attrName>style.visibility</p:attrName>
                                        </p:attrNameLst>
                                      </p:cBhvr>
                                      <p:to>
                                        <p:strVal val="visible"/>
                                      </p:to>
                                    </p:set>
                                    <p:animEffect transition="in" filter="blinds(horizontal)">
                                      <p:cBhvr>
                                        <p:cTn id="52" dur="500"/>
                                        <p:tgtEl>
                                          <p:spTgt spid="21">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13"/>
          <p:cNvSpPr txBox="1">
            <a:spLocks/>
          </p:cNvSpPr>
          <p:nvPr/>
        </p:nvSpPr>
        <p:spPr>
          <a:xfrm>
            <a:off x="4919834" y="6532937"/>
            <a:ext cx="23114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1">
                    <a:tint val="75000"/>
                  </a:schemeClr>
                </a:solidFill>
                <a:effectLst/>
                <a:uLnTx/>
                <a:uFillTx/>
                <a:latin typeface="+mn-lt"/>
                <a:ea typeface="+mn-ea"/>
                <a:cs typeface="+mn-cs"/>
              </a:rPr>
              <a:t> </a:t>
            </a:r>
          </a:p>
        </p:txBody>
      </p:sp>
      <p:sp>
        <p:nvSpPr>
          <p:cNvPr id="8" name="Title 7"/>
          <p:cNvSpPr>
            <a:spLocks noGrp="1"/>
          </p:cNvSpPr>
          <p:nvPr>
            <p:ph type="title"/>
          </p:nvPr>
        </p:nvSpPr>
        <p:spPr/>
        <p:txBody>
          <a:bodyPr>
            <a:normAutofit/>
          </a:bodyPr>
          <a:lstStyle/>
          <a:p>
            <a:pPr marL="342900" indent="-342900"/>
            <a:r>
              <a:rPr lang="en-US" sz="2400" dirty="0"/>
              <a:t>QMS Portal &amp; Its Navigation Continued…</a:t>
            </a:r>
          </a:p>
        </p:txBody>
      </p:sp>
      <p:grpSp>
        <p:nvGrpSpPr>
          <p:cNvPr id="64" name="Group 63"/>
          <p:cNvGrpSpPr/>
          <p:nvPr/>
        </p:nvGrpSpPr>
        <p:grpSpPr>
          <a:xfrm>
            <a:off x="176846" y="1237022"/>
            <a:ext cx="9470074" cy="5072338"/>
            <a:chOff x="344486" y="962702"/>
            <a:chExt cx="9219834" cy="4804308"/>
          </a:xfrm>
        </p:grpSpPr>
        <p:pic>
          <p:nvPicPr>
            <p:cNvPr id="70" name="Picture 2"/>
            <p:cNvPicPr>
              <a:picLocks noChangeAspect="1" noChangeArrowheads="1"/>
            </p:cNvPicPr>
            <p:nvPr/>
          </p:nvPicPr>
          <p:blipFill>
            <a:blip r:embed="rId3" cstate="print"/>
            <a:srcRect b="711"/>
            <a:stretch>
              <a:fillRect/>
            </a:stretch>
          </p:blipFill>
          <p:spPr bwMode="auto">
            <a:xfrm>
              <a:off x="344486" y="962702"/>
              <a:ext cx="6817709" cy="4804308"/>
            </a:xfrm>
            <a:prstGeom prst="rect">
              <a:avLst/>
            </a:prstGeom>
            <a:noFill/>
            <a:ln w="9525">
              <a:solidFill>
                <a:schemeClr val="bg1">
                  <a:lumMod val="50000"/>
                </a:schemeClr>
              </a:solidFill>
              <a:miter lim="800000"/>
              <a:headEnd/>
              <a:tailEnd/>
            </a:ln>
            <a:effectLst>
              <a:outerShdw blurRad="50800" dist="38099" dir="2700015" rotWithShape="0">
                <a:scrgbClr r="0" g="0" b="0">
                  <a:alpha val="40000"/>
                </a:scrgbClr>
              </a:outerShdw>
            </a:effectLst>
          </p:spPr>
        </p:pic>
        <p:pic>
          <p:nvPicPr>
            <p:cNvPr id="73" name="Picture 2"/>
            <p:cNvPicPr>
              <a:picLocks noChangeAspect="1" noChangeArrowheads="1"/>
            </p:cNvPicPr>
            <p:nvPr/>
          </p:nvPicPr>
          <p:blipFill>
            <a:blip r:embed="rId4" cstate="print"/>
            <a:srcRect/>
            <a:stretch>
              <a:fillRect/>
            </a:stretch>
          </p:blipFill>
          <p:spPr bwMode="auto">
            <a:xfrm>
              <a:off x="1183212" y="2133606"/>
              <a:ext cx="2823202" cy="1925903"/>
            </a:xfrm>
            <a:prstGeom prst="rect">
              <a:avLst/>
            </a:prstGeom>
            <a:noFill/>
            <a:ln w="9525">
              <a:solidFill>
                <a:schemeClr val="bg1">
                  <a:lumMod val="50000"/>
                </a:schemeClr>
              </a:solidFill>
              <a:miter lim="800000"/>
              <a:headEnd/>
              <a:tailEnd/>
            </a:ln>
            <a:effectLst>
              <a:outerShdw blurRad="50800" dist="38099" dir="2700015" rotWithShape="0">
                <a:scrgbClr r="0" g="0" b="0">
                  <a:alpha val="40000"/>
                </a:scrgbClr>
              </a:outerShdw>
            </a:effectLst>
          </p:spPr>
        </p:pic>
        <p:grpSp>
          <p:nvGrpSpPr>
            <p:cNvPr id="88" name="Group 9"/>
            <p:cNvGrpSpPr/>
            <p:nvPr/>
          </p:nvGrpSpPr>
          <p:grpSpPr>
            <a:xfrm>
              <a:off x="4023046" y="1956664"/>
              <a:ext cx="5541274" cy="2865669"/>
              <a:chOff x="5156485" y="898749"/>
              <a:chExt cx="3672117" cy="1542966"/>
            </a:xfrm>
          </p:grpSpPr>
          <p:pic>
            <p:nvPicPr>
              <p:cNvPr id="89" name="Picture 3"/>
              <p:cNvPicPr>
                <a:picLocks noChangeAspect="1" noChangeArrowheads="1"/>
              </p:cNvPicPr>
              <p:nvPr/>
            </p:nvPicPr>
            <p:blipFill>
              <a:blip r:embed="rId5" cstate="print"/>
              <a:srcRect/>
              <a:stretch>
                <a:fillRect/>
              </a:stretch>
            </p:blipFill>
            <p:spPr bwMode="auto">
              <a:xfrm>
                <a:off x="5460137" y="898749"/>
                <a:ext cx="3368465" cy="1542966"/>
              </a:xfrm>
              <a:prstGeom prst="rect">
                <a:avLst/>
              </a:prstGeom>
              <a:noFill/>
              <a:ln w="9525">
                <a:solidFill>
                  <a:schemeClr val="bg1">
                    <a:lumMod val="50000"/>
                  </a:schemeClr>
                </a:solidFill>
                <a:miter lim="800000"/>
                <a:headEnd/>
                <a:tailEnd/>
              </a:ln>
              <a:effectLst>
                <a:outerShdw blurRad="50800" dist="38099" dir="2700015" rotWithShape="0">
                  <a:scrgbClr r="0" g="0" b="0">
                    <a:alpha val="40000"/>
                  </a:scrgbClr>
                </a:outerShdw>
              </a:effectLst>
            </p:spPr>
          </p:pic>
          <p:cxnSp>
            <p:nvCxnSpPr>
              <p:cNvPr id="90" name="Straight Arrow Connector 89"/>
              <p:cNvCxnSpPr/>
              <p:nvPr/>
            </p:nvCxnSpPr>
            <p:spPr bwMode="auto">
              <a:xfrm>
                <a:off x="5156485" y="1244501"/>
                <a:ext cx="306925" cy="0"/>
              </a:xfrm>
              <a:prstGeom prst="straightConnector1">
                <a:avLst/>
              </a:prstGeom>
              <a:ln w="38100">
                <a:solidFill>
                  <a:schemeClr val="accent5"/>
                </a:solidFill>
                <a:prstDash val="solid"/>
                <a:tailEnd type="triangle"/>
              </a:ln>
              <a:effectLst/>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87528499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4"/>
                                        </p:tgtEl>
                                        <p:attrNameLst>
                                          <p:attrName>style.visibility</p:attrName>
                                        </p:attrNameLst>
                                      </p:cBhvr>
                                      <p:to>
                                        <p:strVal val="visible"/>
                                      </p:to>
                                    </p:set>
                                    <p:animEffect transition="in" filter="blinds(horizontal)">
                                      <p:cBhvr>
                                        <p:cTn id="7"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a:spLocks noGrp="1"/>
          </p:cNvSpPr>
          <p:nvPr>
            <p:ph type="title"/>
          </p:nvPr>
        </p:nvSpPr>
        <p:spPr/>
        <p:txBody>
          <a:bodyPr>
            <a:normAutofit/>
          </a:bodyPr>
          <a:lstStyle/>
          <a:p>
            <a:pPr>
              <a:spcAft>
                <a:spcPts val="600"/>
              </a:spcAft>
              <a:defRPr/>
            </a:pPr>
            <a:r>
              <a:rPr lang="en-US" sz="2400" dirty="0">
                <a:solidFill>
                  <a:schemeClr val="tx1"/>
                </a:solidFill>
              </a:rPr>
              <a:t>Agenda</a:t>
            </a:r>
          </a:p>
        </p:txBody>
      </p:sp>
      <p:sp>
        <p:nvSpPr>
          <p:cNvPr id="4" name="TextBox 3"/>
          <p:cNvSpPr txBox="1"/>
          <p:nvPr/>
        </p:nvSpPr>
        <p:spPr>
          <a:xfrm>
            <a:off x="877464" y="1508581"/>
            <a:ext cx="6696816" cy="3170099"/>
          </a:xfrm>
          <a:prstGeom prst="rect">
            <a:avLst/>
          </a:prstGeom>
          <a:noFill/>
        </p:spPr>
        <p:txBody>
          <a:bodyPr wrap="square" numCol="1" rtlCol="0" anchor="ctr">
            <a:spAutoFit/>
          </a:bodyPr>
          <a:lstStyle/>
          <a:p>
            <a:pPr marL="342900" indent="-342900">
              <a:buFont typeface="+mj-lt"/>
              <a:buAutoNum type="arabicPeriod"/>
            </a:pPr>
            <a:r>
              <a:rPr lang="en-US" sz="2000" dirty="0"/>
              <a:t>Introduction – Concepts  of Quality </a:t>
            </a:r>
          </a:p>
          <a:p>
            <a:pPr marL="342900" indent="-342900">
              <a:buFont typeface="+mj-lt"/>
              <a:buAutoNum type="arabicPeriod"/>
            </a:pPr>
            <a:r>
              <a:rPr lang="en-US" sz="2000" dirty="0"/>
              <a:t>QMS, Its Components &amp; Navigation</a:t>
            </a:r>
          </a:p>
          <a:p>
            <a:pPr marL="342900" indent="-342900">
              <a:buFont typeface="+mj-lt"/>
              <a:buAutoNum type="arabicPeriod"/>
            </a:pPr>
            <a:r>
              <a:rPr lang="en-US" sz="2000" b="1" u="sng" dirty="0"/>
              <a:t>Deliver (Global QMS)</a:t>
            </a:r>
          </a:p>
          <a:p>
            <a:pPr marL="342900" indent="-342900">
              <a:buFont typeface="+mj-lt"/>
              <a:buAutoNum type="arabicPeriod"/>
            </a:pPr>
            <a:r>
              <a:rPr lang="en-US" sz="2000" dirty="0"/>
              <a:t>KM Portal – Best Practice/Sample Records Database</a:t>
            </a:r>
          </a:p>
          <a:p>
            <a:pPr marL="342900" indent="-342900">
              <a:buFont typeface="+mj-lt"/>
              <a:buAutoNum type="arabicPeriod"/>
            </a:pPr>
            <a:r>
              <a:rPr lang="en-US" sz="2000" dirty="0"/>
              <a:t>Tools Quality Implementation at Capgemini</a:t>
            </a:r>
          </a:p>
          <a:p>
            <a:pPr marL="342900" indent="-342900">
              <a:buFont typeface="+mj-lt"/>
              <a:buAutoNum type="arabicPeriod"/>
            </a:pPr>
            <a:r>
              <a:rPr lang="en-US" sz="2000" dirty="0"/>
              <a:t>Our Continual Quality Journey…</a:t>
            </a:r>
          </a:p>
          <a:p>
            <a:pPr marL="342900" indent="-342900">
              <a:buFont typeface="+mj-lt"/>
              <a:buAutoNum type="arabicPeriod"/>
            </a:pPr>
            <a:r>
              <a:rPr lang="en-US" sz="2000" dirty="0"/>
              <a:t>Industry Standards</a:t>
            </a:r>
          </a:p>
          <a:p>
            <a:pPr marL="342900" indent="-342900">
              <a:buFont typeface="+mj-lt"/>
              <a:buAutoNum type="arabicPeriod"/>
            </a:pPr>
            <a:r>
              <a:rPr lang="en-US" sz="2000" dirty="0"/>
              <a:t>QA Team</a:t>
            </a:r>
          </a:p>
          <a:p>
            <a:pPr marL="342900" indent="-342900">
              <a:buFont typeface="+mj-lt"/>
              <a:buAutoNum type="arabicPeriod"/>
            </a:pPr>
            <a:r>
              <a:rPr lang="en-US" sz="2000" dirty="0"/>
              <a:t>Walkthrough of Basic Templates</a:t>
            </a:r>
          </a:p>
          <a:p>
            <a:pPr marL="342900" indent="-342900">
              <a:buFont typeface="+mj-lt"/>
              <a:buAutoNum type="arabicPeriod"/>
            </a:pPr>
            <a:r>
              <a:rPr lang="en-US" sz="2000" dirty="0"/>
              <a:t>Case Studies &amp; Games</a:t>
            </a:r>
          </a:p>
        </p:txBody>
      </p:sp>
    </p:spTree>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13"/>
          <p:cNvSpPr txBox="1">
            <a:spLocks/>
          </p:cNvSpPr>
          <p:nvPr/>
        </p:nvSpPr>
        <p:spPr>
          <a:xfrm>
            <a:off x="4919834" y="6532937"/>
            <a:ext cx="23114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1">
                    <a:tint val="75000"/>
                  </a:schemeClr>
                </a:solidFill>
                <a:effectLst/>
                <a:uLnTx/>
                <a:uFillTx/>
                <a:latin typeface="+mn-lt"/>
                <a:ea typeface="+mn-ea"/>
                <a:cs typeface="+mn-cs"/>
              </a:rPr>
              <a:t> </a:t>
            </a:r>
          </a:p>
        </p:txBody>
      </p:sp>
      <p:sp>
        <p:nvSpPr>
          <p:cNvPr id="8" name="Title 7"/>
          <p:cNvSpPr>
            <a:spLocks noGrp="1"/>
          </p:cNvSpPr>
          <p:nvPr>
            <p:ph type="title"/>
          </p:nvPr>
        </p:nvSpPr>
        <p:spPr/>
        <p:txBody>
          <a:bodyPr>
            <a:normAutofit/>
          </a:bodyPr>
          <a:lstStyle/>
          <a:p>
            <a:r>
              <a:rPr lang="en-GB" sz="2400" dirty="0"/>
              <a:t>Deliver</a:t>
            </a:r>
            <a:endParaRPr lang="en-US" sz="2400" dirty="0">
              <a:solidFill>
                <a:srgbClr val="002060"/>
              </a:solidFill>
            </a:endParaRPr>
          </a:p>
        </p:txBody>
      </p:sp>
      <p:pic>
        <p:nvPicPr>
          <p:cNvPr id="5" name="Picture 2"/>
          <p:cNvPicPr>
            <a:picLocks noChangeAspect="1" noChangeArrowheads="1"/>
          </p:cNvPicPr>
          <p:nvPr/>
        </p:nvPicPr>
        <p:blipFill>
          <a:blip r:embed="rId3" cstate="print"/>
          <a:srcRect l="26750" t="9767" r="38866" b="23610"/>
          <a:stretch>
            <a:fillRect/>
          </a:stretch>
        </p:blipFill>
        <p:spPr bwMode="auto">
          <a:xfrm>
            <a:off x="76201" y="1481406"/>
            <a:ext cx="4278184" cy="4538394"/>
          </a:xfrm>
          <a:prstGeom prst="rect">
            <a:avLst/>
          </a:prstGeom>
          <a:noFill/>
          <a:ln w="9525">
            <a:noFill/>
            <a:miter lim="800000"/>
            <a:headEnd/>
            <a:tailEnd/>
          </a:ln>
          <a:effectLst>
            <a:outerShdw blurRad="50800" dist="38099" dir="2700015" rotWithShape="0">
              <a:scrgbClr r="0" g="0" b="0">
                <a:alpha val="40000"/>
              </a:scrgbClr>
            </a:outerShdw>
          </a:effectLst>
        </p:spPr>
      </p:pic>
      <p:sp>
        <p:nvSpPr>
          <p:cNvPr id="9" name="Text Box 6"/>
          <p:cNvSpPr txBox="1">
            <a:spLocks noChangeArrowheads="1"/>
          </p:cNvSpPr>
          <p:nvPr/>
        </p:nvSpPr>
        <p:spPr bwMode="auto">
          <a:xfrm>
            <a:off x="4463553" y="1652046"/>
            <a:ext cx="5505014" cy="4676748"/>
          </a:xfrm>
          <a:prstGeom prst="rect">
            <a:avLst/>
          </a:prstGeom>
          <a:noFill/>
          <a:ln>
            <a:noFill/>
            <a:headEnd/>
            <a:tailEnd/>
          </a:ln>
          <a:effectLst/>
        </p:spPr>
        <p:style>
          <a:lnRef idx="1">
            <a:schemeClr val="accent5"/>
          </a:lnRef>
          <a:fillRef idx="2">
            <a:schemeClr val="accent5"/>
          </a:fillRef>
          <a:effectRef idx="1">
            <a:schemeClr val="accent5"/>
          </a:effectRef>
          <a:fontRef idx="minor">
            <a:schemeClr val="dk1"/>
          </a:fontRef>
        </p:style>
        <p:txBody>
          <a:bodyPr wrap="square" lIns="179980" tIns="0" rIns="179980" bIns="35996" anchor="ctr">
            <a:noAutofit/>
          </a:bodyPr>
          <a:lstStyle/>
          <a:p>
            <a:pPr marL="233337" indent="-233337">
              <a:spcBef>
                <a:spcPts val="704"/>
              </a:spcBef>
              <a:spcAft>
                <a:spcPts val="704"/>
              </a:spcAft>
              <a:buClr>
                <a:schemeClr val="tx1"/>
              </a:buClr>
              <a:buSzPct val="100000"/>
              <a:buFont typeface="Wingdings" pitchFamily="2" charset="2"/>
              <a:buChar char="§"/>
              <a:defRPr/>
            </a:pPr>
            <a:r>
              <a:rPr lang="en-GB" altLang="en-US" dirty="0">
                <a:solidFill>
                  <a:srgbClr val="000000"/>
                </a:solidFill>
                <a:latin typeface="Calibri" pitchFamily="34" charset="0"/>
                <a:cs typeface="Arial" pitchFamily="34" charset="0"/>
              </a:rPr>
              <a:t>DELIVER is the Capgemini Global Methods Environment</a:t>
            </a:r>
          </a:p>
          <a:p>
            <a:pPr marL="233337" indent="-233337">
              <a:spcBef>
                <a:spcPts val="704"/>
              </a:spcBef>
              <a:spcAft>
                <a:spcPts val="704"/>
              </a:spcAft>
              <a:buClr>
                <a:schemeClr val="tx1"/>
              </a:buClr>
              <a:buSzPct val="100000"/>
              <a:buFont typeface="Wingdings" pitchFamily="2" charset="2"/>
              <a:buChar char="§"/>
              <a:defRPr/>
            </a:pPr>
            <a:r>
              <a:rPr lang="en-GB" altLang="en-US" dirty="0">
                <a:solidFill>
                  <a:srgbClr val="000000"/>
                </a:solidFill>
                <a:latin typeface="Calibri" pitchFamily="34" charset="0"/>
                <a:cs typeface="Arial" pitchFamily="34" charset="0"/>
              </a:rPr>
              <a:t>DELIVER provides frameworks, methods, techniques and tools for managing and delivering all types of programs, projects and services</a:t>
            </a:r>
          </a:p>
          <a:p>
            <a:pPr marL="233337" indent="-233337">
              <a:spcBef>
                <a:spcPts val="704"/>
              </a:spcBef>
              <a:spcAft>
                <a:spcPts val="704"/>
              </a:spcAft>
              <a:buClr>
                <a:schemeClr val="tx1"/>
              </a:buClr>
              <a:buSzPct val="100000"/>
              <a:buFont typeface="Wingdings" pitchFamily="2" charset="2"/>
              <a:buChar char="§"/>
              <a:defRPr/>
            </a:pPr>
            <a:r>
              <a:rPr lang="en-GB" altLang="en-US" dirty="0">
                <a:solidFill>
                  <a:srgbClr val="000000"/>
                </a:solidFill>
                <a:latin typeface="Calibri" pitchFamily="34" charset="0"/>
                <a:cs typeface="Arial" pitchFamily="34" charset="0"/>
              </a:rPr>
              <a:t>It consists of processes for business development, architecture design , application development, package implementation and support services</a:t>
            </a:r>
          </a:p>
          <a:p>
            <a:pPr marL="233337" indent="-233337">
              <a:spcBef>
                <a:spcPts val="704"/>
              </a:spcBef>
              <a:spcAft>
                <a:spcPts val="704"/>
              </a:spcAft>
              <a:buClr>
                <a:schemeClr val="tx1"/>
              </a:buClr>
              <a:buSzPct val="100000"/>
              <a:buFont typeface="Wingdings" pitchFamily="2" charset="2"/>
              <a:buChar char="§"/>
              <a:defRPr/>
            </a:pPr>
            <a:r>
              <a:rPr lang="en-GB" altLang="en-US" dirty="0">
                <a:solidFill>
                  <a:srgbClr val="000000"/>
                </a:solidFill>
                <a:latin typeface="Calibri" pitchFamily="34" charset="0"/>
                <a:cs typeface="Arial" pitchFamily="34" charset="0"/>
              </a:rPr>
              <a:t>The DELIVER method to manage projects is called Unified Project Management (UPM), and method to manage services is called Unified Service Management (USM)</a:t>
            </a:r>
          </a:p>
          <a:p>
            <a:pPr marL="233337" indent="-233337">
              <a:spcBef>
                <a:spcPts val="704"/>
              </a:spcBef>
              <a:spcAft>
                <a:spcPts val="704"/>
              </a:spcAft>
              <a:buClr>
                <a:schemeClr val="tx1"/>
              </a:buClr>
              <a:buSzPct val="100000"/>
              <a:buFont typeface="Wingdings" pitchFamily="2" charset="2"/>
              <a:buChar char="§"/>
              <a:defRPr/>
            </a:pPr>
            <a:r>
              <a:rPr lang="en-US" altLang="en-US" dirty="0">
                <a:solidFill>
                  <a:srgbClr val="000000"/>
                </a:solidFill>
                <a:latin typeface="Calibri" pitchFamily="34" charset="0"/>
                <a:cs typeface="Arial" pitchFamily="34" charset="0"/>
              </a:rPr>
              <a:t>India QMS is built based on Deliver methods and is aligned to group processes.</a:t>
            </a:r>
          </a:p>
          <a:p>
            <a:pPr marL="233337" indent="-233337">
              <a:spcBef>
                <a:spcPts val="704"/>
              </a:spcBef>
              <a:spcAft>
                <a:spcPts val="704"/>
              </a:spcAft>
              <a:buClr>
                <a:schemeClr val="tx1"/>
              </a:buClr>
              <a:buSzPct val="100000"/>
              <a:buFont typeface="Wingdings" pitchFamily="2" charset="2"/>
              <a:buChar char="§"/>
              <a:defRPr/>
            </a:pPr>
            <a:endParaRPr lang="en-GB" altLang="en-US" dirty="0">
              <a:solidFill>
                <a:srgbClr val="000000"/>
              </a:solidFill>
              <a:latin typeface="Calibri" pitchFamily="34" charset="0"/>
              <a:cs typeface="Arial" pitchFamily="34" charset="0"/>
            </a:endParaRPr>
          </a:p>
        </p:txBody>
      </p:sp>
    </p:spTree>
    <p:extLst>
      <p:ext uri="{BB962C8B-B14F-4D97-AF65-F5344CB8AC3E}">
        <p14:creationId xmlns:p14="http://schemas.microsoft.com/office/powerpoint/2010/main" val="187528499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9">
                                            <p:txEl>
                                              <p:pRg st="0" end="0"/>
                                            </p:txEl>
                                          </p:spTgt>
                                        </p:tgtEl>
                                        <p:attrNameLst>
                                          <p:attrName>style.visibility</p:attrName>
                                        </p:attrNameLst>
                                      </p:cBhvr>
                                      <p:to>
                                        <p:strVal val="visible"/>
                                      </p:to>
                                    </p:set>
                                    <p:animEffect transition="in" filter="fade">
                                      <p:cBhvr>
                                        <p:cTn id="10" dur="1000"/>
                                        <p:tgtEl>
                                          <p:spTgt spid="9">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9">
                                            <p:txEl>
                                              <p:pRg st="1" end="1"/>
                                            </p:txEl>
                                          </p:spTgt>
                                        </p:tgtEl>
                                        <p:attrNameLst>
                                          <p:attrName>style.visibility</p:attrName>
                                        </p:attrNameLst>
                                      </p:cBhvr>
                                      <p:to>
                                        <p:strVal val="visible"/>
                                      </p:to>
                                    </p:set>
                                    <p:animEffect transition="in" filter="fade">
                                      <p:cBhvr>
                                        <p:cTn id="15" dur="1000"/>
                                        <p:tgtEl>
                                          <p:spTgt spid="9">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9">
                                            <p:txEl>
                                              <p:pRg st="2" end="2"/>
                                            </p:txEl>
                                          </p:spTgt>
                                        </p:tgtEl>
                                        <p:attrNameLst>
                                          <p:attrName>style.visibility</p:attrName>
                                        </p:attrNameLst>
                                      </p:cBhvr>
                                      <p:to>
                                        <p:strVal val="visible"/>
                                      </p:to>
                                    </p:set>
                                    <p:animEffect transition="in" filter="fade">
                                      <p:cBhvr>
                                        <p:cTn id="20" dur="1000"/>
                                        <p:tgtEl>
                                          <p:spTgt spid="9">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9">
                                            <p:txEl>
                                              <p:pRg st="3" end="3"/>
                                            </p:txEl>
                                          </p:spTgt>
                                        </p:tgtEl>
                                        <p:attrNameLst>
                                          <p:attrName>style.visibility</p:attrName>
                                        </p:attrNameLst>
                                      </p:cBhvr>
                                      <p:to>
                                        <p:strVal val="visible"/>
                                      </p:to>
                                    </p:set>
                                    <p:animEffect transition="in" filter="fade">
                                      <p:cBhvr>
                                        <p:cTn id="25" dur="1000"/>
                                        <p:tgtEl>
                                          <p:spTgt spid="9">
                                            <p:txEl>
                                              <p:pRg st="3" end="3"/>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9">
                                            <p:txEl>
                                              <p:pRg st="4" end="4"/>
                                            </p:txEl>
                                          </p:spTgt>
                                        </p:tgtEl>
                                        <p:attrNameLst>
                                          <p:attrName>style.visibility</p:attrName>
                                        </p:attrNameLst>
                                      </p:cBhvr>
                                      <p:to>
                                        <p:strVal val="visible"/>
                                      </p:to>
                                    </p:set>
                                    <p:animEffect transition="in" filter="fade">
                                      <p:cBhvr>
                                        <p:cTn id="30" dur="1000"/>
                                        <p:tgtEl>
                                          <p:spTgt spid="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a:spLocks noGrp="1"/>
          </p:cNvSpPr>
          <p:nvPr>
            <p:ph type="title"/>
          </p:nvPr>
        </p:nvSpPr>
        <p:spPr/>
        <p:txBody>
          <a:bodyPr>
            <a:normAutofit/>
          </a:bodyPr>
          <a:lstStyle/>
          <a:p>
            <a:pPr>
              <a:spcAft>
                <a:spcPts val="600"/>
              </a:spcAft>
              <a:defRPr/>
            </a:pPr>
            <a:r>
              <a:rPr lang="en-US" sz="2400" dirty="0">
                <a:solidFill>
                  <a:schemeClr val="tx1"/>
                </a:solidFill>
              </a:rPr>
              <a:t>Agenda</a:t>
            </a:r>
          </a:p>
        </p:txBody>
      </p:sp>
      <p:sp>
        <p:nvSpPr>
          <p:cNvPr id="4" name="TextBox 3"/>
          <p:cNvSpPr txBox="1"/>
          <p:nvPr/>
        </p:nvSpPr>
        <p:spPr>
          <a:xfrm>
            <a:off x="816504" y="1478101"/>
            <a:ext cx="7275936" cy="3170099"/>
          </a:xfrm>
          <a:prstGeom prst="rect">
            <a:avLst/>
          </a:prstGeom>
          <a:noFill/>
        </p:spPr>
        <p:txBody>
          <a:bodyPr wrap="square" numCol="1" rtlCol="0" anchor="ctr">
            <a:spAutoFit/>
          </a:bodyPr>
          <a:lstStyle/>
          <a:p>
            <a:pPr marL="342900" indent="-342900">
              <a:buFont typeface="+mj-lt"/>
              <a:buAutoNum type="arabicPeriod"/>
            </a:pPr>
            <a:r>
              <a:rPr lang="en-US" sz="2000" dirty="0"/>
              <a:t>Introduction – Concepts  of Quality </a:t>
            </a:r>
          </a:p>
          <a:p>
            <a:pPr marL="342900" indent="-342900">
              <a:buFont typeface="+mj-lt"/>
              <a:buAutoNum type="arabicPeriod"/>
            </a:pPr>
            <a:r>
              <a:rPr lang="en-US" sz="2000" dirty="0"/>
              <a:t>QMS, Its Components &amp; Navigation</a:t>
            </a:r>
          </a:p>
          <a:p>
            <a:pPr marL="342900" indent="-342900">
              <a:buFont typeface="+mj-lt"/>
              <a:buAutoNum type="arabicPeriod"/>
            </a:pPr>
            <a:r>
              <a:rPr lang="en-US" sz="2000" dirty="0"/>
              <a:t>Deliver (Global QMS)</a:t>
            </a:r>
          </a:p>
          <a:p>
            <a:pPr marL="342900" indent="-342900">
              <a:buFont typeface="+mj-lt"/>
              <a:buAutoNum type="arabicPeriod"/>
            </a:pPr>
            <a:r>
              <a:rPr lang="en-US" sz="2000" b="1" u="sng" dirty="0"/>
              <a:t>KM Portal – Best Practice/Sample Records Database</a:t>
            </a:r>
          </a:p>
          <a:p>
            <a:pPr marL="342900" indent="-342900">
              <a:buFont typeface="+mj-lt"/>
              <a:buAutoNum type="arabicPeriod"/>
            </a:pPr>
            <a:r>
              <a:rPr lang="en-US" sz="2000" dirty="0"/>
              <a:t>Tools Quality Implementation at Capgemini</a:t>
            </a:r>
          </a:p>
          <a:p>
            <a:pPr marL="342900" indent="-342900">
              <a:buFont typeface="+mj-lt"/>
              <a:buAutoNum type="arabicPeriod"/>
            </a:pPr>
            <a:r>
              <a:rPr lang="en-US" sz="2000" dirty="0"/>
              <a:t>Our Continual Quality Journey…</a:t>
            </a:r>
          </a:p>
          <a:p>
            <a:pPr marL="342900" indent="-342900">
              <a:buFont typeface="+mj-lt"/>
              <a:buAutoNum type="arabicPeriod"/>
            </a:pPr>
            <a:r>
              <a:rPr lang="en-US" sz="2000" dirty="0"/>
              <a:t>Industry Standards</a:t>
            </a:r>
          </a:p>
          <a:p>
            <a:pPr marL="342900" indent="-342900">
              <a:buFont typeface="+mj-lt"/>
              <a:buAutoNum type="arabicPeriod"/>
            </a:pPr>
            <a:r>
              <a:rPr lang="en-US" sz="2000" dirty="0"/>
              <a:t>QA Team</a:t>
            </a:r>
          </a:p>
          <a:p>
            <a:pPr marL="342900" indent="-342900">
              <a:buFont typeface="+mj-lt"/>
              <a:buAutoNum type="arabicPeriod"/>
            </a:pPr>
            <a:r>
              <a:rPr lang="en-US" sz="2000" dirty="0"/>
              <a:t>Walkthrough of Basic Templates</a:t>
            </a:r>
          </a:p>
          <a:p>
            <a:pPr marL="342900" indent="-342900">
              <a:buFont typeface="+mj-lt"/>
              <a:buAutoNum type="arabicPeriod"/>
            </a:pPr>
            <a:r>
              <a:rPr lang="en-US" sz="2000" dirty="0"/>
              <a:t>Case Studies &amp; Games</a:t>
            </a:r>
          </a:p>
        </p:txBody>
      </p:sp>
    </p:spTree>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13"/>
          <p:cNvSpPr txBox="1">
            <a:spLocks/>
          </p:cNvSpPr>
          <p:nvPr/>
        </p:nvSpPr>
        <p:spPr>
          <a:xfrm>
            <a:off x="4919834" y="6532937"/>
            <a:ext cx="23114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1">
                    <a:tint val="75000"/>
                  </a:schemeClr>
                </a:solidFill>
                <a:effectLst/>
                <a:uLnTx/>
                <a:uFillTx/>
                <a:latin typeface="+mn-lt"/>
                <a:ea typeface="+mn-ea"/>
                <a:cs typeface="+mn-cs"/>
              </a:rPr>
              <a:t> </a:t>
            </a:r>
          </a:p>
        </p:txBody>
      </p:sp>
      <p:sp>
        <p:nvSpPr>
          <p:cNvPr id="8" name="Title 7"/>
          <p:cNvSpPr>
            <a:spLocks noGrp="1"/>
          </p:cNvSpPr>
          <p:nvPr>
            <p:ph type="title"/>
          </p:nvPr>
        </p:nvSpPr>
        <p:spPr/>
        <p:txBody>
          <a:bodyPr>
            <a:normAutofit/>
          </a:bodyPr>
          <a:lstStyle/>
          <a:p>
            <a:r>
              <a:rPr lang="en-GB" sz="2400" dirty="0"/>
              <a:t>KM Portal – Best Practice/Sample Records Database</a:t>
            </a:r>
            <a:endParaRPr lang="en-US" sz="2400" dirty="0">
              <a:solidFill>
                <a:srgbClr val="002060"/>
              </a:solidFill>
            </a:endParaRPr>
          </a:p>
        </p:txBody>
      </p:sp>
      <p:sp>
        <p:nvSpPr>
          <p:cNvPr id="69" name="Rounded Rectangle 68"/>
          <p:cNvSpPr/>
          <p:nvPr/>
        </p:nvSpPr>
        <p:spPr>
          <a:xfrm>
            <a:off x="720733" y="3560850"/>
            <a:ext cx="8503920" cy="804672"/>
          </a:xfrm>
          <a:prstGeom prst="roundRect">
            <a:avLst/>
          </a:prstGeom>
          <a:solidFill>
            <a:schemeClr val="bg1">
              <a:lumMod val="95000"/>
            </a:schemeClr>
          </a:solidFill>
          <a:ln>
            <a:noFill/>
          </a:ln>
          <a:effectLst>
            <a:outerShdw blurRad="50800" dist="38099" dir="2700015" rotWithShape="0">
              <a:scrgbClr r="0" g="0" b="0">
                <a:alpha val="40000"/>
              </a:scrgbClr>
            </a:outerShdw>
          </a:effectLst>
        </p:spPr>
        <p:style>
          <a:lnRef idx="2">
            <a:schemeClr val="accent1">
              <a:shade val="50000"/>
            </a:schemeClr>
          </a:lnRef>
          <a:fillRef idx="1">
            <a:schemeClr val="accent1"/>
          </a:fillRef>
          <a:effectRef idx="0">
            <a:schemeClr val="accent1"/>
          </a:effectRef>
          <a:fontRef idx="minor">
            <a:schemeClr val="lt1"/>
          </a:fontRef>
        </p:style>
        <p:txBody>
          <a:bodyPr lIns="77925" tIns="38963" rIns="77925" bIns="38963" anchor="t"/>
          <a:lstStyle/>
          <a:p>
            <a:pPr>
              <a:defRPr/>
            </a:pPr>
            <a:r>
              <a:rPr lang="en-GB" sz="1900" dirty="0">
                <a:solidFill>
                  <a:schemeClr val="tx1"/>
                </a:solidFill>
                <a:latin typeface="Calibri" pitchFamily="34" charset="0"/>
              </a:rPr>
              <a:t>QA team</a:t>
            </a:r>
          </a:p>
        </p:txBody>
      </p:sp>
      <p:sp>
        <p:nvSpPr>
          <p:cNvPr id="70" name="Rounded Rectangle 69"/>
          <p:cNvSpPr/>
          <p:nvPr/>
        </p:nvSpPr>
        <p:spPr>
          <a:xfrm>
            <a:off x="720733" y="2051770"/>
            <a:ext cx="8503920" cy="877824"/>
          </a:xfrm>
          <a:prstGeom prst="roundRect">
            <a:avLst/>
          </a:prstGeom>
          <a:solidFill>
            <a:schemeClr val="bg1">
              <a:lumMod val="95000"/>
            </a:schemeClr>
          </a:solidFill>
          <a:ln>
            <a:noFill/>
          </a:ln>
          <a:effectLst>
            <a:outerShdw blurRad="50800" dist="38099" dir="2700015" rotWithShape="0">
              <a:scrgbClr r="0" g="0" b="0">
                <a:alpha val="40000"/>
              </a:scrgbClr>
            </a:outerShdw>
          </a:effectLst>
        </p:spPr>
        <p:style>
          <a:lnRef idx="2">
            <a:schemeClr val="accent1">
              <a:shade val="50000"/>
            </a:schemeClr>
          </a:lnRef>
          <a:fillRef idx="1">
            <a:schemeClr val="accent1"/>
          </a:fillRef>
          <a:effectRef idx="0">
            <a:schemeClr val="accent1"/>
          </a:effectRef>
          <a:fontRef idx="minor">
            <a:schemeClr val="lt1"/>
          </a:fontRef>
        </p:style>
        <p:txBody>
          <a:bodyPr lIns="77925" tIns="38963" rIns="77925" bIns="38963" anchor="t"/>
          <a:lstStyle/>
          <a:p>
            <a:pPr>
              <a:defRPr/>
            </a:pPr>
            <a:r>
              <a:rPr lang="en-GB" sz="1900" dirty="0">
                <a:solidFill>
                  <a:schemeClr val="tx1"/>
                </a:solidFill>
                <a:latin typeface="Calibri" pitchFamily="34" charset="0"/>
              </a:rPr>
              <a:t>Delivery</a:t>
            </a:r>
          </a:p>
        </p:txBody>
      </p:sp>
      <p:sp>
        <p:nvSpPr>
          <p:cNvPr id="71" name="Cloud Callout 70"/>
          <p:cNvSpPr/>
          <p:nvPr/>
        </p:nvSpPr>
        <p:spPr>
          <a:xfrm>
            <a:off x="2278730" y="1851401"/>
            <a:ext cx="2401864" cy="452510"/>
          </a:xfrm>
          <a:prstGeom prst="cloudCallout">
            <a:avLst>
              <a:gd name="adj1" fmla="val -20833"/>
              <a:gd name="adj2" fmla="val 68815"/>
            </a:avLst>
          </a:prstGeom>
          <a:solidFill>
            <a:schemeClr val="bg1">
              <a:lumMod val="50000"/>
            </a:schemeClr>
          </a:solidFill>
          <a:ln>
            <a:noFill/>
          </a:ln>
        </p:spPr>
        <p:style>
          <a:lnRef idx="1">
            <a:schemeClr val="accent1"/>
          </a:lnRef>
          <a:fillRef idx="2">
            <a:schemeClr val="accent1"/>
          </a:fillRef>
          <a:effectRef idx="1">
            <a:schemeClr val="accent1"/>
          </a:effectRef>
          <a:fontRef idx="minor">
            <a:schemeClr val="dk1"/>
          </a:fontRef>
        </p:style>
        <p:txBody>
          <a:bodyPr wrap="none" lIns="77925" tIns="38963" rIns="77925" bIns="38963" anchor="ctr"/>
          <a:lstStyle/>
          <a:p>
            <a:pPr algn="ctr">
              <a:defRPr/>
            </a:pPr>
            <a:r>
              <a:rPr lang="en-GB" sz="1200" dirty="0">
                <a:solidFill>
                  <a:schemeClr val="bg1"/>
                </a:solidFill>
                <a:latin typeface="Calibri" pitchFamily="34" charset="0"/>
              </a:rPr>
              <a:t>What is take away from </a:t>
            </a:r>
            <a:br>
              <a:rPr lang="en-GB" sz="1200" dirty="0">
                <a:solidFill>
                  <a:schemeClr val="bg1"/>
                </a:solidFill>
                <a:latin typeface="Calibri" pitchFamily="34" charset="0"/>
              </a:rPr>
            </a:br>
            <a:r>
              <a:rPr lang="en-GB" sz="1200" dirty="0">
                <a:solidFill>
                  <a:schemeClr val="bg1"/>
                </a:solidFill>
                <a:latin typeface="Calibri" pitchFamily="34" charset="0"/>
              </a:rPr>
              <a:t>Best Practices data base</a:t>
            </a:r>
          </a:p>
        </p:txBody>
      </p:sp>
      <p:sp>
        <p:nvSpPr>
          <p:cNvPr id="72" name="Cloud Callout 71"/>
          <p:cNvSpPr/>
          <p:nvPr/>
        </p:nvSpPr>
        <p:spPr>
          <a:xfrm>
            <a:off x="6881870" y="1788298"/>
            <a:ext cx="2321088" cy="530012"/>
          </a:xfrm>
          <a:prstGeom prst="cloudCallout">
            <a:avLst/>
          </a:prstGeom>
          <a:solidFill>
            <a:schemeClr val="bg1">
              <a:lumMod val="50000"/>
            </a:schemeClr>
          </a:solidFill>
          <a:ln>
            <a:noFill/>
          </a:ln>
        </p:spPr>
        <p:style>
          <a:lnRef idx="1">
            <a:schemeClr val="accent1"/>
          </a:lnRef>
          <a:fillRef idx="2">
            <a:schemeClr val="accent1"/>
          </a:fillRef>
          <a:effectRef idx="1">
            <a:schemeClr val="accent1"/>
          </a:effectRef>
          <a:fontRef idx="minor">
            <a:schemeClr val="dk1"/>
          </a:fontRef>
        </p:style>
        <p:txBody>
          <a:bodyPr wrap="none" lIns="77925" tIns="38963" rIns="77925" bIns="38963" anchor="ctr"/>
          <a:lstStyle/>
          <a:p>
            <a:pPr algn="ctr">
              <a:defRPr/>
            </a:pPr>
            <a:r>
              <a:rPr lang="en-GB" sz="1200" dirty="0">
                <a:solidFill>
                  <a:schemeClr val="bg1"/>
                </a:solidFill>
                <a:latin typeface="Calibri" pitchFamily="34" charset="0"/>
              </a:rPr>
              <a:t>How to contribute to </a:t>
            </a:r>
            <a:br>
              <a:rPr lang="en-GB" sz="1200" dirty="0">
                <a:solidFill>
                  <a:schemeClr val="bg1"/>
                </a:solidFill>
                <a:latin typeface="Calibri" pitchFamily="34" charset="0"/>
              </a:rPr>
            </a:br>
            <a:r>
              <a:rPr lang="en-GB" sz="1200" dirty="0">
                <a:solidFill>
                  <a:schemeClr val="bg1"/>
                </a:solidFill>
                <a:latin typeface="Calibri" pitchFamily="34" charset="0"/>
              </a:rPr>
              <a:t>Best Practices data base</a:t>
            </a:r>
          </a:p>
        </p:txBody>
      </p:sp>
      <p:sp>
        <p:nvSpPr>
          <p:cNvPr id="73" name="Rounded Rectangle 72"/>
          <p:cNvSpPr/>
          <p:nvPr/>
        </p:nvSpPr>
        <p:spPr>
          <a:xfrm>
            <a:off x="8050484" y="2421925"/>
            <a:ext cx="1079176" cy="447077"/>
          </a:xfrm>
          <a:prstGeom prst="roundRect">
            <a:avLst/>
          </a:prstGeom>
          <a:solidFill>
            <a:schemeClr val="accent5">
              <a:lumMod val="20000"/>
              <a:lumOff val="80000"/>
            </a:schemeClr>
          </a:solidFill>
          <a:ln>
            <a:noFill/>
          </a:ln>
          <a:effectLst>
            <a:outerShdw blurRad="50800" dist="38099" dir="2700015" rotWithShape="0">
              <a:scrgbClr r="0" g="0" b="0">
                <a:alpha val="40000"/>
              </a:scrgbClr>
            </a:outerShdw>
          </a:effectLst>
        </p:spPr>
        <p:style>
          <a:lnRef idx="2">
            <a:schemeClr val="accent1">
              <a:shade val="50000"/>
            </a:schemeClr>
          </a:lnRef>
          <a:fillRef idx="1">
            <a:schemeClr val="accent1"/>
          </a:fillRef>
          <a:effectRef idx="0">
            <a:schemeClr val="accent1"/>
          </a:effectRef>
          <a:fontRef idx="minor">
            <a:schemeClr val="lt1"/>
          </a:fontRef>
        </p:style>
        <p:txBody>
          <a:bodyPr lIns="0" tIns="38963" rIns="0" bIns="38963" anchor="ctr"/>
          <a:lstStyle/>
          <a:p>
            <a:pPr algn="ctr">
              <a:lnSpc>
                <a:spcPct val="90000"/>
              </a:lnSpc>
              <a:defRPr/>
            </a:pPr>
            <a:r>
              <a:rPr lang="en-GB" sz="1000" dirty="0">
                <a:solidFill>
                  <a:srgbClr val="000000"/>
                </a:solidFill>
                <a:latin typeface="Calibri" pitchFamily="34" charset="0"/>
              </a:rPr>
              <a:t>Project </a:t>
            </a:r>
            <a:r>
              <a:rPr lang="en-GB" sz="1000">
                <a:solidFill>
                  <a:srgbClr val="000000"/>
                </a:solidFill>
                <a:latin typeface="Calibri" pitchFamily="34" charset="0"/>
              </a:rPr>
              <a:t>submits Best </a:t>
            </a:r>
            <a:r>
              <a:rPr lang="en-GB" sz="1000" dirty="0">
                <a:solidFill>
                  <a:srgbClr val="000000"/>
                </a:solidFill>
                <a:latin typeface="Calibri" pitchFamily="34" charset="0"/>
              </a:rPr>
              <a:t>Practice</a:t>
            </a:r>
          </a:p>
        </p:txBody>
      </p:sp>
      <p:sp>
        <p:nvSpPr>
          <p:cNvPr id="74" name="Rounded Rectangle 73"/>
          <p:cNvSpPr/>
          <p:nvPr/>
        </p:nvSpPr>
        <p:spPr>
          <a:xfrm>
            <a:off x="879639" y="2421925"/>
            <a:ext cx="1179184" cy="447077"/>
          </a:xfrm>
          <a:prstGeom prst="roundRect">
            <a:avLst/>
          </a:prstGeom>
          <a:solidFill>
            <a:schemeClr val="accent5">
              <a:lumMod val="20000"/>
              <a:lumOff val="80000"/>
            </a:schemeClr>
          </a:solidFill>
          <a:ln>
            <a:noFill/>
          </a:ln>
          <a:effectLst>
            <a:outerShdw blurRad="50800" dist="38099" dir="2700015" rotWithShape="0">
              <a:scrgbClr r="0" g="0" b="0">
                <a:alpha val="40000"/>
              </a:scrgbClr>
            </a:outerShdw>
          </a:effectLst>
        </p:spPr>
        <p:style>
          <a:lnRef idx="2">
            <a:schemeClr val="accent1">
              <a:shade val="50000"/>
            </a:schemeClr>
          </a:lnRef>
          <a:fillRef idx="1">
            <a:schemeClr val="accent1"/>
          </a:fillRef>
          <a:effectRef idx="0">
            <a:schemeClr val="accent1"/>
          </a:effectRef>
          <a:fontRef idx="minor">
            <a:schemeClr val="lt1"/>
          </a:fontRef>
        </p:style>
        <p:txBody>
          <a:bodyPr lIns="77925" tIns="38963" rIns="77925" bIns="38963" anchor="ctr"/>
          <a:lstStyle/>
          <a:p>
            <a:pPr algn="ctr">
              <a:lnSpc>
                <a:spcPct val="90000"/>
              </a:lnSpc>
              <a:defRPr/>
            </a:pPr>
            <a:r>
              <a:rPr lang="en-GB" sz="1000" dirty="0">
                <a:solidFill>
                  <a:srgbClr val="000000"/>
                </a:solidFill>
                <a:latin typeface="Calibri" pitchFamily="34" charset="0"/>
              </a:rPr>
              <a:t>Project is initiated</a:t>
            </a:r>
          </a:p>
        </p:txBody>
      </p:sp>
      <p:sp>
        <p:nvSpPr>
          <p:cNvPr id="75" name="Rounded Rectangle 74"/>
          <p:cNvSpPr/>
          <p:nvPr/>
        </p:nvSpPr>
        <p:spPr>
          <a:xfrm>
            <a:off x="2322099" y="2421925"/>
            <a:ext cx="2189696" cy="447077"/>
          </a:xfrm>
          <a:prstGeom prst="roundRect">
            <a:avLst/>
          </a:prstGeom>
          <a:solidFill>
            <a:schemeClr val="accent5">
              <a:lumMod val="20000"/>
              <a:lumOff val="80000"/>
            </a:schemeClr>
          </a:solidFill>
          <a:ln>
            <a:noFill/>
          </a:ln>
          <a:effectLst>
            <a:outerShdw blurRad="50800" dist="38099" dir="2700015" rotWithShape="0">
              <a:scrgbClr r="0" g="0" b="0">
                <a:alpha val="40000"/>
              </a:scrgbClr>
            </a:outerShdw>
          </a:effectLst>
        </p:spPr>
        <p:style>
          <a:lnRef idx="2">
            <a:schemeClr val="accent1">
              <a:shade val="50000"/>
            </a:schemeClr>
          </a:lnRef>
          <a:fillRef idx="1">
            <a:schemeClr val="accent1"/>
          </a:fillRef>
          <a:effectRef idx="0">
            <a:schemeClr val="accent1"/>
          </a:effectRef>
          <a:fontRef idx="minor">
            <a:schemeClr val="lt1"/>
          </a:fontRef>
        </p:style>
        <p:txBody>
          <a:bodyPr lIns="77925" tIns="38963" rIns="77925" bIns="38963" anchor="ctr"/>
          <a:lstStyle/>
          <a:p>
            <a:pPr algn="ctr">
              <a:lnSpc>
                <a:spcPct val="90000"/>
              </a:lnSpc>
              <a:defRPr/>
            </a:pPr>
            <a:r>
              <a:rPr lang="en-GB" sz="1000" dirty="0">
                <a:solidFill>
                  <a:srgbClr val="000000"/>
                </a:solidFill>
                <a:latin typeface="Calibri" pitchFamily="34" charset="0"/>
              </a:rPr>
              <a:t>Project refers to Best practices repository (Trackers, tools etc)</a:t>
            </a:r>
          </a:p>
        </p:txBody>
      </p:sp>
      <p:sp>
        <p:nvSpPr>
          <p:cNvPr id="76" name="Rounded Rectangle 75"/>
          <p:cNvSpPr/>
          <p:nvPr/>
        </p:nvSpPr>
        <p:spPr>
          <a:xfrm>
            <a:off x="4775070" y="2421925"/>
            <a:ext cx="3012138" cy="447077"/>
          </a:xfrm>
          <a:prstGeom prst="roundRect">
            <a:avLst/>
          </a:prstGeom>
          <a:solidFill>
            <a:schemeClr val="accent5">
              <a:lumMod val="20000"/>
              <a:lumOff val="80000"/>
            </a:schemeClr>
          </a:solidFill>
          <a:ln>
            <a:noFill/>
          </a:ln>
          <a:effectLst>
            <a:outerShdw blurRad="50800" dist="38099" dir="2700015" rotWithShape="0">
              <a:scrgbClr r="0" g="0" b="0">
                <a:alpha val="40000"/>
              </a:scrgbClr>
            </a:outerShdw>
          </a:effectLst>
        </p:spPr>
        <p:style>
          <a:lnRef idx="2">
            <a:schemeClr val="accent1">
              <a:shade val="50000"/>
            </a:schemeClr>
          </a:lnRef>
          <a:fillRef idx="1">
            <a:schemeClr val="accent1"/>
          </a:fillRef>
          <a:effectRef idx="0">
            <a:schemeClr val="accent1"/>
          </a:effectRef>
          <a:fontRef idx="minor">
            <a:schemeClr val="lt1"/>
          </a:fontRef>
        </p:style>
        <p:txBody>
          <a:bodyPr lIns="77925" tIns="38963" rIns="77925" bIns="38963" anchor="ctr"/>
          <a:lstStyle/>
          <a:p>
            <a:pPr algn="ctr">
              <a:lnSpc>
                <a:spcPct val="90000"/>
              </a:lnSpc>
              <a:defRPr/>
            </a:pPr>
            <a:r>
              <a:rPr lang="en-GB" sz="1000" dirty="0">
                <a:solidFill>
                  <a:srgbClr val="000000"/>
                </a:solidFill>
                <a:latin typeface="Calibri" pitchFamily="34" charset="0"/>
              </a:rPr>
              <a:t>Identifies practices during execution or post release which were uniquely done to achieve results</a:t>
            </a:r>
          </a:p>
        </p:txBody>
      </p:sp>
      <p:cxnSp>
        <p:nvCxnSpPr>
          <p:cNvPr id="77" name="Straight Arrow Connector 76"/>
          <p:cNvCxnSpPr>
            <a:stCxn id="74" idx="3"/>
            <a:endCxn id="75" idx="1"/>
          </p:cNvCxnSpPr>
          <p:nvPr/>
        </p:nvCxnSpPr>
        <p:spPr>
          <a:xfrm>
            <a:off x="2058823" y="2645463"/>
            <a:ext cx="263275" cy="0"/>
          </a:xfrm>
          <a:prstGeom prst="straightConnector1">
            <a:avLst/>
          </a:prstGeom>
          <a:ln>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p:cNvCxnSpPr>
            <a:stCxn id="75" idx="3"/>
            <a:endCxn id="76" idx="1"/>
          </p:cNvCxnSpPr>
          <p:nvPr/>
        </p:nvCxnSpPr>
        <p:spPr>
          <a:xfrm>
            <a:off x="4511795" y="2645463"/>
            <a:ext cx="263275" cy="0"/>
          </a:xfrm>
          <a:prstGeom prst="straightConnector1">
            <a:avLst/>
          </a:prstGeom>
          <a:ln>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p:cNvCxnSpPr>
            <a:stCxn id="76" idx="3"/>
            <a:endCxn id="73" idx="1"/>
          </p:cNvCxnSpPr>
          <p:nvPr/>
        </p:nvCxnSpPr>
        <p:spPr>
          <a:xfrm>
            <a:off x="7787209" y="2645463"/>
            <a:ext cx="263275" cy="0"/>
          </a:xfrm>
          <a:prstGeom prst="straightConnector1">
            <a:avLst/>
          </a:prstGeom>
          <a:ln>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80" name="Rounded Rectangle 79"/>
          <p:cNvSpPr/>
          <p:nvPr/>
        </p:nvSpPr>
        <p:spPr>
          <a:xfrm>
            <a:off x="7598215" y="3721717"/>
            <a:ext cx="1531444" cy="447077"/>
          </a:xfrm>
          <a:prstGeom prst="roundRect">
            <a:avLst/>
          </a:prstGeom>
          <a:solidFill>
            <a:schemeClr val="accent5">
              <a:lumMod val="20000"/>
              <a:lumOff val="80000"/>
            </a:schemeClr>
          </a:solidFill>
          <a:ln>
            <a:noFill/>
          </a:ln>
          <a:effectLst>
            <a:outerShdw blurRad="50800" dist="38099" dir="2700015" rotWithShape="0">
              <a:scrgbClr r="0" g="0" b="0">
                <a:alpha val="40000"/>
              </a:scrgbClr>
            </a:outerShdw>
          </a:effectLst>
        </p:spPr>
        <p:style>
          <a:lnRef idx="2">
            <a:schemeClr val="accent1">
              <a:shade val="50000"/>
            </a:schemeClr>
          </a:lnRef>
          <a:fillRef idx="1">
            <a:schemeClr val="accent1"/>
          </a:fillRef>
          <a:effectRef idx="0">
            <a:schemeClr val="accent1"/>
          </a:effectRef>
          <a:fontRef idx="minor">
            <a:schemeClr val="lt1"/>
          </a:fontRef>
        </p:style>
        <p:txBody>
          <a:bodyPr lIns="77925" tIns="38963" rIns="77925" bIns="38963" anchor="ctr"/>
          <a:lstStyle/>
          <a:p>
            <a:pPr algn="ctr">
              <a:lnSpc>
                <a:spcPct val="90000"/>
              </a:lnSpc>
              <a:defRPr/>
            </a:pPr>
            <a:r>
              <a:rPr lang="en-GB" sz="1000" dirty="0">
                <a:solidFill>
                  <a:srgbClr val="000000"/>
                </a:solidFill>
                <a:latin typeface="Calibri" pitchFamily="34" charset="0"/>
              </a:rPr>
              <a:t>SEPG evaluates Process related Best practice</a:t>
            </a:r>
          </a:p>
        </p:txBody>
      </p:sp>
      <p:sp>
        <p:nvSpPr>
          <p:cNvPr id="81" name="Rounded Rectangle 80"/>
          <p:cNvSpPr/>
          <p:nvPr/>
        </p:nvSpPr>
        <p:spPr>
          <a:xfrm>
            <a:off x="3702932" y="3721717"/>
            <a:ext cx="1520994" cy="447077"/>
          </a:xfrm>
          <a:prstGeom prst="roundRect">
            <a:avLst/>
          </a:prstGeom>
          <a:solidFill>
            <a:schemeClr val="accent5">
              <a:lumMod val="20000"/>
              <a:lumOff val="80000"/>
            </a:schemeClr>
          </a:solidFill>
          <a:ln>
            <a:noFill/>
          </a:ln>
          <a:effectLst>
            <a:outerShdw blurRad="50800" dist="38099" dir="2700015" rotWithShape="0">
              <a:scrgbClr r="0" g="0" b="0">
                <a:alpha val="40000"/>
              </a:scrgbClr>
            </a:outerShdw>
          </a:effectLst>
        </p:spPr>
        <p:style>
          <a:lnRef idx="2">
            <a:schemeClr val="accent1">
              <a:shade val="50000"/>
            </a:schemeClr>
          </a:lnRef>
          <a:fillRef idx="1">
            <a:schemeClr val="accent1"/>
          </a:fillRef>
          <a:effectRef idx="0">
            <a:schemeClr val="accent1"/>
          </a:effectRef>
          <a:fontRef idx="minor">
            <a:schemeClr val="lt1"/>
          </a:fontRef>
        </p:style>
        <p:txBody>
          <a:bodyPr lIns="77925" tIns="38963" rIns="77925" bIns="38963" anchor="ctr"/>
          <a:lstStyle/>
          <a:p>
            <a:pPr algn="ctr">
              <a:lnSpc>
                <a:spcPct val="90000"/>
              </a:lnSpc>
              <a:defRPr/>
            </a:pPr>
            <a:r>
              <a:rPr lang="en-GB" sz="1000" dirty="0">
                <a:solidFill>
                  <a:srgbClr val="000000"/>
                </a:solidFill>
                <a:latin typeface="Calibri" pitchFamily="34" charset="0"/>
              </a:rPr>
              <a:t>Evaluate best practices for standardization </a:t>
            </a:r>
          </a:p>
        </p:txBody>
      </p:sp>
      <p:sp>
        <p:nvSpPr>
          <p:cNvPr id="82" name="Rounded Rectangle 81"/>
          <p:cNvSpPr/>
          <p:nvPr/>
        </p:nvSpPr>
        <p:spPr>
          <a:xfrm>
            <a:off x="5650573" y="3721717"/>
            <a:ext cx="1520994" cy="447077"/>
          </a:xfrm>
          <a:prstGeom prst="roundRect">
            <a:avLst/>
          </a:prstGeom>
          <a:solidFill>
            <a:schemeClr val="accent5">
              <a:lumMod val="20000"/>
              <a:lumOff val="80000"/>
            </a:schemeClr>
          </a:solidFill>
          <a:ln>
            <a:noFill/>
          </a:ln>
          <a:effectLst>
            <a:outerShdw blurRad="50800" dist="38099" dir="2700015" rotWithShape="0">
              <a:scrgbClr r="0" g="0" b="0">
                <a:alpha val="40000"/>
              </a:scrgbClr>
            </a:outerShdw>
          </a:effectLst>
        </p:spPr>
        <p:style>
          <a:lnRef idx="2">
            <a:schemeClr val="accent1">
              <a:shade val="50000"/>
            </a:schemeClr>
          </a:lnRef>
          <a:fillRef idx="1">
            <a:schemeClr val="accent1"/>
          </a:fillRef>
          <a:effectRef idx="0">
            <a:schemeClr val="accent1"/>
          </a:effectRef>
          <a:fontRef idx="minor">
            <a:schemeClr val="lt1"/>
          </a:fontRef>
        </p:style>
        <p:txBody>
          <a:bodyPr lIns="77925" tIns="38963" rIns="77925" bIns="38963" anchor="ctr"/>
          <a:lstStyle/>
          <a:p>
            <a:pPr algn="ctr">
              <a:lnSpc>
                <a:spcPct val="90000"/>
              </a:lnSpc>
              <a:defRPr/>
            </a:pPr>
            <a:r>
              <a:rPr lang="en-GB" sz="1000" dirty="0">
                <a:solidFill>
                  <a:srgbClr val="000000"/>
                </a:solidFill>
                <a:latin typeface="Calibri" pitchFamily="34" charset="0"/>
              </a:rPr>
              <a:t>Trigger for process initiative – Regular process </a:t>
            </a:r>
          </a:p>
        </p:txBody>
      </p:sp>
      <p:sp>
        <p:nvSpPr>
          <p:cNvPr id="83" name="Rounded Rectangle 82"/>
          <p:cNvSpPr/>
          <p:nvPr/>
        </p:nvSpPr>
        <p:spPr>
          <a:xfrm>
            <a:off x="1755291" y="3721717"/>
            <a:ext cx="1520994" cy="447077"/>
          </a:xfrm>
          <a:prstGeom prst="roundRect">
            <a:avLst/>
          </a:prstGeom>
          <a:solidFill>
            <a:schemeClr val="accent5">
              <a:lumMod val="20000"/>
              <a:lumOff val="80000"/>
            </a:schemeClr>
          </a:solidFill>
          <a:ln>
            <a:noFill/>
          </a:ln>
          <a:effectLst>
            <a:outerShdw blurRad="50800" dist="38099" dir="2700015" rotWithShape="0">
              <a:scrgbClr r="0" g="0" b="0">
                <a:alpha val="40000"/>
              </a:scrgbClr>
            </a:outerShdw>
          </a:effectLst>
        </p:spPr>
        <p:style>
          <a:lnRef idx="2">
            <a:schemeClr val="accent1">
              <a:shade val="50000"/>
            </a:schemeClr>
          </a:lnRef>
          <a:fillRef idx="1">
            <a:schemeClr val="accent1"/>
          </a:fillRef>
          <a:effectRef idx="0">
            <a:schemeClr val="accent1"/>
          </a:effectRef>
          <a:fontRef idx="minor">
            <a:schemeClr val="lt1"/>
          </a:fontRef>
        </p:style>
        <p:txBody>
          <a:bodyPr lIns="77925" tIns="38963" rIns="77925" bIns="38963" anchor="ctr"/>
          <a:lstStyle/>
          <a:p>
            <a:pPr algn="ctr">
              <a:lnSpc>
                <a:spcPct val="90000"/>
              </a:lnSpc>
              <a:defRPr/>
            </a:pPr>
            <a:r>
              <a:rPr lang="en-GB" sz="1000" dirty="0">
                <a:solidFill>
                  <a:srgbClr val="000000"/>
                </a:solidFill>
                <a:latin typeface="Calibri" pitchFamily="34" charset="0"/>
              </a:rPr>
              <a:t>Add to QMS as a process</a:t>
            </a:r>
          </a:p>
        </p:txBody>
      </p:sp>
      <p:cxnSp>
        <p:nvCxnSpPr>
          <p:cNvPr id="84" name="Straight Arrow Connector 83"/>
          <p:cNvCxnSpPr>
            <a:stCxn id="80" idx="1"/>
            <a:endCxn id="82" idx="3"/>
          </p:cNvCxnSpPr>
          <p:nvPr/>
        </p:nvCxnSpPr>
        <p:spPr>
          <a:xfrm flipH="1">
            <a:off x="7171567" y="3945256"/>
            <a:ext cx="426648" cy="0"/>
          </a:xfrm>
          <a:prstGeom prst="straightConnector1">
            <a:avLst/>
          </a:prstGeom>
          <a:ln>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p:cNvCxnSpPr>
            <a:stCxn id="81" idx="1"/>
            <a:endCxn id="83" idx="3"/>
          </p:cNvCxnSpPr>
          <p:nvPr/>
        </p:nvCxnSpPr>
        <p:spPr>
          <a:xfrm flipH="1">
            <a:off x="3276285" y="3945256"/>
            <a:ext cx="426647" cy="0"/>
          </a:xfrm>
          <a:prstGeom prst="straightConnector1">
            <a:avLst/>
          </a:prstGeom>
          <a:ln>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p:cNvCxnSpPr>
            <a:stCxn id="82" idx="1"/>
            <a:endCxn id="81" idx="3"/>
          </p:cNvCxnSpPr>
          <p:nvPr/>
        </p:nvCxnSpPr>
        <p:spPr>
          <a:xfrm flipH="1">
            <a:off x="5223926" y="3945256"/>
            <a:ext cx="426647" cy="0"/>
          </a:xfrm>
          <a:prstGeom prst="straightConnector1">
            <a:avLst/>
          </a:prstGeom>
          <a:ln>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grpSp>
        <p:nvGrpSpPr>
          <p:cNvPr id="87" name="Group 44"/>
          <p:cNvGrpSpPr/>
          <p:nvPr/>
        </p:nvGrpSpPr>
        <p:grpSpPr>
          <a:xfrm>
            <a:off x="3262052" y="2882064"/>
            <a:ext cx="3413658" cy="514010"/>
            <a:chOff x="2861359" y="1844376"/>
            <a:chExt cx="3413658" cy="514010"/>
          </a:xfrm>
        </p:grpSpPr>
        <p:sp>
          <p:nvSpPr>
            <p:cNvPr id="88" name="Rounded Rectangle 87"/>
            <p:cNvSpPr/>
            <p:nvPr/>
          </p:nvSpPr>
          <p:spPr>
            <a:xfrm>
              <a:off x="2861359" y="2022100"/>
              <a:ext cx="3413658" cy="336286"/>
            </a:xfrm>
            <a:prstGeom prst="roundRect">
              <a:avLst/>
            </a:prstGeom>
            <a:solidFill>
              <a:schemeClr val="accent1">
                <a:lumMod val="20000"/>
                <a:lumOff val="80000"/>
              </a:schemeClr>
            </a:solidFill>
            <a:ln>
              <a:noFill/>
            </a:ln>
            <a:effectLst>
              <a:outerShdw blurRad="50800" dist="38099" dir="2700015" rotWithShape="0">
                <a:scrgbClr r="0" g="0" b="0">
                  <a:alpha val="40000"/>
                </a:scrgbClr>
              </a:outerShdw>
            </a:effectLst>
          </p:spPr>
          <p:style>
            <a:lnRef idx="2">
              <a:schemeClr val="accent1">
                <a:shade val="50000"/>
              </a:schemeClr>
            </a:lnRef>
            <a:fillRef idx="1">
              <a:schemeClr val="accent1"/>
            </a:fillRef>
            <a:effectRef idx="0">
              <a:schemeClr val="accent1"/>
            </a:effectRef>
            <a:fontRef idx="minor">
              <a:schemeClr val="lt1"/>
            </a:fontRef>
          </p:style>
          <p:txBody>
            <a:bodyPr lIns="77925" tIns="38963" rIns="77925" bIns="38963" anchor="ctr"/>
            <a:lstStyle/>
            <a:p>
              <a:pPr algn="ctr">
                <a:defRPr/>
              </a:pPr>
              <a:r>
                <a:rPr lang="en-GB" sz="1000" dirty="0">
                  <a:solidFill>
                    <a:srgbClr val="000000"/>
                  </a:solidFill>
                  <a:latin typeface="Calibri" pitchFamily="34" charset="0"/>
                </a:rPr>
                <a:t>Best Practices in KM 3.0</a:t>
              </a:r>
            </a:p>
            <a:p>
              <a:pPr algn="ctr">
                <a:defRPr/>
              </a:pPr>
              <a:r>
                <a:rPr lang="en-GB" sz="1000" dirty="0">
                  <a:solidFill>
                    <a:srgbClr val="000000"/>
                  </a:solidFill>
                  <a:latin typeface="Calibri" pitchFamily="34" charset="0"/>
                  <a:hlinkClick r:id="rId3"/>
                </a:rPr>
                <a:t>https://km3.capgemini.com/community/616708/home</a:t>
              </a:r>
              <a:r>
                <a:rPr lang="en-GB" sz="1000" dirty="0">
                  <a:solidFill>
                    <a:srgbClr val="000000"/>
                  </a:solidFill>
                  <a:latin typeface="Calibri" pitchFamily="34" charset="0"/>
                </a:rPr>
                <a:t> </a:t>
              </a:r>
            </a:p>
          </p:txBody>
        </p:sp>
        <p:sp>
          <p:nvSpPr>
            <p:cNvPr id="89" name="Down Arrow 88"/>
            <p:cNvSpPr/>
            <p:nvPr/>
          </p:nvSpPr>
          <p:spPr>
            <a:xfrm>
              <a:off x="3657976" y="1844376"/>
              <a:ext cx="93552" cy="165527"/>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Calibri"/>
                <a:sym typeface="Calibri"/>
              </a:endParaRPr>
            </a:p>
          </p:txBody>
        </p:sp>
      </p:grpSp>
      <p:sp>
        <p:nvSpPr>
          <p:cNvPr id="90" name="Down Arrow 89"/>
          <p:cNvSpPr/>
          <p:nvPr/>
        </p:nvSpPr>
        <p:spPr>
          <a:xfrm>
            <a:off x="8871622" y="2890637"/>
            <a:ext cx="107191" cy="824051"/>
          </a:xfrm>
          <a:prstGeom prst="downArrow">
            <a:avLst>
              <a:gd name="adj1" fmla="val 50000"/>
              <a:gd name="adj2" fmla="val 87615"/>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7925" tIns="38963" rIns="77925" bIns="38963" rtlCol="0" anchor="ctr"/>
          <a:lstStyle/>
          <a:p>
            <a:pPr algn="ctr"/>
            <a:endParaRPr lang="en-GB" dirty="0">
              <a:latin typeface="Calibri"/>
              <a:sym typeface="Calibri"/>
            </a:endParaRPr>
          </a:p>
        </p:txBody>
      </p:sp>
      <p:sp>
        <p:nvSpPr>
          <p:cNvPr id="91" name="Rectangle 90"/>
          <p:cNvSpPr/>
          <p:nvPr/>
        </p:nvSpPr>
        <p:spPr>
          <a:xfrm>
            <a:off x="679009" y="4366681"/>
            <a:ext cx="8516815" cy="1078961"/>
          </a:xfrm>
          <a:prstGeom prst="rect">
            <a:avLst/>
          </a:prstGeom>
        </p:spPr>
        <p:txBody>
          <a:bodyPr wrap="square" lIns="77925" tIns="38963" rIns="77925" bIns="38963">
            <a:spAutoFit/>
          </a:bodyPr>
          <a:lstStyle/>
          <a:p>
            <a:pPr marL="194813" indent="-194813">
              <a:buClr>
                <a:schemeClr val="tx1"/>
              </a:buClr>
              <a:buFont typeface="Wingdings" pitchFamily="2" charset="2"/>
              <a:buChar char="§"/>
            </a:pPr>
            <a:r>
              <a:rPr lang="en-GB" sz="1300" dirty="0">
                <a:solidFill>
                  <a:srgbClr val="000000"/>
                </a:solidFill>
                <a:latin typeface="Calibri" pitchFamily="34" charset="0"/>
                <a:cs typeface="Arial" charset="0"/>
              </a:rPr>
              <a:t>Best Practice describes the experience gained when the process is performed</a:t>
            </a:r>
          </a:p>
          <a:p>
            <a:pPr marL="194813" indent="-194813">
              <a:buClr>
                <a:schemeClr val="tx1"/>
              </a:buClr>
              <a:buFont typeface="Wingdings" pitchFamily="2" charset="2"/>
              <a:buChar char="§"/>
            </a:pPr>
            <a:r>
              <a:rPr lang="en-GB" sz="1300" dirty="0">
                <a:solidFill>
                  <a:srgbClr val="000000"/>
                </a:solidFill>
                <a:latin typeface="Calibri" pitchFamily="34" charset="0"/>
                <a:cs typeface="Arial" charset="0"/>
              </a:rPr>
              <a:t>Project fills asset details in Best Practice / Lessons Learnt Submission Form</a:t>
            </a:r>
          </a:p>
          <a:p>
            <a:pPr marL="194813" indent="-194813">
              <a:buClr>
                <a:schemeClr val="tx1"/>
              </a:buClr>
              <a:buFont typeface="Wingdings" pitchFamily="2" charset="2"/>
              <a:buChar char="§"/>
            </a:pPr>
            <a:r>
              <a:rPr lang="en-GB" sz="1300" dirty="0">
                <a:solidFill>
                  <a:srgbClr val="000000"/>
                </a:solidFill>
                <a:latin typeface="Calibri" pitchFamily="34" charset="0"/>
                <a:cs typeface="Arial" charset="0"/>
              </a:rPr>
              <a:t>Project sends the Best Practice / Lessons Learnt form to In, </a:t>
            </a:r>
            <a:r>
              <a:rPr lang="en-GB" sz="1300" dirty="0" err="1">
                <a:solidFill>
                  <a:srgbClr val="000000"/>
                </a:solidFill>
                <a:latin typeface="Calibri" pitchFamily="34" charset="0"/>
                <a:cs typeface="Arial" charset="0"/>
              </a:rPr>
              <a:t>quality.assurance</a:t>
            </a:r>
            <a:endParaRPr lang="en-GB" sz="1300" dirty="0">
              <a:solidFill>
                <a:srgbClr val="000000"/>
              </a:solidFill>
              <a:latin typeface="Calibri" pitchFamily="34" charset="0"/>
              <a:cs typeface="Arial" charset="0"/>
            </a:endParaRPr>
          </a:p>
          <a:p>
            <a:pPr marL="194813" indent="-194813">
              <a:buClr>
                <a:schemeClr val="tx1"/>
              </a:buClr>
              <a:buFont typeface="Wingdings" pitchFamily="2" charset="2"/>
              <a:buChar char="§"/>
            </a:pPr>
            <a:r>
              <a:rPr lang="en-GB" sz="1300" dirty="0">
                <a:solidFill>
                  <a:srgbClr val="000000"/>
                </a:solidFill>
                <a:latin typeface="Calibri" pitchFamily="34" charset="0"/>
                <a:cs typeface="Arial" charset="0"/>
              </a:rPr>
              <a:t>SEPG evaluates Best Practice / Lessons Learnt and updates Organizational Best Practice / Lessons Learnt Database for process related Best Practices</a:t>
            </a:r>
          </a:p>
        </p:txBody>
      </p:sp>
      <p:sp>
        <p:nvSpPr>
          <p:cNvPr id="92" name="Rounded Rectangle 91"/>
          <p:cNvSpPr/>
          <p:nvPr/>
        </p:nvSpPr>
        <p:spPr>
          <a:xfrm>
            <a:off x="7276949" y="3054349"/>
            <a:ext cx="1531444" cy="447077"/>
          </a:xfrm>
          <a:prstGeom prst="roundRect">
            <a:avLst/>
          </a:prstGeom>
          <a:solidFill>
            <a:schemeClr val="accent5">
              <a:lumMod val="20000"/>
              <a:lumOff val="80000"/>
            </a:schemeClr>
          </a:solidFill>
          <a:ln>
            <a:noFill/>
          </a:ln>
          <a:effectLst>
            <a:outerShdw blurRad="50800" dist="38099" dir="2700015" rotWithShape="0">
              <a:scrgbClr r="0" g="0" b="0">
                <a:alpha val="40000"/>
              </a:scrgbClr>
            </a:outerShdw>
          </a:effectLst>
        </p:spPr>
        <p:style>
          <a:lnRef idx="2">
            <a:schemeClr val="accent1">
              <a:shade val="50000"/>
            </a:schemeClr>
          </a:lnRef>
          <a:fillRef idx="1">
            <a:schemeClr val="accent1"/>
          </a:fillRef>
          <a:effectRef idx="0">
            <a:schemeClr val="accent1"/>
          </a:effectRef>
          <a:fontRef idx="minor">
            <a:schemeClr val="lt1"/>
          </a:fontRef>
        </p:style>
        <p:txBody>
          <a:bodyPr lIns="77925" tIns="38963" rIns="77925" bIns="38963" anchor="ctr"/>
          <a:lstStyle/>
          <a:p>
            <a:pPr algn="ctr">
              <a:lnSpc>
                <a:spcPct val="90000"/>
              </a:lnSpc>
              <a:defRPr/>
            </a:pPr>
            <a:r>
              <a:rPr lang="en-GB" sz="1000" dirty="0">
                <a:solidFill>
                  <a:srgbClr val="000000"/>
                </a:solidFill>
                <a:latin typeface="Calibri" pitchFamily="34" charset="0"/>
              </a:rPr>
              <a:t>SME’s evaluates Technical &amp; Tool related Best practice</a:t>
            </a:r>
          </a:p>
        </p:txBody>
      </p:sp>
      <p:cxnSp>
        <p:nvCxnSpPr>
          <p:cNvPr id="93" name="Straight Arrow Connector 92"/>
          <p:cNvCxnSpPr/>
          <p:nvPr/>
        </p:nvCxnSpPr>
        <p:spPr>
          <a:xfrm flipH="1">
            <a:off x="6745088" y="3227931"/>
            <a:ext cx="495857" cy="0"/>
          </a:xfrm>
          <a:prstGeom prst="straightConnector1">
            <a:avLst/>
          </a:prstGeom>
          <a:ln w="12700">
            <a:solidFill>
              <a:srgbClr val="00142A"/>
            </a:solidFill>
            <a:tailEnd type="arrow"/>
          </a:ln>
        </p:spPr>
        <p:style>
          <a:lnRef idx="1">
            <a:schemeClr val="accent1"/>
          </a:lnRef>
          <a:fillRef idx="0">
            <a:schemeClr val="accent1"/>
          </a:fillRef>
          <a:effectRef idx="0">
            <a:schemeClr val="accent1"/>
          </a:effectRef>
          <a:fontRef idx="minor">
            <a:schemeClr val="tx1"/>
          </a:fontRef>
        </p:style>
      </p:cxnSp>
      <p:cxnSp>
        <p:nvCxnSpPr>
          <p:cNvPr id="94" name="Elbow Connector 93"/>
          <p:cNvCxnSpPr/>
          <p:nvPr/>
        </p:nvCxnSpPr>
        <p:spPr>
          <a:xfrm rot="16200000" flipV="1">
            <a:off x="6955606" y="3443893"/>
            <a:ext cx="717325" cy="285402"/>
          </a:xfrm>
          <a:prstGeom prst="bentConnector3">
            <a:avLst>
              <a:gd name="adj1" fmla="val 40705"/>
            </a:avLst>
          </a:prstGeom>
          <a:ln>
            <a:tailEnd type="arrow"/>
          </a:ln>
        </p:spPr>
        <p:style>
          <a:lnRef idx="1">
            <a:schemeClr val="dk1"/>
          </a:lnRef>
          <a:fillRef idx="0">
            <a:schemeClr val="dk1"/>
          </a:fillRef>
          <a:effectRef idx="0">
            <a:schemeClr val="dk1"/>
          </a:effectRef>
          <a:fontRef idx="minor">
            <a:schemeClr val="tx1"/>
          </a:fontRef>
        </p:style>
      </p:cxnSp>
      <p:cxnSp>
        <p:nvCxnSpPr>
          <p:cNvPr id="95" name="Straight Arrow Connector 94"/>
          <p:cNvCxnSpPr/>
          <p:nvPr/>
        </p:nvCxnSpPr>
        <p:spPr>
          <a:xfrm flipH="1">
            <a:off x="8768613" y="3227931"/>
            <a:ext cx="164520" cy="0"/>
          </a:xfrm>
          <a:prstGeom prst="straightConnector1">
            <a:avLst/>
          </a:prstGeom>
          <a:ln w="12700">
            <a:solidFill>
              <a:srgbClr val="00142A"/>
            </a:solidFill>
            <a:tailEnd type="arrow"/>
          </a:ln>
        </p:spPr>
        <p:style>
          <a:lnRef idx="1">
            <a:schemeClr val="accent1"/>
          </a:lnRef>
          <a:fillRef idx="0">
            <a:schemeClr val="accent1"/>
          </a:fillRef>
          <a:effectRef idx="0">
            <a:schemeClr val="accent1"/>
          </a:effectRef>
          <a:fontRef idx="minor">
            <a:schemeClr val="tx1"/>
          </a:fontRef>
        </p:style>
      </p:cxnSp>
      <p:cxnSp>
        <p:nvCxnSpPr>
          <p:cNvPr id="96" name="Elbow Connector 95"/>
          <p:cNvCxnSpPr>
            <a:stCxn id="92" idx="2"/>
            <a:endCxn id="82" idx="0"/>
          </p:cNvCxnSpPr>
          <p:nvPr/>
        </p:nvCxnSpPr>
        <p:spPr>
          <a:xfrm rot="5400000">
            <a:off x="7116726" y="2795771"/>
            <a:ext cx="220291" cy="1631601"/>
          </a:xfrm>
          <a:prstGeom prst="bentConnector3">
            <a:avLst>
              <a:gd name="adj1" fmla="val 24057"/>
            </a:avLst>
          </a:prstGeom>
          <a:ln>
            <a:solidFill>
              <a:srgbClr val="00142A"/>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7528499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0"/>
                                        </p:tgtEl>
                                        <p:attrNameLst>
                                          <p:attrName>style.visibility</p:attrName>
                                        </p:attrNameLst>
                                      </p:cBhvr>
                                      <p:to>
                                        <p:strVal val="visible"/>
                                      </p:to>
                                    </p:set>
                                    <p:animEffect transition="in" filter="fade">
                                      <p:cBhvr>
                                        <p:cTn id="7" dur="1000"/>
                                        <p:tgtEl>
                                          <p:spTgt spid="70"/>
                                        </p:tgtEl>
                                      </p:cBhvr>
                                    </p:animEffect>
                                  </p:childTnLst>
                                </p:cTn>
                              </p:par>
                            </p:childTnLst>
                          </p:cTn>
                        </p:par>
                        <p:par>
                          <p:cTn id="8" fill="hold">
                            <p:stCondLst>
                              <p:cond delay="1000"/>
                            </p:stCondLst>
                            <p:childTnLst>
                              <p:par>
                                <p:cTn id="9" presetID="22" presetClass="entr" presetSubtype="8" fill="hold" grpId="0" nodeType="afterEffect">
                                  <p:stCondLst>
                                    <p:cond delay="0"/>
                                  </p:stCondLst>
                                  <p:childTnLst>
                                    <p:set>
                                      <p:cBhvr>
                                        <p:cTn id="10" dur="1" fill="hold">
                                          <p:stCondLst>
                                            <p:cond delay="0"/>
                                          </p:stCondLst>
                                        </p:cTn>
                                        <p:tgtEl>
                                          <p:spTgt spid="74"/>
                                        </p:tgtEl>
                                        <p:attrNameLst>
                                          <p:attrName>style.visibility</p:attrName>
                                        </p:attrNameLst>
                                      </p:cBhvr>
                                      <p:to>
                                        <p:strVal val="visible"/>
                                      </p:to>
                                    </p:set>
                                    <p:animEffect transition="in" filter="wipe(left)">
                                      <p:cBhvr>
                                        <p:cTn id="11" dur="1000"/>
                                        <p:tgtEl>
                                          <p:spTgt spid="74"/>
                                        </p:tgtEl>
                                      </p:cBhvr>
                                    </p:animEffect>
                                  </p:childTnLst>
                                </p:cTn>
                              </p:par>
                            </p:childTnLst>
                          </p:cTn>
                        </p:par>
                        <p:par>
                          <p:cTn id="12" fill="hold">
                            <p:stCondLst>
                              <p:cond delay="2000"/>
                            </p:stCondLst>
                            <p:childTnLst>
                              <p:par>
                                <p:cTn id="13" presetID="22" presetClass="entr" presetSubtype="8" fill="hold" nodeType="afterEffect">
                                  <p:stCondLst>
                                    <p:cond delay="0"/>
                                  </p:stCondLst>
                                  <p:childTnLst>
                                    <p:set>
                                      <p:cBhvr>
                                        <p:cTn id="14" dur="1" fill="hold">
                                          <p:stCondLst>
                                            <p:cond delay="0"/>
                                          </p:stCondLst>
                                        </p:cTn>
                                        <p:tgtEl>
                                          <p:spTgt spid="77"/>
                                        </p:tgtEl>
                                        <p:attrNameLst>
                                          <p:attrName>style.visibility</p:attrName>
                                        </p:attrNameLst>
                                      </p:cBhvr>
                                      <p:to>
                                        <p:strVal val="visible"/>
                                      </p:to>
                                    </p:set>
                                    <p:animEffect transition="in" filter="wipe(left)">
                                      <p:cBhvr>
                                        <p:cTn id="15" dur="1000"/>
                                        <p:tgtEl>
                                          <p:spTgt spid="77"/>
                                        </p:tgtEl>
                                      </p:cBhvr>
                                    </p:animEffect>
                                  </p:childTnLst>
                                </p:cTn>
                              </p:par>
                            </p:childTnLst>
                          </p:cTn>
                        </p:par>
                        <p:par>
                          <p:cTn id="16" fill="hold">
                            <p:stCondLst>
                              <p:cond delay="3000"/>
                            </p:stCondLst>
                            <p:childTnLst>
                              <p:par>
                                <p:cTn id="17" presetID="22" presetClass="entr" presetSubtype="8" fill="hold" grpId="0" nodeType="afterEffect">
                                  <p:stCondLst>
                                    <p:cond delay="0"/>
                                  </p:stCondLst>
                                  <p:childTnLst>
                                    <p:set>
                                      <p:cBhvr>
                                        <p:cTn id="18" dur="1" fill="hold">
                                          <p:stCondLst>
                                            <p:cond delay="0"/>
                                          </p:stCondLst>
                                        </p:cTn>
                                        <p:tgtEl>
                                          <p:spTgt spid="75"/>
                                        </p:tgtEl>
                                        <p:attrNameLst>
                                          <p:attrName>style.visibility</p:attrName>
                                        </p:attrNameLst>
                                      </p:cBhvr>
                                      <p:to>
                                        <p:strVal val="visible"/>
                                      </p:to>
                                    </p:set>
                                    <p:animEffect transition="in" filter="wipe(left)">
                                      <p:cBhvr>
                                        <p:cTn id="19" dur="1000"/>
                                        <p:tgtEl>
                                          <p:spTgt spid="75"/>
                                        </p:tgtEl>
                                      </p:cBhvr>
                                    </p:animEffect>
                                  </p:childTnLst>
                                </p:cTn>
                              </p:par>
                            </p:childTnLst>
                          </p:cTn>
                        </p:par>
                        <p:par>
                          <p:cTn id="20" fill="hold">
                            <p:stCondLst>
                              <p:cond delay="4000"/>
                            </p:stCondLst>
                            <p:childTnLst>
                              <p:par>
                                <p:cTn id="21" presetID="22" presetClass="entr" presetSubtype="1" fill="hold" nodeType="afterEffect">
                                  <p:stCondLst>
                                    <p:cond delay="0"/>
                                  </p:stCondLst>
                                  <p:childTnLst>
                                    <p:set>
                                      <p:cBhvr>
                                        <p:cTn id="22" dur="1" fill="hold">
                                          <p:stCondLst>
                                            <p:cond delay="0"/>
                                          </p:stCondLst>
                                        </p:cTn>
                                        <p:tgtEl>
                                          <p:spTgt spid="87"/>
                                        </p:tgtEl>
                                        <p:attrNameLst>
                                          <p:attrName>style.visibility</p:attrName>
                                        </p:attrNameLst>
                                      </p:cBhvr>
                                      <p:to>
                                        <p:strVal val="visible"/>
                                      </p:to>
                                    </p:set>
                                    <p:animEffect transition="in" filter="wipe(up)">
                                      <p:cBhvr>
                                        <p:cTn id="23" dur="1000"/>
                                        <p:tgtEl>
                                          <p:spTgt spid="87"/>
                                        </p:tgtEl>
                                      </p:cBhvr>
                                    </p:animEffect>
                                  </p:childTnLst>
                                </p:cTn>
                              </p:par>
                            </p:childTnLst>
                          </p:cTn>
                        </p:par>
                        <p:par>
                          <p:cTn id="24" fill="hold">
                            <p:stCondLst>
                              <p:cond delay="5000"/>
                            </p:stCondLst>
                            <p:childTnLst>
                              <p:par>
                                <p:cTn id="25" presetID="22" presetClass="entr" presetSubtype="8" fill="hold" nodeType="afterEffect">
                                  <p:stCondLst>
                                    <p:cond delay="0"/>
                                  </p:stCondLst>
                                  <p:childTnLst>
                                    <p:set>
                                      <p:cBhvr>
                                        <p:cTn id="26" dur="1" fill="hold">
                                          <p:stCondLst>
                                            <p:cond delay="0"/>
                                          </p:stCondLst>
                                        </p:cTn>
                                        <p:tgtEl>
                                          <p:spTgt spid="78"/>
                                        </p:tgtEl>
                                        <p:attrNameLst>
                                          <p:attrName>style.visibility</p:attrName>
                                        </p:attrNameLst>
                                      </p:cBhvr>
                                      <p:to>
                                        <p:strVal val="visible"/>
                                      </p:to>
                                    </p:set>
                                    <p:animEffect transition="in" filter="wipe(left)">
                                      <p:cBhvr>
                                        <p:cTn id="27" dur="1000"/>
                                        <p:tgtEl>
                                          <p:spTgt spid="78"/>
                                        </p:tgtEl>
                                      </p:cBhvr>
                                    </p:animEffect>
                                  </p:childTnLst>
                                </p:cTn>
                              </p:par>
                            </p:childTnLst>
                          </p:cTn>
                        </p:par>
                        <p:par>
                          <p:cTn id="28" fill="hold">
                            <p:stCondLst>
                              <p:cond delay="6000"/>
                            </p:stCondLst>
                            <p:childTnLst>
                              <p:par>
                                <p:cTn id="29" presetID="22" presetClass="entr" presetSubtype="8" fill="hold" grpId="0" nodeType="afterEffect">
                                  <p:stCondLst>
                                    <p:cond delay="0"/>
                                  </p:stCondLst>
                                  <p:childTnLst>
                                    <p:set>
                                      <p:cBhvr>
                                        <p:cTn id="30" dur="1" fill="hold">
                                          <p:stCondLst>
                                            <p:cond delay="0"/>
                                          </p:stCondLst>
                                        </p:cTn>
                                        <p:tgtEl>
                                          <p:spTgt spid="76"/>
                                        </p:tgtEl>
                                        <p:attrNameLst>
                                          <p:attrName>style.visibility</p:attrName>
                                        </p:attrNameLst>
                                      </p:cBhvr>
                                      <p:to>
                                        <p:strVal val="visible"/>
                                      </p:to>
                                    </p:set>
                                    <p:animEffect transition="in" filter="wipe(left)">
                                      <p:cBhvr>
                                        <p:cTn id="31" dur="1000"/>
                                        <p:tgtEl>
                                          <p:spTgt spid="76"/>
                                        </p:tgtEl>
                                      </p:cBhvr>
                                    </p:animEffect>
                                  </p:childTnLst>
                                </p:cTn>
                              </p:par>
                            </p:childTnLst>
                          </p:cTn>
                        </p:par>
                        <p:par>
                          <p:cTn id="32" fill="hold">
                            <p:stCondLst>
                              <p:cond delay="7000"/>
                            </p:stCondLst>
                            <p:childTnLst>
                              <p:par>
                                <p:cTn id="33" presetID="22" presetClass="entr" presetSubtype="8" fill="hold" nodeType="afterEffect">
                                  <p:stCondLst>
                                    <p:cond delay="0"/>
                                  </p:stCondLst>
                                  <p:childTnLst>
                                    <p:set>
                                      <p:cBhvr>
                                        <p:cTn id="34" dur="1" fill="hold">
                                          <p:stCondLst>
                                            <p:cond delay="0"/>
                                          </p:stCondLst>
                                        </p:cTn>
                                        <p:tgtEl>
                                          <p:spTgt spid="79"/>
                                        </p:tgtEl>
                                        <p:attrNameLst>
                                          <p:attrName>style.visibility</p:attrName>
                                        </p:attrNameLst>
                                      </p:cBhvr>
                                      <p:to>
                                        <p:strVal val="visible"/>
                                      </p:to>
                                    </p:set>
                                    <p:animEffect transition="in" filter="wipe(left)">
                                      <p:cBhvr>
                                        <p:cTn id="35" dur="1000"/>
                                        <p:tgtEl>
                                          <p:spTgt spid="79"/>
                                        </p:tgtEl>
                                      </p:cBhvr>
                                    </p:animEffect>
                                  </p:childTnLst>
                                </p:cTn>
                              </p:par>
                            </p:childTnLst>
                          </p:cTn>
                        </p:par>
                        <p:par>
                          <p:cTn id="36" fill="hold">
                            <p:stCondLst>
                              <p:cond delay="8000"/>
                            </p:stCondLst>
                            <p:childTnLst>
                              <p:par>
                                <p:cTn id="37" presetID="22" presetClass="entr" presetSubtype="8" fill="hold" grpId="0" nodeType="afterEffect">
                                  <p:stCondLst>
                                    <p:cond delay="0"/>
                                  </p:stCondLst>
                                  <p:childTnLst>
                                    <p:set>
                                      <p:cBhvr>
                                        <p:cTn id="38" dur="1" fill="hold">
                                          <p:stCondLst>
                                            <p:cond delay="0"/>
                                          </p:stCondLst>
                                        </p:cTn>
                                        <p:tgtEl>
                                          <p:spTgt spid="73"/>
                                        </p:tgtEl>
                                        <p:attrNameLst>
                                          <p:attrName>style.visibility</p:attrName>
                                        </p:attrNameLst>
                                      </p:cBhvr>
                                      <p:to>
                                        <p:strVal val="visible"/>
                                      </p:to>
                                    </p:set>
                                    <p:animEffect transition="in" filter="wipe(left)">
                                      <p:cBhvr>
                                        <p:cTn id="39" dur="1000"/>
                                        <p:tgtEl>
                                          <p:spTgt spid="73"/>
                                        </p:tgtEl>
                                      </p:cBhvr>
                                    </p:animEffect>
                                  </p:childTnLst>
                                </p:cTn>
                              </p:par>
                            </p:childTnLst>
                          </p:cTn>
                        </p:par>
                        <p:par>
                          <p:cTn id="40" fill="hold">
                            <p:stCondLst>
                              <p:cond delay="9000"/>
                            </p:stCondLst>
                            <p:childTnLst>
                              <p:par>
                                <p:cTn id="41" presetID="10" presetClass="entr" presetSubtype="0" fill="hold" grpId="0" nodeType="afterEffect">
                                  <p:stCondLst>
                                    <p:cond delay="0"/>
                                  </p:stCondLst>
                                  <p:childTnLst>
                                    <p:set>
                                      <p:cBhvr>
                                        <p:cTn id="42" dur="1" fill="hold">
                                          <p:stCondLst>
                                            <p:cond delay="0"/>
                                          </p:stCondLst>
                                        </p:cTn>
                                        <p:tgtEl>
                                          <p:spTgt spid="69"/>
                                        </p:tgtEl>
                                        <p:attrNameLst>
                                          <p:attrName>style.visibility</p:attrName>
                                        </p:attrNameLst>
                                      </p:cBhvr>
                                      <p:to>
                                        <p:strVal val="visible"/>
                                      </p:to>
                                    </p:set>
                                    <p:animEffect transition="in" filter="fade">
                                      <p:cBhvr>
                                        <p:cTn id="43" dur="1000"/>
                                        <p:tgtEl>
                                          <p:spTgt spid="69"/>
                                        </p:tgtEl>
                                      </p:cBhvr>
                                    </p:animEffect>
                                  </p:childTnLst>
                                </p:cTn>
                              </p:par>
                            </p:childTnLst>
                          </p:cTn>
                        </p:par>
                        <p:par>
                          <p:cTn id="44" fill="hold">
                            <p:stCondLst>
                              <p:cond delay="10000"/>
                            </p:stCondLst>
                            <p:childTnLst>
                              <p:par>
                                <p:cTn id="45" presetID="22" presetClass="entr" presetSubtype="1" fill="hold" grpId="0" nodeType="afterEffect">
                                  <p:stCondLst>
                                    <p:cond delay="0"/>
                                  </p:stCondLst>
                                  <p:childTnLst>
                                    <p:set>
                                      <p:cBhvr>
                                        <p:cTn id="46" dur="1" fill="hold">
                                          <p:stCondLst>
                                            <p:cond delay="0"/>
                                          </p:stCondLst>
                                        </p:cTn>
                                        <p:tgtEl>
                                          <p:spTgt spid="90"/>
                                        </p:tgtEl>
                                        <p:attrNameLst>
                                          <p:attrName>style.visibility</p:attrName>
                                        </p:attrNameLst>
                                      </p:cBhvr>
                                      <p:to>
                                        <p:strVal val="visible"/>
                                      </p:to>
                                    </p:set>
                                    <p:animEffect transition="in" filter="wipe(up)">
                                      <p:cBhvr>
                                        <p:cTn id="47" dur="1000"/>
                                        <p:tgtEl>
                                          <p:spTgt spid="90"/>
                                        </p:tgtEl>
                                      </p:cBhvr>
                                    </p:animEffect>
                                  </p:childTnLst>
                                </p:cTn>
                              </p:par>
                            </p:childTnLst>
                          </p:cTn>
                        </p:par>
                        <p:par>
                          <p:cTn id="48" fill="hold">
                            <p:stCondLst>
                              <p:cond delay="11000"/>
                            </p:stCondLst>
                            <p:childTnLst>
                              <p:par>
                                <p:cTn id="49" presetID="22" presetClass="entr" presetSubtype="2" fill="hold" grpId="0" nodeType="afterEffect">
                                  <p:stCondLst>
                                    <p:cond delay="0"/>
                                  </p:stCondLst>
                                  <p:childTnLst>
                                    <p:set>
                                      <p:cBhvr>
                                        <p:cTn id="50" dur="1" fill="hold">
                                          <p:stCondLst>
                                            <p:cond delay="0"/>
                                          </p:stCondLst>
                                        </p:cTn>
                                        <p:tgtEl>
                                          <p:spTgt spid="80"/>
                                        </p:tgtEl>
                                        <p:attrNameLst>
                                          <p:attrName>style.visibility</p:attrName>
                                        </p:attrNameLst>
                                      </p:cBhvr>
                                      <p:to>
                                        <p:strVal val="visible"/>
                                      </p:to>
                                    </p:set>
                                    <p:animEffect transition="in" filter="wipe(right)">
                                      <p:cBhvr>
                                        <p:cTn id="51" dur="1000"/>
                                        <p:tgtEl>
                                          <p:spTgt spid="80"/>
                                        </p:tgtEl>
                                      </p:cBhvr>
                                    </p:animEffect>
                                  </p:childTnLst>
                                </p:cTn>
                              </p:par>
                            </p:childTnLst>
                          </p:cTn>
                        </p:par>
                        <p:par>
                          <p:cTn id="52" fill="hold">
                            <p:stCondLst>
                              <p:cond delay="12000"/>
                            </p:stCondLst>
                            <p:childTnLst>
                              <p:par>
                                <p:cTn id="53" presetID="22" presetClass="entr" presetSubtype="2" fill="hold" nodeType="afterEffect">
                                  <p:stCondLst>
                                    <p:cond delay="0"/>
                                  </p:stCondLst>
                                  <p:childTnLst>
                                    <p:set>
                                      <p:cBhvr>
                                        <p:cTn id="54" dur="1" fill="hold">
                                          <p:stCondLst>
                                            <p:cond delay="0"/>
                                          </p:stCondLst>
                                        </p:cTn>
                                        <p:tgtEl>
                                          <p:spTgt spid="84"/>
                                        </p:tgtEl>
                                        <p:attrNameLst>
                                          <p:attrName>style.visibility</p:attrName>
                                        </p:attrNameLst>
                                      </p:cBhvr>
                                      <p:to>
                                        <p:strVal val="visible"/>
                                      </p:to>
                                    </p:set>
                                    <p:animEffect transition="in" filter="wipe(right)">
                                      <p:cBhvr>
                                        <p:cTn id="55" dur="1000"/>
                                        <p:tgtEl>
                                          <p:spTgt spid="84"/>
                                        </p:tgtEl>
                                      </p:cBhvr>
                                    </p:animEffect>
                                  </p:childTnLst>
                                </p:cTn>
                              </p:par>
                            </p:childTnLst>
                          </p:cTn>
                        </p:par>
                        <p:par>
                          <p:cTn id="56" fill="hold">
                            <p:stCondLst>
                              <p:cond delay="13000"/>
                            </p:stCondLst>
                            <p:childTnLst>
                              <p:par>
                                <p:cTn id="57" presetID="22" presetClass="entr" presetSubtype="2" fill="hold" grpId="0" nodeType="afterEffect">
                                  <p:stCondLst>
                                    <p:cond delay="0"/>
                                  </p:stCondLst>
                                  <p:childTnLst>
                                    <p:set>
                                      <p:cBhvr>
                                        <p:cTn id="58" dur="1" fill="hold">
                                          <p:stCondLst>
                                            <p:cond delay="0"/>
                                          </p:stCondLst>
                                        </p:cTn>
                                        <p:tgtEl>
                                          <p:spTgt spid="82"/>
                                        </p:tgtEl>
                                        <p:attrNameLst>
                                          <p:attrName>style.visibility</p:attrName>
                                        </p:attrNameLst>
                                      </p:cBhvr>
                                      <p:to>
                                        <p:strVal val="visible"/>
                                      </p:to>
                                    </p:set>
                                    <p:animEffect transition="in" filter="wipe(right)">
                                      <p:cBhvr>
                                        <p:cTn id="59" dur="1000"/>
                                        <p:tgtEl>
                                          <p:spTgt spid="82"/>
                                        </p:tgtEl>
                                      </p:cBhvr>
                                    </p:animEffect>
                                  </p:childTnLst>
                                </p:cTn>
                              </p:par>
                            </p:childTnLst>
                          </p:cTn>
                        </p:par>
                        <p:par>
                          <p:cTn id="60" fill="hold">
                            <p:stCondLst>
                              <p:cond delay="14000"/>
                            </p:stCondLst>
                            <p:childTnLst>
                              <p:par>
                                <p:cTn id="61" presetID="22" presetClass="entr" presetSubtype="2" fill="hold" nodeType="afterEffect">
                                  <p:stCondLst>
                                    <p:cond delay="0"/>
                                  </p:stCondLst>
                                  <p:childTnLst>
                                    <p:set>
                                      <p:cBhvr>
                                        <p:cTn id="62" dur="1" fill="hold">
                                          <p:stCondLst>
                                            <p:cond delay="0"/>
                                          </p:stCondLst>
                                        </p:cTn>
                                        <p:tgtEl>
                                          <p:spTgt spid="86"/>
                                        </p:tgtEl>
                                        <p:attrNameLst>
                                          <p:attrName>style.visibility</p:attrName>
                                        </p:attrNameLst>
                                      </p:cBhvr>
                                      <p:to>
                                        <p:strVal val="visible"/>
                                      </p:to>
                                    </p:set>
                                    <p:animEffect transition="in" filter="wipe(right)">
                                      <p:cBhvr>
                                        <p:cTn id="63" dur="1000"/>
                                        <p:tgtEl>
                                          <p:spTgt spid="86"/>
                                        </p:tgtEl>
                                      </p:cBhvr>
                                    </p:animEffect>
                                  </p:childTnLst>
                                </p:cTn>
                              </p:par>
                            </p:childTnLst>
                          </p:cTn>
                        </p:par>
                        <p:par>
                          <p:cTn id="64" fill="hold">
                            <p:stCondLst>
                              <p:cond delay="15000"/>
                            </p:stCondLst>
                            <p:childTnLst>
                              <p:par>
                                <p:cTn id="65" presetID="22" presetClass="entr" presetSubtype="2" fill="hold" grpId="0" nodeType="afterEffect">
                                  <p:stCondLst>
                                    <p:cond delay="0"/>
                                  </p:stCondLst>
                                  <p:childTnLst>
                                    <p:set>
                                      <p:cBhvr>
                                        <p:cTn id="66" dur="1" fill="hold">
                                          <p:stCondLst>
                                            <p:cond delay="0"/>
                                          </p:stCondLst>
                                        </p:cTn>
                                        <p:tgtEl>
                                          <p:spTgt spid="81"/>
                                        </p:tgtEl>
                                        <p:attrNameLst>
                                          <p:attrName>style.visibility</p:attrName>
                                        </p:attrNameLst>
                                      </p:cBhvr>
                                      <p:to>
                                        <p:strVal val="visible"/>
                                      </p:to>
                                    </p:set>
                                    <p:animEffect transition="in" filter="wipe(right)">
                                      <p:cBhvr>
                                        <p:cTn id="67" dur="1000"/>
                                        <p:tgtEl>
                                          <p:spTgt spid="81"/>
                                        </p:tgtEl>
                                      </p:cBhvr>
                                    </p:animEffect>
                                  </p:childTnLst>
                                </p:cTn>
                              </p:par>
                            </p:childTnLst>
                          </p:cTn>
                        </p:par>
                        <p:par>
                          <p:cTn id="68" fill="hold">
                            <p:stCondLst>
                              <p:cond delay="16000"/>
                            </p:stCondLst>
                            <p:childTnLst>
                              <p:par>
                                <p:cTn id="69" presetID="22" presetClass="entr" presetSubtype="2" fill="hold" nodeType="afterEffect">
                                  <p:stCondLst>
                                    <p:cond delay="0"/>
                                  </p:stCondLst>
                                  <p:childTnLst>
                                    <p:set>
                                      <p:cBhvr>
                                        <p:cTn id="70" dur="1" fill="hold">
                                          <p:stCondLst>
                                            <p:cond delay="0"/>
                                          </p:stCondLst>
                                        </p:cTn>
                                        <p:tgtEl>
                                          <p:spTgt spid="85"/>
                                        </p:tgtEl>
                                        <p:attrNameLst>
                                          <p:attrName>style.visibility</p:attrName>
                                        </p:attrNameLst>
                                      </p:cBhvr>
                                      <p:to>
                                        <p:strVal val="visible"/>
                                      </p:to>
                                    </p:set>
                                    <p:animEffect transition="in" filter="wipe(right)">
                                      <p:cBhvr>
                                        <p:cTn id="71" dur="1000"/>
                                        <p:tgtEl>
                                          <p:spTgt spid="85"/>
                                        </p:tgtEl>
                                      </p:cBhvr>
                                    </p:animEffect>
                                  </p:childTnLst>
                                </p:cTn>
                              </p:par>
                            </p:childTnLst>
                          </p:cTn>
                        </p:par>
                        <p:par>
                          <p:cTn id="72" fill="hold">
                            <p:stCondLst>
                              <p:cond delay="17000"/>
                            </p:stCondLst>
                            <p:childTnLst>
                              <p:par>
                                <p:cTn id="73" presetID="22" presetClass="entr" presetSubtype="2" fill="hold" grpId="0" nodeType="afterEffect">
                                  <p:stCondLst>
                                    <p:cond delay="0"/>
                                  </p:stCondLst>
                                  <p:childTnLst>
                                    <p:set>
                                      <p:cBhvr>
                                        <p:cTn id="74" dur="1" fill="hold">
                                          <p:stCondLst>
                                            <p:cond delay="0"/>
                                          </p:stCondLst>
                                        </p:cTn>
                                        <p:tgtEl>
                                          <p:spTgt spid="83"/>
                                        </p:tgtEl>
                                        <p:attrNameLst>
                                          <p:attrName>style.visibility</p:attrName>
                                        </p:attrNameLst>
                                      </p:cBhvr>
                                      <p:to>
                                        <p:strVal val="visible"/>
                                      </p:to>
                                    </p:set>
                                    <p:animEffect transition="in" filter="wipe(right)">
                                      <p:cBhvr>
                                        <p:cTn id="75" dur="1000"/>
                                        <p:tgtEl>
                                          <p:spTgt spid="83"/>
                                        </p:tgtEl>
                                      </p:cBhvr>
                                    </p:animEffect>
                                  </p:childTnLst>
                                </p:cTn>
                              </p:par>
                            </p:childTnLst>
                          </p:cTn>
                        </p:par>
                        <p:par>
                          <p:cTn id="76" fill="hold">
                            <p:stCondLst>
                              <p:cond delay="18000"/>
                            </p:stCondLst>
                            <p:childTnLst>
                              <p:par>
                                <p:cTn id="77" presetID="10" presetClass="entr" presetSubtype="0" fill="hold" grpId="0" nodeType="afterEffect">
                                  <p:stCondLst>
                                    <p:cond delay="0"/>
                                  </p:stCondLst>
                                  <p:childTnLst>
                                    <p:set>
                                      <p:cBhvr>
                                        <p:cTn id="78" dur="1" fill="hold">
                                          <p:stCondLst>
                                            <p:cond delay="0"/>
                                          </p:stCondLst>
                                        </p:cTn>
                                        <p:tgtEl>
                                          <p:spTgt spid="71"/>
                                        </p:tgtEl>
                                        <p:attrNameLst>
                                          <p:attrName>style.visibility</p:attrName>
                                        </p:attrNameLst>
                                      </p:cBhvr>
                                      <p:to>
                                        <p:strVal val="visible"/>
                                      </p:to>
                                    </p:set>
                                    <p:animEffect transition="in" filter="fade">
                                      <p:cBhvr>
                                        <p:cTn id="79" dur="1000"/>
                                        <p:tgtEl>
                                          <p:spTgt spid="71"/>
                                        </p:tgtEl>
                                      </p:cBhvr>
                                    </p:animEffect>
                                  </p:childTnLst>
                                </p:cTn>
                              </p:par>
                            </p:childTnLst>
                          </p:cTn>
                        </p:par>
                        <p:par>
                          <p:cTn id="80" fill="hold">
                            <p:stCondLst>
                              <p:cond delay="19000"/>
                            </p:stCondLst>
                            <p:childTnLst>
                              <p:par>
                                <p:cTn id="81" presetID="10" presetClass="entr" presetSubtype="0" fill="hold" grpId="0" nodeType="afterEffect">
                                  <p:stCondLst>
                                    <p:cond delay="0"/>
                                  </p:stCondLst>
                                  <p:childTnLst>
                                    <p:set>
                                      <p:cBhvr>
                                        <p:cTn id="82" dur="1" fill="hold">
                                          <p:stCondLst>
                                            <p:cond delay="0"/>
                                          </p:stCondLst>
                                        </p:cTn>
                                        <p:tgtEl>
                                          <p:spTgt spid="72"/>
                                        </p:tgtEl>
                                        <p:attrNameLst>
                                          <p:attrName>style.visibility</p:attrName>
                                        </p:attrNameLst>
                                      </p:cBhvr>
                                      <p:to>
                                        <p:strVal val="visible"/>
                                      </p:to>
                                    </p:set>
                                    <p:animEffect transition="in" filter="fade">
                                      <p:cBhvr>
                                        <p:cTn id="83" dur="1000"/>
                                        <p:tgtEl>
                                          <p:spTgt spid="72"/>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grpId="0" nodeType="clickEffect">
                                  <p:stCondLst>
                                    <p:cond delay="0"/>
                                  </p:stCondLst>
                                  <p:childTnLst>
                                    <p:set>
                                      <p:cBhvr>
                                        <p:cTn id="87" dur="1" fill="hold">
                                          <p:stCondLst>
                                            <p:cond delay="0"/>
                                          </p:stCondLst>
                                        </p:cTn>
                                        <p:tgtEl>
                                          <p:spTgt spid="91"/>
                                        </p:tgtEl>
                                        <p:attrNameLst>
                                          <p:attrName>style.visibility</p:attrName>
                                        </p:attrNameLst>
                                      </p:cBhvr>
                                      <p:to>
                                        <p:strVal val="visible"/>
                                      </p:to>
                                    </p:set>
                                    <p:animEffect transition="in" filter="fade">
                                      <p:cBhvr>
                                        <p:cTn id="88" dur="1000"/>
                                        <p:tgtEl>
                                          <p:spTgt spid="91"/>
                                        </p:tgtEl>
                                      </p:cBhvr>
                                    </p:animEffect>
                                  </p:childTnLst>
                                </p:cTn>
                              </p:par>
                            </p:childTnLst>
                          </p:cTn>
                        </p:par>
                        <p:par>
                          <p:cTn id="89" fill="hold">
                            <p:stCondLst>
                              <p:cond delay="1000"/>
                            </p:stCondLst>
                            <p:childTnLst>
                              <p:par>
                                <p:cTn id="90" presetID="22" presetClass="entr" presetSubtype="2" fill="hold" grpId="0" nodeType="afterEffect">
                                  <p:stCondLst>
                                    <p:cond delay="0"/>
                                  </p:stCondLst>
                                  <p:childTnLst>
                                    <p:set>
                                      <p:cBhvr>
                                        <p:cTn id="91" dur="1" fill="hold">
                                          <p:stCondLst>
                                            <p:cond delay="0"/>
                                          </p:stCondLst>
                                        </p:cTn>
                                        <p:tgtEl>
                                          <p:spTgt spid="92"/>
                                        </p:tgtEl>
                                        <p:attrNameLst>
                                          <p:attrName>style.visibility</p:attrName>
                                        </p:attrNameLst>
                                      </p:cBhvr>
                                      <p:to>
                                        <p:strVal val="visible"/>
                                      </p:to>
                                    </p:set>
                                    <p:animEffect transition="in" filter="wipe(right)">
                                      <p:cBhvr>
                                        <p:cTn id="92" dur="1000"/>
                                        <p:tgtEl>
                                          <p:spTgt spid="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animBg="1"/>
      <p:bldP spid="70" grpId="0" animBg="1"/>
      <p:bldP spid="71" grpId="0" animBg="1"/>
      <p:bldP spid="72" grpId="0" animBg="1"/>
      <p:bldP spid="73" grpId="0" animBg="1"/>
      <p:bldP spid="74" grpId="0" animBg="1"/>
      <p:bldP spid="75" grpId="0" animBg="1"/>
      <p:bldP spid="76" grpId="0" animBg="1"/>
      <p:bldP spid="80" grpId="0" animBg="1"/>
      <p:bldP spid="81" grpId="0" animBg="1"/>
      <p:bldP spid="82" grpId="0" animBg="1"/>
      <p:bldP spid="83" grpId="0" animBg="1"/>
      <p:bldP spid="90" grpId="0" animBg="1"/>
      <p:bldP spid="91" grpId="0"/>
      <p:bldP spid="92"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a:spLocks noGrp="1"/>
          </p:cNvSpPr>
          <p:nvPr>
            <p:ph type="title"/>
          </p:nvPr>
        </p:nvSpPr>
        <p:spPr/>
        <p:txBody>
          <a:bodyPr>
            <a:normAutofit/>
          </a:bodyPr>
          <a:lstStyle/>
          <a:p>
            <a:pPr>
              <a:spcAft>
                <a:spcPts val="600"/>
              </a:spcAft>
              <a:defRPr/>
            </a:pPr>
            <a:r>
              <a:rPr lang="en-US" sz="2400" dirty="0">
                <a:solidFill>
                  <a:schemeClr val="tx1"/>
                </a:solidFill>
              </a:rPr>
              <a:t>Agenda</a:t>
            </a:r>
          </a:p>
        </p:txBody>
      </p:sp>
      <p:sp>
        <p:nvSpPr>
          <p:cNvPr id="21" name="TextBox 20"/>
          <p:cNvSpPr txBox="1"/>
          <p:nvPr/>
        </p:nvSpPr>
        <p:spPr>
          <a:xfrm>
            <a:off x="846984" y="1591583"/>
            <a:ext cx="7446116" cy="3170099"/>
          </a:xfrm>
          <a:prstGeom prst="rect">
            <a:avLst/>
          </a:prstGeom>
          <a:noFill/>
        </p:spPr>
        <p:txBody>
          <a:bodyPr wrap="square" numCol="1" rtlCol="0" anchor="ctr">
            <a:spAutoFit/>
          </a:bodyPr>
          <a:lstStyle/>
          <a:p>
            <a:pPr marL="342900" indent="-342900">
              <a:buFont typeface="+mj-lt"/>
              <a:buAutoNum type="arabicPeriod"/>
            </a:pPr>
            <a:r>
              <a:rPr lang="en-US" sz="2000" dirty="0"/>
              <a:t>Introduction – Concepts  of Quality </a:t>
            </a:r>
          </a:p>
          <a:p>
            <a:pPr marL="342900" indent="-342900">
              <a:buFont typeface="+mj-lt"/>
              <a:buAutoNum type="arabicPeriod"/>
            </a:pPr>
            <a:r>
              <a:rPr lang="en-US" sz="2000" dirty="0"/>
              <a:t>QMS, Its Components &amp; Navigation</a:t>
            </a:r>
          </a:p>
          <a:p>
            <a:pPr marL="342900" indent="-342900">
              <a:buFont typeface="+mj-lt"/>
              <a:buAutoNum type="arabicPeriod"/>
            </a:pPr>
            <a:r>
              <a:rPr lang="en-US" sz="2000" dirty="0"/>
              <a:t>Deliver (Global QMS)</a:t>
            </a:r>
          </a:p>
          <a:p>
            <a:pPr marL="342900" indent="-342900">
              <a:buFont typeface="+mj-lt"/>
              <a:buAutoNum type="arabicPeriod"/>
            </a:pPr>
            <a:r>
              <a:rPr lang="en-US" sz="2000" dirty="0"/>
              <a:t>KM Portal – Best Practice/Sample Records Database</a:t>
            </a:r>
          </a:p>
          <a:p>
            <a:pPr marL="342900" indent="-342900">
              <a:buFont typeface="+mj-lt"/>
              <a:buAutoNum type="arabicPeriod"/>
            </a:pPr>
            <a:r>
              <a:rPr lang="en-US" sz="2000" b="1" u="sng" dirty="0"/>
              <a:t>Tools Quality Implementation at Capgemini</a:t>
            </a:r>
          </a:p>
          <a:p>
            <a:pPr marL="342900" indent="-342900">
              <a:buFont typeface="+mj-lt"/>
              <a:buAutoNum type="arabicPeriod"/>
            </a:pPr>
            <a:r>
              <a:rPr lang="en-US" sz="2000" dirty="0"/>
              <a:t>Our Continual Quality Journey…</a:t>
            </a:r>
          </a:p>
          <a:p>
            <a:pPr marL="342900" indent="-342900">
              <a:buFont typeface="+mj-lt"/>
              <a:buAutoNum type="arabicPeriod"/>
            </a:pPr>
            <a:r>
              <a:rPr lang="en-US" sz="2000" dirty="0"/>
              <a:t>Industry Standards</a:t>
            </a:r>
          </a:p>
          <a:p>
            <a:pPr marL="342900" indent="-342900">
              <a:buFont typeface="+mj-lt"/>
              <a:buAutoNum type="arabicPeriod"/>
            </a:pPr>
            <a:r>
              <a:rPr lang="en-US" sz="2000" dirty="0"/>
              <a:t>QA Team</a:t>
            </a:r>
          </a:p>
          <a:p>
            <a:pPr marL="342900" indent="-342900">
              <a:buFont typeface="+mj-lt"/>
              <a:buAutoNum type="arabicPeriod"/>
            </a:pPr>
            <a:r>
              <a:rPr lang="en-US" sz="2000" dirty="0"/>
              <a:t>Walkthrough of Basic Templates</a:t>
            </a:r>
          </a:p>
          <a:p>
            <a:pPr marL="342900" indent="-342900">
              <a:buFont typeface="+mj-lt"/>
              <a:buAutoNum type="arabicPeriod"/>
            </a:pPr>
            <a:r>
              <a:rPr lang="en-US" sz="2000" dirty="0"/>
              <a:t>Case Studies &amp; Games</a:t>
            </a:r>
          </a:p>
        </p:txBody>
      </p:sp>
    </p:spTree>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13"/>
          <p:cNvSpPr txBox="1">
            <a:spLocks/>
          </p:cNvSpPr>
          <p:nvPr/>
        </p:nvSpPr>
        <p:spPr>
          <a:xfrm>
            <a:off x="4919834" y="6532937"/>
            <a:ext cx="23114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1">
                    <a:tint val="75000"/>
                  </a:schemeClr>
                </a:solidFill>
                <a:effectLst/>
                <a:uLnTx/>
                <a:uFillTx/>
                <a:latin typeface="+mn-lt"/>
                <a:ea typeface="+mn-ea"/>
                <a:cs typeface="+mn-cs"/>
              </a:rPr>
              <a:t> </a:t>
            </a:r>
          </a:p>
        </p:txBody>
      </p:sp>
      <p:sp>
        <p:nvSpPr>
          <p:cNvPr id="8" name="Title 7"/>
          <p:cNvSpPr>
            <a:spLocks noGrp="1"/>
          </p:cNvSpPr>
          <p:nvPr>
            <p:ph type="title"/>
          </p:nvPr>
        </p:nvSpPr>
        <p:spPr/>
        <p:txBody>
          <a:bodyPr>
            <a:normAutofit/>
          </a:bodyPr>
          <a:lstStyle/>
          <a:p>
            <a:r>
              <a:rPr lang="en-GB" sz="2400" dirty="0"/>
              <a:t>Tools Quality Implementation at </a:t>
            </a:r>
            <a:r>
              <a:rPr lang="en-GB" sz="2400" dirty="0" err="1"/>
              <a:t>Capgemini</a:t>
            </a:r>
            <a:endParaRPr lang="en-US" sz="2400" dirty="0">
              <a:solidFill>
                <a:srgbClr val="002060"/>
              </a:solidFill>
            </a:endParaRPr>
          </a:p>
        </p:txBody>
      </p:sp>
      <p:grpSp>
        <p:nvGrpSpPr>
          <p:cNvPr id="33" name="Group 34"/>
          <p:cNvGrpSpPr/>
          <p:nvPr/>
        </p:nvGrpSpPr>
        <p:grpSpPr>
          <a:xfrm>
            <a:off x="860865" y="1126906"/>
            <a:ext cx="8374575" cy="589095"/>
            <a:chOff x="3633438" y="1362268"/>
            <a:chExt cx="9223569" cy="589094"/>
          </a:xfrm>
          <a:solidFill>
            <a:schemeClr val="tx1"/>
          </a:solidFill>
        </p:grpSpPr>
        <p:sp>
          <p:nvSpPr>
            <p:cNvPr id="36" name="Rounded Rectangle 12"/>
            <p:cNvSpPr/>
            <p:nvPr/>
          </p:nvSpPr>
          <p:spPr>
            <a:xfrm>
              <a:off x="3633438" y="1362268"/>
              <a:ext cx="9223569" cy="411480"/>
            </a:xfrm>
            <a:prstGeom prst="roundRect">
              <a:avLst>
                <a:gd name="adj" fmla="val 26894"/>
              </a:avLst>
            </a:prstGeom>
            <a:grpFill/>
            <a:ln w="6350" cap="flat" cmpd="sng" algn="ctr">
              <a:noFill/>
              <a:prstDash val="solid"/>
              <a:round/>
              <a:headEnd type="none" w="med" len="med"/>
              <a:tailEnd type="none" w="med" len="med"/>
            </a:ln>
            <a:effectLst>
              <a:outerShdw blurRad="50800" dist="38100" dir="5400000" algn="t" rotWithShape="0">
                <a:prstClr val="black">
                  <a:alpha val="40000"/>
                </a:prstClr>
              </a:outerShdw>
            </a:effectLst>
          </p:spPr>
          <p:txBody>
            <a:bodyPr vert="horz" wrap="none" lIns="182880" tIns="0" rIns="0" bIns="0" numCol="1" rtlCol="0" anchor="ctr" anchorCtr="0" compatLnSpc="1">
              <a:prstTxWarp prst="textNoShape">
                <a:avLst/>
              </a:prstTxWarp>
            </a:bodyPr>
            <a:lstStyle/>
            <a:p>
              <a:pPr algn="ctr" defTabSz="914296" eaLnBrk="0" hangingPunct="0"/>
              <a:r>
                <a:rPr lang="en-GB" b="1" dirty="0">
                  <a:solidFill>
                    <a:schemeClr val="bg1"/>
                  </a:solidFill>
                  <a:latin typeface="Calibri" pitchFamily="34" charset="0"/>
                  <a:cs typeface="Arial" charset="0"/>
                </a:rPr>
                <a:t>Capgemini Recommend Tools are listed in the tabular format</a:t>
              </a:r>
            </a:p>
          </p:txBody>
        </p:sp>
        <p:sp>
          <p:nvSpPr>
            <p:cNvPr id="39" name="Freeform 11"/>
            <p:cNvSpPr>
              <a:spLocks/>
            </p:cNvSpPr>
            <p:nvPr/>
          </p:nvSpPr>
          <p:spPr bwMode="auto">
            <a:xfrm flipH="1">
              <a:off x="3658839" y="1746472"/>
              <a:ext cx="679297" cy="204890"/>
            </a:xfrm>
            <a:custGeom>
              <a:avLst/>
              <a:gdLst>
                <a:gd name="T0" fmla="*/ 289459174 w 7203"/>
                <a:gd name="T1" fmla="*/ 0 h 10000"/>
                <a:gd name="T2" fmla="*/ 144066452 w 7203"/>
                <a:gd name="T3" fmla="*/ 26751235 h 10000"/>
                <a:gd name="T4" fmla="*/ 0 w 7203"/>
                <a:gd name="T5" fmla="*/ 0 h 10000"/>
                <a:gd name="T6" fmla="*/ 0 60000 65536"/>
                <a:gd name="T7" fmla="*/ 0 60000 65536"/>
                <a:gd name="T8" fmla="*/ 0 60000 65536"/>
                <a:gd name="T9" fmla="*/ 0 w 7203"/>
                <a:gd name="T10" fmla="*/ 0 h 10000"/>
                <a:gd name="T11" fmla="*/ 7203 w 7203"/>
                <a:gd name="T12" fmla="*/ 10000 h 10000"/>
              </a:gdLst>
              <a:ahLst/>
              <a:cxnLst>
                <a:cxn ang="T6">
                  <a:pos x="T0" y="T1"/>
                </a:cxn>
                <a:cxn ang="T7">
                  <a:pos x="T2" y="T3"/>
                </a:cxn>
                <a:cxn ang="T8">
                  <a:pos x="T4" y="T5"/>
                </a:cxn>
              </a:cxnLst>
              <a:rect l="T9" t="T10" r="T11" b="T12"/>
              <a:pathLst>
                <a:path w="7203" h="10000">
                  <a:moveTo>
                    <a:pt x="7203" y="0"/>
                  </a:moveTo>
                  <a:cubicBezTo>
                    <a:pt x="4385" y="0"/>
                    <a:pt x="3585" y="10000"/>
                    <a:pt x="3585" y="10000"/>
                  </a:cubicBezTo>
                  <a:cubicBezTo>
                    <a:pt x="3585" y="10000"/>
                    <a:pt x="2831" y="0"/>
                    <a:pt x="0" y="0"/>
                  </a:cubicBezTo>
                </a:path>
              </a:pathLst>
            </a:custGeom>
            <a:grpFill/>
            <a:ln w="38100">
              <a:noFill/>
              <a:round/>
              <a:headEnd/>
              <a:tailEnd/>
            </a:ln>
            <a:effectLst>
              <a:outerShdw blurRad="50800" dist="38100" dir="5400000" algn="t" rotWithShape="0">
                <a:prstClr val="black">
                  <a:alpha val="40000"/>
                </a:prstClr>
              </a:outerShdw>
            </a:effectLst>
          </p:spPr>
          <p:txBody>
            <a:bodyPr/>
            <a:lstStyle/>
            <a:p>
              <a:endParaRPr lang="en-GB" sz="2100" b="1" dirty="0">
                <a:solidFill>
                  <a:schemeClr val="tx1">
                    <a:lumMod val="85000"/>
                    <a:lumOff val="15000"/>
                  </a:schemeClr>
                </a:solidFill>
                <a:latin typeface="Calibri" pitchFamily="34" charset="0"/>
              </a:endParaRPr>
            </a:p>
          </p:txBody>
        </p:sp>
      </p:grpSp>
      <p:graphicFrame>
        <p:nvGraphicFramePr>
          <p:cNvPr id="40" name="Table 39"/>
          <p:cNvGraphicFramePr>
            <a:graphicFrameLocks noGrp="1"/>
          </p:cNvGraphicFramePr>
          <p:nvPr/>
        </p:nvGraphicFramePr>
        <p:xfrm>
          <a:off x="274321" y="1675425"/>
          <a:ext cx="9433560" cy="4557735"/>
        </p:xfrm>
        <a:graphic>
          <a:graphicData uri="http://schemas.openxmlformats.org/drawingml/2006/table">
            <a:tbl>
              <a:tblPr>
                <a:tableStyleId>{073A0DAA-6AF3-43AB-8588-CEC1D06C72B9}</a:tableStyleId>
              </a:tblPr>
              <a:tblGrid>
                <a:gridCol w="3488162">
                  <a:extLst>
                    <a:ext uri="{9D8B030D-6E8A-4147-A177-3AD203B41FA5}">
                      <a16:colId xmlns:a16="http://schemas.microsoft.com/office/drawing/2014/main" val="20000"/>
                    </a:ext>
                  </a:extLst>
                </a:gridCol>
                <a:gridCol w="5945398">
                  <a:extLst>
                    <a:ext uri="{9D8B030D-6E8A-4147-A177-3AD203B41FA5}">
                      <a16:colId xmlns:a16="http://schemas.microsoft.com/office/drawing/2014/main" val="20001"/>
                    </a:ext>
                  </a:extLst>
                </a:gridCol>
              </a:tblGrid>
              <a:tr h="231932">
                <a:tc>
                  <a:txBody>
                    <a:bodyPr/>
                    <a:lstStyle/>
                    <a:p>
                      <a:pPr marL="0" marR="0">
                        <a:spcBef>
                          <a:spcPts val="0"/>
                        </a:spcBef>
                        <a:spcAft>
                          <a:spcPts val="0"/>
                        </a:spcAft>
                      </a:pPr>
                      <a:r>
                        <a:rPr lang="en-GB" sz="1400" b="1" dirty="0">
                          <a:solidFill>
                            <a:schemeClr val="tx1"/>
                          </a:solidFill>
                          <a:latin typeface="Calibri" pitchFamily="34" charset="0"/>
                        </a:rPr>
                        <a:t>Streams</a:t>
                      </a:r>
                      <a:endParaRPr lang="en-GB" sz="1400" b="1" dirty="0">
                        <a:solidFill>
                          <a:schemeClr val="tx1"/>
                        </a:solidFill>
                        <a:latin typeface="Calibri" pitchFamily="34" charset="0"/>
                        <a:ea typeface="Calibri"/>
                        <a:cs typeface="Times New Roman"/>
                      </a:endParaRPr>
                    </a:p>
                  </a:txBody>
                  <a:tcPr marR="45720" marT="9144" marB="9144" anchor="b">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spcBef>
                          <a:spcPts val="0"/>
                        </a:spcBef>
                        <a:spcAft>
                          <a:spcPts val="0"/>
                        </a:spcAft>
                      </a:pPr>
                      <a:r>
                        <a:rPr lang="en-GB" sz="1400" b="1" dirty="0">
                          <a:solidFill>
                            <a:schemeClr val="tx1"/>
                          </a:solidFill>
                          <a:latin typeface="Calibri" pitchFamily="34" charset="0"/>
                        </a:rPr>
                        <a:t>Capgemini Recommended tools</a:t>
                      </a:r>
                      <a:endParaRPr lang="en-GB" sz="1400" b="1" dirty="0">
                        <a:solidFill>
                          <a:schemeClr val="tx1"/>
                        </a:solidFill>
                        <a:latin typeface="Calibri" pitchFamily="34" charset="0"/>
                        <a:ea typeface="Calibri"/>
                        <a:cs typeface="Times New Roman"/>
                      </a:endParaRPr>
                    </a:p>
                  </a:txBody>
                  <a:tcPr marR="45720" marT="9144" marB="9144" anchor="b">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231932">
                <a:tc>
                  <a:txBody>
                    <a:bodyPr/>
                    <a:lstStyle/>
                    <a:p>
                      <a:pPr marL="0" marR="0" algn="l">
                        <a:spcBef>
                          <a:spcPts val="0"/>
                        </a:spcBef>
                        <a:spcAft>
                          <a:spcPts val="0"/>
                        </a:spcAft>
                      </a:pPr>
                      <a:r>
                        <a:rPr lang="en-GB" sz="1400" dirty="0">
                          <a:solidFill>
                            <a:srgbClr val="000000"/>
                          </a:solidFill>
                          <a:latin typeface="Calibri" pitchFamily="34" charset="0"/>
                        </a:rPr>
                        <a:t>01 - Project Governance</a:t>
                      </a:r>
                      <a:endParaRPr lang="en-GB" sz="1400" dirty="0">
                        <a:solidFill>
                          <a:srgbClr val="000000"/>
                        </a:solidFill>
                        <a:latin typeface="Calibri" pitchFamily="34" charset="0"/>
                        <a:ea typeface="Calibri"/>
                        <a:cs typeface="Times New Roman"/>
                      </a:endParaRPr>
                    </a:p>
                  </a:txBody>
                  <a:tcPr marR="45720" marT="9144" marB="9144">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chemeClr val="bg1">
                          <a:lumMod val="5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algn="l">
                        <a:spcBef>
                          <a:spcPts val="0"/>
                        </a:spcBef>
                        <a:spcAft>
                          <a:spcPts val="0"/>
                        </a:spcAft>
                      </a:pPr>
                      <a:r>
                        <a:rPr lang="en-GB" sz="1400" dirty="0">
                          <a:solidFill>
                            <a:srgbClr val="000000"/>
                          </a:solidFill>
                          <a:latin typeface="Calibri" pitchFamily="34" charset="0"/>
                        </a:rPr>
                        <a:t>N2K, Clarity, Team Forge, QPUT,DNA Report, CI portal, A3s</a:t>
                      </a:r>
                      <a:endParaRPr lang="en-GB" sz="1400" dirty="0">
                        <a:solidFill>
                          <a:srgbClr val="000000"/>
                        </a:solidFill>
                        <a:latin typeface="Calibri" pitchFamily="34" charset="0"/>
                        <a:ea typeface="Calibri"/>
                        <a:cs typeface="Times New Roman"/>
                      </a:endParaRPr>
                    </a:p>
                  </a:txBody>
                  <a:tcPr marR="45720" marT="9144" marB="9144">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9525" cap="flat" cmpd="sng" algn="ctr">
                      <a:solidFill>
                        <a:schemeClr val="bg1">
                          <a:lumMod val="50000"/>
                        </a:schemeClr>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447683">
                <a:tc>
                  <a:txBody>
                    <a:bodyPr/>
                    <a:lstStyle/>
                    <a:p>
                      <a:pPr marL="0" marR="0" algn="l">
                        <a:spcBef>
                          <a:spcPts val="0"/>
                        </a:spcBef>
                        <a:spcAft>
                          <a:spcPts val="0"/>
                        </a:spcAft>
                      </a:pPr>
                      <a:r>
                        <a:rPr lang="en-GB" sz="1400" dirty="0">
                          <a:solidFill>
                            <a:srgbClr val="000000"/>
                          </a:solidFill>
                          <a:latin typeface="Calibri" pitchFamily="34" charset="0"/>
                        </a:rPr>
                        <a:t>02 - Planning And Financial Management</a:t>
                      </a:r>
                      <a:endParaRPr lang="en-GB" sz="1400" dirty="0">
                        <a:solidFill>
                          <a:srgbClr val="000000"/>
                        </a:solidFill>
                        <a:latin typeface="Calibri" pitchFamily="34" charset="0"/>
                        <a:ea typeface="Calibri"/>
                        <a:cs typeface="Times New Roman"/>
                      </a:endParaRPr>
                    </a:p>
                  </a:txBody>
                  <a:tcPr marR="45720" marT="9144" marB="9144">
                    <a:lnL w="12700" cmpd="sng">
                      <a:noFill/>
                    </a:lnL>
                    <a:lnR w="12700" cap="flat" cmpd="sng" algn="ctr">
                      <a:solidFill>
                        <a:schemeClr val="tx1"/>
                      </a:solidFill>
                      <a:prstDash val="solid"/>
                      <a:round/>
                      <a:headEnd type="none" w="med" len="med"/>
                      <a:tailEnd type="none" w="med" len="med"/>
                    </a:lnR>
                    <a:lnT w="9525" cap="flat" cmpd="sng" algn="ctr">
                      <a:solidFill>
                        <a:schemeClr val="bg1">
                          <a:lumMod val="50000"/>
                        </a:schemeClr>
                      </a:solidFill>
                      <a:prstDash val="sysDot"/>
                      <a:round/>
                      <a:headEnd type="none" w="med" len="med"/>
                      <a:tailEnd type="none" w="med" len="med"/>
                    </a:lnT>
                    <a:lnB w="9525" cap="flat" cmpd="sng" algn="ctr">
                      <a:solidFill>
                        <a:schemeClr val="bg1">
                          <a:lumMod val="5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algn="l">
                        <a:spcBef>
                          <a:spcPts val="0"/>
                        </a:spcBef>
                        <a:spcAft>
                          <a:spcPts val="0"/>
                        </a:spcAft>
                      </a:pPr>
                      <a:r>
                        <a:rPr lang="en-GB" sz="1400" dirty="0">
                          <a:solidFill>
                            <a:srgbClr val="000000"/>
                          </a:solidFill>
                          <a:latin typeface="Calibri" pitchFamily="34" charset="0"/>
                        </a:rPr>
                        <a:t>GREAT, N2K, Clarity,openWorkBench,IN_TimeCard,,Autoprome,Pricing Tool</a:t>
                      </a:r>
                      <a:endParaRPr lang="en-GB" sz="1400" dirty="0">
                        <a:solidFill>
                          <a:srgbClr val="000000"/>
                        </a:solidFill>
                        <a:latin typeface="Calibri" pitchFamily="34" charset="0"/>
                        <a:ea typeface="Calibri"/>
                        <a:cs typeface="Times New Roman"/>
                      </a:endParaRPr>
                    </a:p>
                  </a:txBody>
                  <a:tcPr marR="45720" marT="9144" marB="9144">
                    <a:lnL w="12700" cap="flat" cmpd="sng" algn="ctr">
                      <a:solidFill>
                        <a:schemeClr val="tx1"/>
                      </a:solidFill>
                      <a:prstDash val="solid"/>
                      <a:round/>
                      <a:headEnd type="none" w="med" len="med"/>
                      <a:tailEnd type="none" w="med" len="med"/>
                    </a:lnL>
                    <a:lnR w="12700" cmpd="sng">
                      <a:noFill/>
                    </a:lnR>
                    <a:lnT w="9525" cap="flat" cmpd="sng" algn="ctr">
                      <a:solidFill>
                        <a:schemeClr val="bg1">
                          <a:lumMod val="50000"/>
                        </a:schemeClr>
                      </a:solidFill>
                      <a:prstDash val="sysDot"/>
                      <a:round/>
                      <a:headEnd type="none" w="med" len="med"/>
                      <a:tailEnd type="none" w="med" len="med"/>
                    </a:lnT>
                    <a:lnB w="9525" cap="flat" cmpd="sng" algn="ctr">
                      <a:solidFill>
                        <a:schemeClr val="bg1">
                          <a:lumMod val="50000"/>
                        </a:schemeClr>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231932">
                <a:tc>
                  <a:txBody>
                    <a:bodyPr/>
                    <a:lstStyle/>
                    <a:p>
                      <a:pPr marL="0" marR="0" algn="l">
                        <a:spcBef>
                          <a:spcPts val="0"/>
                        </a:spcBef>
                        <a:spcAft>
                          <a:spcPts val="0"/>
                        </a:spcAft>
                      </a:pPr>
                      <a:r>
                        <a:rPr lang="en-GB" sz="1400" dirty="0">
                          <a:solidFill>
                            <a:srgbClr val="000000"/>
                          </a:solidFill>
                          <a:latin typeface="Calibri" pitchFamily="34" charset="0"/>
                        </a:rPr>
                        <a:t>03 - Resource Management</a:t>
                      </a:r>
                      <a:endParaRPr lang="en-GB" sz="1400" dirty="0">
                        <a:solidFill>
                          <a:srgbClr val="000000"/>
                        </a:solidFill>
                        <a:latin typeface="Calibri" pitchFamily="34" charset="0"/>
                        <a:ea typeface="Calibri"/>
                        <a:cs typeface="Times New Roman"/>
                      </a:endParaRPr>
                    </a:p>
                  </a:txBody>
                  <a:tcPr marR="45720" marT="9144" marB="9144">
                    <a:lnL w="12700" cmpd="sng">
                      <a:noFill/>
                    </a:lnL>
                    <a:lnR w="12700" cap="flat" cmpd="sng" algn="ctr">
                      <a:solidFill>
                        <a:schemeClr val="tx1"/>
                      </a:solidFill>
                      <a:prstDash val="solid"/>
                      <a:round/>
                      <a:headEnd type="none" w="med" len="med"/>
                      <a:tailEnd type="none" w="med" len="med"/>
                    </a:lnR>
                    <a:lnT w="9525" cap="flat" cmpd="sng" algn="ctr">
                      <a:solidFill>
                        <a:schemeClr val="bg1">
                          <a:lumMod val="50000"/>
                        </a:schemeClr>
                      </a:solidFill>
                      <a:prstDash val="sysDot"/>
                      <a:round/>
                      <a:headEnd type="none" w="med" len="med"/>
                      <a:tailEnd type="none" w="med" len="med"/>
                    </a:lnT>
                    <a:lnB w="9525" cap="flat" cmpd="sng" algn="ctr">
                      <a:solidFill>
                        <a:schemeClr val="bg1">
                          <a:lumMod val="5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algn="l">
                        <a:spcBef>
                          <a:spcPts val="0"/>
                        </a:spcBef>
                        <a:spcAft>
                          <a:spcPts val="0"/>
                        </a:spcAft>
                      </a:pPr>
                      <a:r>
                        <a:rPr lang="en-GB" sz="1400" dirty="0">
                          <a:solidFill>
                            <a:srgbClr val="000000"/>
                          </a:solidFill>
                          <a:latin typeface="Calibri" pitchFamily="34" charset="0"/>
                        </a:rPr>
                        <a:t>Clarity,IN_PACE, In_IRW,GRCWEB</a:t>
                      </a:r>
                      <a:endParaRPr lang="en-GB" sz="1400" dirty="0">
                        <a:solidFill>
                          <a:srgbClr val="000000"/>
                        </a:solidFill>
                        <a:latin typeface="Calibri" pitchFamily="34" charset="0"/>
                        <a:ea typeface="Calibri"/>
                        <a:cs typeface="Times New Roman"/>
                      </a:endParaRPr>
                    </a:p>
                  </a:txBody>
                  <a:tcPr marR="45720" marT="9144" marB="9144">
                    <a:lnL w="12700" cap="flat" cmpd="sng" algn="ctr">
                      <a:solidFill>
                        <a:schemeClr val="tx1"/>
                      </a:solidFill>
                      <a:prstDash val="solid"/>
                      <a:round/>
                      <a:headEnd type="none" w="med" len="med"/>
                      <a:tailEnd type="none" w="med" len="med"/>
                    </a:lnL>
                    <a:lnR w="12700" cmpd="sng">
                      <a:noFill/>
                    </a:lnR>
                    <a:lnT w="9525" cap="flat" cmpd="sng" algn="ctr">
                      <a:solidFill>
                        <a:schemeClr val="bg1">
                          <a:lumMod val="50000"/>
                        </a:schemeClr>
                      </a:solidFill>
                      <a:prstDash val="sysDot"/>
                      <a:round/>
                      <a:headEnd type="none" w="med" len="med"/>
                      <a:tailEnd type="none" w="med" len="med"/>
                    </a:lnT>
                    <a:lnB w="9525" cap="flat" cmpd="sng" algn="ctr">
                      <a:solidFill>
                        <a:schemeClr val="bg1">
                          <a:lumMod val="50000"/>
                        </a:schemeClr>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447683">
                <a:tc>
                  <a:txBody>
                    <a:bodyPr/>
                    <a:lstStyle/>
                    <a:p>
                      <a:pPr marL="0" marR="0" algn="l">
                        <a:spcBef>
                          <a:spcPts val="0"/>
                        </a:spcBef>
                        <a:spcAft>
                          <a:spcPts val="0"/>
                        </a:spcAft>
                      </a:pPr>
                      <a:r>
                        <a:rPr lang="en-GB" sz="1400" dirty="0">
                          <a:solidFill>
                            <a:srgbClr val="000000"/>
                          </a:solidFill>
                          <a:latin typeface="Calibri" pitchFamily="34" charset="0"/>
                        </a:rPr>
                        <a:t>04 - Scope And Requirements Management</a:t>
                      </a:r>
                      <a:endParaRPr lang="en-GB" sz="1400" dirty="0">
                        <a:solidFill>
                          <a:srgbClr val="000000"/>
                        </a:solidFill>
                        <a:latin typeface="Calibri" pitchFamily="34" charset="0"/>
                        <a:ea typeface="Calibri"/>
                        <a:cs typeface="Times New Roman"/>
                      </a:endParaRPr>
                    </a:p>
                  </a:txBody>
                  <a:tcPr marR="45720" marT="9144" marB="9144">
                    <a:lnL w="12700" cmpd="sng">
                      <a:noFill/>
                    </a:lnL>
                    <a:lnR w="12700" cap="flat" cmpd="sng" algn="ctr">
                      <a:solidFill>
                        <a:schemeClr val="tx1"/>
                      </a:solidFill>
                      <a:prstDash val="solid"/>
                      <a:round/>
                      <a:headEnd type="none" w="med" len="med"/>
                      <a:tailEnd type="none" w="med" len="med"/>
                    </a:lnR>
                    <a:lnT w="9525" cap="flat" cmpd="sng" algn="ctr">
                      <a:solidFill>
                        <a:schemeClr val="bg1">
                          <a:lumMod val="50000"/>
                        </a:schemeClr>
                      </a:solidFill>
                      <a:prstDash val="sysDot"/>
                      <a:round/>
                      <a:headEnd type="none" w="med" len="med"/>
                      <a:tailEnd type="none" w="med" len="med"/>
                    </a:lnT>
                    <a:lnB w="9525" cap="flat" cmpd="sng" algn="ctr">
                      <a:solidFill>
                        <a:schemeClr val="bg1">
                          <a:lumMod val="5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algn="l">
                        <a:spcBef>
                          <a:spcPts val="0"/>
                        </a:spcBef>
                        <a:spcAft>
                          <a:spcPts val="0"/>
                        </a:spcAft>
                      </a:pPr>
                      <a:r>
                        <a:rPr lang="en-GB" sz="1400" dirty="0">
                          <a:solidFill>
                            <a:srgbClr val="000000"/>
                          </a:solidFill>
                          <a:latin typeface="Calibri" pitchFamily="34" charset="0"/>
                        </a:rPr>
                        <a:t>Team Forge, Requisite Pro</a:t>
                      </a:r>
                      <a:endParaRPr lang="en-GB" sz="1400" dirty="0">
                        <a:solidFill>
                          <a:srgbClr val="000000"/>
                        </a:solidFill>
                        <a:latin typeface="Calibri" pitchFamily="34" charset="0"/>
                        <a:ea typeface="Calibri"/>
                        <a:cs typeface="Times New Roman"/>
                      </a:endParaRPr>
                    </a:p>
                  </a:txBody>
                  <a:tcPr marR="45720" marT="9144" marB="9144">
                    <a:lnL w="12700" cap="flat" cmpd="sng" algn="ctr">
                      <a:solidFill>
                        <a:schemeClr val="tx1"/>
                      </a:solidFill>
                      <a:prstDash val="solid"/>
                      <a:round/>
                      <a:headEnd type="none" w="med" len="med"/>
                      <a:tailEnd type="none" w="med" len="med"/>
                    </a:lnL>
                    <a:lnR w="12700" cmpd="sng">
                      <a:noFill/>
                    </a:lnR>
                    <a:lnT w="9525" cap="flat" cmpd="sng" algn="ctr">
                      <a:solidFill>
                        <a:schemeClr val="bg1">
                          <a:lumMod val="50000"/>
                        </a:schemeClr>
                      </a:solidFill>
                      <a:prstDash val="sysDot"/>
                      <a:round/>
                      <a:headEnd type="none" w="med" len="med"/>
                      <a:tailEnd type="none" w="med" len="med"/>
                    </a:lnT>
                    <a:lnB w="9525" cap="flat" cmpd="sng" algn="ctr">
                      <a:solidFill>
                        <a:schemeClr val="bg1">
                          <a:lumMod val="50000"/>
                        </a:schemeClr>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231932">
                <a:tc>
                  <a:txBody>
                    <a:bodyPr/>
                    <a:lstStyle/>
                    <a:p>
                      <a:pPr marL="0" marR="0" algn="l">
                        <a:spcBef>
                          <a:spcPts val="0"/>
                        </a:spcBef>
                        <a:spcAft>
                          <a:spcPts val="0"/>
                        </a:spcAft>
                      </a:pPr>
                      <a:r>
                        <a:rPr lang="en-GB" sz="1400" dirty="0">
                          <a:solidFill>
                            <a:srgbClr val="000000"/>
                          </a:solidFill>
                          <a:latin typeface="Calibri" pitchFamily="34" charset="0"/>
                        </a:rPr>
                        <a:t>05 - Change Control</a:t>
                      </a:r>
                      <a:endParaRPr lang="en-GB" sz="1400" dirty="0">
                        <a:solidFill>
                          <a:srgbClr val="000000"/>
                        </a:solidFill>
                        <a:latin typeface="Calibri" pitchFamily="34" charset="0"/>
                        <a:ea typeface="Calibri"/>
                        <a:cs typeface="Times New Roman"/>
                      </a:endParaRPr>
                    </a:p>
                  </a:txBody>
                  <a:tcPr marR="45720" marT="9144" marB="9144">
                    <a:lnL w="12700" cmpd="sng">
                      <a:noFill/>
                    </a:lnL>
                    <a:lnR w="12700" cap="flat" cmpd="sng" algn="ctr">
                      <a:solidFill>
                        <a:schemeClr val="tx1"/>
                      </a:solidFill>
                      <a:prstDash val="solid"/>
                      <a:round/>
                      <a:headEnd type="none" w="med" len="med"/>
                      <a:tailEnd type="none" w="med" len="med"/>
                    </a:lnR>
                    <a:lnT w="9525" cap="flat" cmpd="sng" algn="ctr">
                      <a:solidFill>
                        <a:schemeClr val="bg1">
                          <a:lumMod val="50000"/>
                        </a:schemeClr>
                      </a:solidFill>
                      <a:prstDash val="sysDot"/>
                      <a:round/>
                      <a:headEnd type="none" w="med" len="med"/>
                      <a:tailEnd type="none" w="med" len="med"/>
                    </a:lnT>
                    <a:lnB w="9525" cap="flat" cmpd="sng" algn="ctr">
                      <a:solidFill>
                        <a:schemeClr val="bg1">
                          <a:lumMod val="5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algn="l">
                        <a:spcBef>
                          <a:spcPts val="0"/>
                        </a:spcBef>
                        <a:spcAft>
                          <a:spcPts val="0"/>
                        </a:spcAft>
                      </a:pPr>
                      <a:r>
                        <a:rPr lang="en-GB" sz="1400" dirty="0">
                          <a:solidFill>
                            <a:srgbClr val="000000"/>
                          </a:solidFill>
                          <a:latin typeface="Calibri" pitchFamily="34" charset="0"/>
                        </a:rPr>
                        <a:t>Clarity,TeamForge</a:t>
                      </a:r>
                      <a:endParaRPr lang="en-GB" sz="1400" dirty="0">
                        <a:solidFill>
                          <a:srgbClr val="000000"/>
                        </a:solidFill>
                        <a:latin typeface="Calibri" pitchFamily="34" charset="0"/>
                        <a:ea typeface="Calibri"/>
                        <a:cs typeface="Times New Roman"/>
                      </a:endParaRPr>
                    </a:p>
                  </a:txBody>
                  <a:tcPr marR="45720" marT="9144" marB="9144">
                    <a:lnL w="12700" cap="flat" cmpd="sng" algn="ctr">
                      <a:solidFill>
                        <a:schemeClr val="tx1"/>
                      </a:solidFill>
                      <a:prstDash val="solid"/>
                      <a:round/>
                      <a:headEnd type="none" w="med" len="med"/>
                      <a:tailEnd type="none" w="med" len="med"/>
                    </a:lnL>
                    <a:lnR w="12700" cmpd="sng">
                      <a:noFill/>
                    </a:lnR>
                    <a:lnT w="9525" cap="flat" cmpd="sng" algn="ctr">
                      <a:solidFill>
                        <a:schemeClr val="bg1">
                          <a:lumMod val="50000"/>
                        </a:schemeClr>
                      </a:solidFill>
                      <a:prstDash val="sysDot"/>
                      <a:round/>
                      <a:headEnd type="none" w="med" len="med"/>
                      <a:tailEnd type="none" w="med" len="med"/>
                    </a:lnT>
                    <a:lnB w="9525" cap="flat" cmpd="sng" algn="ctr">
                      <a:solidFill>
                        <a:schemeClr val="bg1">
                          <a:lumMod val="50000"/>
                        </a:schemeClr>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231932">
                <a:tc>
                  <a:txBody>
                    <a:bodyPr/>
                    <a:lstStyle/>
                    <a:p>
                      <a:pPr marL="0" marR="0" algn="l">
                        <a:spcBef>
                          <a:spcPts val="0"/>
                        </a:spcBef>
                        <a:spcAft>
                          <a:spcPts val="0"/>
                        </a:spcAft>
                      </a:pPr>
                      <a:r>
                        <a:rPr lang="en-GB" sz="1400" dirty="0">
                          <a:solidFill>
                            <a:srgbClr val="000000"/>
                          </a:solidFill>
                          <a:latin typeface="Calibri" pitchFamily="34" charset="0"/>
                        </a:rPr>
                        <a:t>06 - Risk Management</a:t>
                      </a:r>
                      <a:endParaRPr lang="en-GB" sz="1400" dirty="0">
                        <a:solidFill>
                          <a:srgbClr val="000000"/>
                        </a:solidFill>
                        <a:latin typeface="Calibri" pitchFamily="34" charset="0"/>
                        <a:ea typeface="Calibri"/>
                        <a:cs typeface="Times New Roman"/>
                      </a:endParaRPr>
                    </a:p>
                  </a:txBody>
                  <a:tcPr marR="45720" marT="9144" marB="9144">
                    <a:lnL w="12700" cmpd="sng">
                      <a:noFill/>
                    </a:lnL>
                    <a:lnR w="12700" cap="flat" cmpd="sng" algn="ctr">
                      <a:solidFill>
                        <a:schemeClr val="tx1"/>
                      </a:solidFill>
                      <a:prstDash val="solid"/>
                      <a:round/>
                      <a:headEnd type="none" w="med" len="med"/>
                      <a:tailEnd type="none" w="med" len="med"/>
                    </a:lnR>
                    <a:lnT w="9525" cap="flat" cmpd="sng" algn="ctr">
                      <a:solidFill>
                        <a:schemeClr val="bg1">
                          <a:lumMod val="50000"/>
                        </a:schemeClr>
                      </a:solidFill>
                      <a:prstDash val="sysDot"/>
                      <a:round/>
                      <a:headEnd type="none" w="med" len="med"/>
                      <a:tailEnd type="none" w="med" len="med"/>
                    </a:lnT>
                    <a:lnB w="9525" cap="flat" cmpd="sng" algn="ctr">
                      <a:solidFill>
                        <a:schemeClr val="bg1">
                          <a:lumMod val="5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algn="l">
                        <a:spcBef>
                          <a:spcPts val="0"/>
                        </a:spcBef>
                        <a:spcAft>
                          <a:spcPts val="0"/>
                        </a:spcAft>
                      </a:pPr>
                      <a:r>
                        <a:rPr lang="en-GB" sz="1400" dirty="0">
                          <a:solidFill>
                            <a:srgbClr val="000000"/>
                          </a:solidFill>
                          <a:latin typeface="Calibri" pitchFamily="34" charset="0"/>
                        </a:rPr>
                        <a:t>Clarity,TeamForge,PMTS(Risk Assessment Tool)</a:t>
                      </a:r>
                      <a:endParaRPr lang="en-GB" sz="1400" dirty="0">
                        <a:solidFill>
                          <a:srgbClr val="000000"/>
                        </a:solidFill>
                        <a:latin typeface="Calibri" pitchFamily="34" charset="0"/>
                        <a:ea typeface="Calibri"/>
                        <a:cs typeface="Times New Roman"/>
                      </a:endParaRPr>
                    </a:p>
                  </a:txBody>
                  <a:tcPr marR="45720" marT="9144" marB="9144">
                    <a:lnL w="12700" cap="flat" cmpd="sng" algn="ctr">
                      <a:solidFill>
                        <a:schemeClr val="tx1"/>
                      </a:solidFill>
                      <a:prstDash val="solid"/>
                      <a:round/>
                      <a:headEnd type="none" w="med" len="med"/>
                      <a:tailEnd type="none" w="med" len="med"/>
                    </a:lnL>
                    <a:lnR w="12700" cmpd="sng">
                      <a:noFill/>
                    </a:lnR>
                    <a:lnT w="9525" cap="flat" cmpd="sng" algn="ctr">
                      <a:solidFill>
                        <a:schemeClr val="bg1">
                          <a:lumMod val="50000"/>
                        </a:schemeClr>
                      </a:solidFill>
                      <a:prstDash val="sysDot"/>
                      <a:round/>
                      <a:headEnd type="none" w="med" len="med"/>
                      <a:tailEnd type="none" w="med" len="med"/>
                    </a:lnT>
                    <a:lnB w="9525" cap="flat" cmpd="sng" algn="ctr">
                      <a:solidFill>
                        <a:schemeClr val="bg1">
                          <a:lumMod val="50000"/>
                        </a:schemeClr>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231932">
                <a:tc>
                  <a:txBody>
                    <a:bodyPr/>
                    <a:lstStyle/>
                    <a:p>
                      <a:pPr marL="0" marR="0" algn="l">
                        <a:spcBef>
                          <a:spcPts val="0"/>
                        </a:spcBef>
                        <a:spcAft>
                          <a:spcPts val="0"/>
                        </a:spcAft>
                      </a:pPr>
                      <a:r>
                        <a:rPr lang="en-GB" sz="1400" dirty="0">
                          <a:solidFill>
                            <a:srgbClr val="000000"/>
                          </a:solidFill>
                          <a:latin typeface="Calibri" pitchFamily="34" charset="0"/>
                        </a:rPr>
                        <a:t>07 - Issue Management</a:t>
                      </a:r>
                      <a:endParaRPr lang="en-GB" sz="1400" dirty="0">
                        <a:solidFill>
                          <a:srgbClr val="000000"/>
                        </a:solidFill>
                        <a:latin typeface="Calibri" pitchFamily="34" charset="0"/>
                        <a:ea typeface="Calibri"/>
                        <a:cs typeface="Times New Roman"/>
                      </a:endParaRPr>
                    </a:p>
                  </a:txBody>
                  <a:tcPr marR="45720" marT="9144" marB="9144">
                    <a:lnL w="12700" cmpd="sng">
                      <a:noFill/>
                    </a:lnL>
                    <a:lnR w="12700" cap="flat" cmpd="sng" algn="ctr">
                      <a:solidFill>
                        <a:schemeClr val="tx1"/>
                      </a:solidFill>
                      <a:prstDash val="solid"/>
                      <a:round/>
                      <a:headEnd type="none" w="med" len="med"/>
                      <a:tailEnd type="none" w="med" len="med"/>
                    </a:lnR>
                    <a:lnT w="9525" cap="flat" cmpd="sng" algn="ctr">
                      <a:solidFill>
                        <a:schemeClr val="bg1">
                          <a:lumMod val="50000"/>
                        </a:schemeClr>
                      </a:solidFill>
                      <a:prstDash val="sysDot"/>
                      <a:round/>
                      <a:headEnd type="none" w="med" len="med"/>
                      <a:tailEnd type="none" w="med" len="med"/>
                    </a:lnT>
                    <a:lnB w="9525" cap="flat" cmpd="sng" algn="ctr">
                      <a:solidFill>
                        <a:schemeClr val="bg1">
                          <a:lumMod val="5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algn="l">
                        <a:spcBef>
                          <a:spcPts val="0"/>
                        </a:spcBef>
                        <a:spcAft>
                          <a:spcPts val="0"/>
                        </a:spcAft>
                      </a:pPr>
                      <a:r>
                        <a:rPr lang="en-GB" sz="1400" dirty="0">
                          <a:solidFill>
                            <a:srgbClr val="000000"/>
                          </a:solidFill>
                          <a:latin typeface="Calibri" pitchFamily="34" charset="0"/>
                        </a:rPr>
                        <a:t>Clarity,TeamForge</a:t>
                      </a:r>
                      <a:endParaRPr lang="en-GB" sz="1400" dirty="0">
                        <a:solidFill>
                          <a:srgbClr val="000000"/>
                        </a:solidFill>
                        <a:latin typeface="Calibri" pitchFamily="34" charset="0"/>
                        <a:ea typeface="Calibri"/>
                        <a:cs typeface="Times New Roman"/>
                      </a:endParaRPr>
                    </a:p>
                  </a:txBody>
                  <a:tcPr marR="45720" marT="9144" marB="9144">
                    <a:lnL w="12700" cap="flat" cmpd="sng" algn="ctr">
                      <a:solidFill>
                        <a:schemeClr val="tx1"/>
                      </a:solidFill>
                      <a:prstDash val="solid"/>
                      <a:round/>
                      <a:headEnd type="none" w="med" len="med"/>
                      <a:tailEnd type="none" w="med" len="med"/>
                    </a:lnL>
                    <a:lnR w="12700" cmpd="sng">
                      <a:noFill/>
                    </a:lnR>
                    <a:lnT w="9525" cap="flat" cmpd="sng" algn="ctr">
                      <a:solidFill>
                        <a:schemeClr val="bg1">
                          <a:lumMod val="50000"/>
                        </a:schemeClr>
                      </a:solidFill>
                      <a:prstDash val="sysDot"/>
                      <a:round/>
                      <a:headEnd type="none" w="med" len="med"/>
                      <a:tailEnd type="none" w="med" len="med"/>
                    </a:lnT>
                    <a:lnB w="9525" cap="flat" cmpd="sng" algn="ctr">
                      <a:solidFill>
                        <a:schemeClr val="bg1">
                          <a:lumMod val="50000"/>
                        </a:schemeClr>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r h="231932">
                <a:tc>
                  <a:txBody>
                    <a:bodyPr/>
                    <a:lstStyle/>
                    <a:p>
                      <a:pPr marL="0" marR="0" algn="l">
                        <a:spcBef>
                          <a:spcPts val="0"/>
                        </a:spcBef>
                        <a:spcAft>
                          <a:spcPts val="0"/>
                        </a:spcAft>
                      </a:pPr>
                      <a:r>
                        <a:rPr lang="en-GB" sz="1400" dirty="0">
                          <a:solidFill>
                            <a:srgbClr val="000000"/>
                          </a:solidFill>
                          <a:latin typeface="Calibri" pitchFamily="34" charset="0"/>
                        </a:rPr>
                        <a:t>08 - Client Relationship Management</a:t>
                      </a:r>
                      <a:endParaRPr lang="en-GB" sz="1400" dirty="0">
                        <a:solidFill>
                          <a:srgbClr val="000000"/>
                        </a:solidFill>
                        <a:latin typeface="Calibri" pitchFamily="34" charset="0"/>
                        <a:ea typeface="Calibri"/>
                        <a:cs typeface="Times New Roman"/>
                      </a:endParaRPr>
                    </a:p>
                  </a:txBody>
                  <a:tcPr marR="45720" marT="9144" marB="9144">
                    <a:lnL w="12700" cmpd="sng">
                      <a:noFill/>
                    </a:lnL>
                    <a:lnR w="12700" cap="flat" cmpd="sng" algn="ctr">
                      <a:solidFill>
                        <a:schemeClr val="tx1"/>
                      </a:solidFill>
                      <a:prstDash val="solid"/>
                      <a:round/>
                      <a:headEnd type="none" w="med" len="med"/>
                      <a:tailEnd type="none" w="med" len="med"/>
                    </a:lnR>
                    <a:lnT w="9525" cap="flat" cmpd="sng" algn="ctr">
                      <a:solidFill>
                        <a:schemeClr val="bg1">
                          <a:lumMod val="50000"/>
                        </a:schemeClr>
                      </a:solidFill>
                      <a:prstDash val="sysDot"/>
                      <a:round/>
                      <a:headEnd type="none" w="med" len="med"/>
                      <a:tailEnd type="none" w="med" len="med"/>
                    </a:lnT>
                    <a:lnB w="9525" cap="flat" cmpd="sng" algn="ctr">
                      <a:solidFill>
                        <a:schemeClr val="bg1">
                          <a:lumMod val="5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algn="l">
                        <a:spcBef>
                          <a:spcPts val="0"/>
                        </a:spcBef>
                        <a:spcAft>
                          <a:spcPts val="0"/>
                        </a:spcAft>
                      </a:pPr>
                      <a:r>
                        <a:rPr lang="en-GB" sz="1400" dirty="0">
                          <a:solidFill>
                            <a:srgbClr val="000000"/>
                          </a:solidFill>
                          <a:latin typeface="Calibri" pitchFamily="34" charset="0"/>
                        </a:rPr>
                        <a:t>E-Val</a:t>
                      </a:r>
                      <a:endParaRPr lang="en-GB" sz="1400" dirty="0">
                        <a:solidFill>
                          <a:srgbClr val="000000"/>
                        </a:solidFill>
                        <a:latin typeface="Calibri" pitchFamily="34" charset="0"/>
                        <a:ea typeface="Calibri"/>
                        <a:cs typeface="Times New Roman"/>
                      </a:endParaRPr>
                    </a:p>
                  </a:txBody>
                  <a:tcPr marR="45720" marT="9144" marB="9144">
                    <a:lnL w="12700" cap="flat" cmpd="sng" algn="ctr">
                      <a:solidFill>
                        <a:schemeClr val="tx1"/>
                      </a:solidFill>
                      <a:prstDash val="solid"/>
                      <a:round/>
                      <a:headEnd type="none" w="med" len="med"/>
                      <a:tailEnd type="none" w="med" len="med"/>
                    </a:lnL>
                    <a:lnR w="12700" cmpd="sng">
                      <a:noFill/>
                    </a:lnR>
                    <a:lnT w="9525" cap="flat" cmpd="sng" algn="ctr">
                      <a:solidFill>
                        <a:schemeClr val="bg1">
                          <a:lumMod val="50000"/>
                        </a:schemeClr>
                      </a:solidFill>
                      <a:prstDash val="sysDot"/>
                      <a:round/>
                      <a:headEnd type="none" w="med" len="med"/>
                      <a:tailEnd type="none" w="med" len="med"/>
                    </a:lnT>
                    <a:lnB w="9525" cap="flat" cmpd="sng" algn="ctr">
                      <a:solidFill>
                        <a:schemeClr val="bg1">
                          <a:lumMod val="50000"/>
                        </a:schemeClr>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8"/>
                  </a:ext>
                </a:extLst>
              </a:tr>
              <a:tr h="447683">
                <a:tc>
                  <a:txBody>
                    <a:bodyPr/>
                    <a:lstStyle/>
                    <a:p>
                      <a:pPr marL="0" marR="0" algn="l">
                        <a:spcBef>
                          <a:spcPts val="0"/>
                        </a:spcBef>
                        <a:spcAft>
                          <a:spcPts val="0"/>
                        </a:spcAft>
                        <a:tabLst>
                          <a:tab pos="314325" algn="l"/>
                        </a:tabLst>
                      </a:pPr>
                      <a:r>
                        <a:rPr lang="en-GB" sz="1400" dirty="0">
                          <a:solidFill>
                            <a:srgbClr val="000000"/>
                          </a:solidFill>
                          <a:latin typeface="Calibri" pitchFamily="34" charset="0"/>
                        </a:rPr>
                        <a:t>09 - Supplier And Procurement </a:t>
                      </a:r>
                      <a:r>
                        <a:rPr lang="en-GB" sz="1400" baseline="0" dirty="0">
                          <a:solidFill>
                            <a:srgbClr val="000000"/>
                          </a:solidFill>
                          <a:latin typeface="Calibri" pitchFamily="34" charset="0"/>
                        </a:rPr>
                        <a:t> </a:t>
                      </a:r>
                      <a:r>
                        <a:rPr lang="en-GB" sz="1400" dirty="0">
                          <a:solidFill>
                            <a:srgbClr val="000000"/>
                          </a:solidFill>
                          <a:latin typeface="Calibri" pitchFamily="34" charset="0"/>
                        </a:rPr>
                        <a:t>Management</a:t>
                      </a:r>
                      <a:endParaRPr lang="en-GB" sz="1400" dirty="0">
                        <a:solidFill>
                          <a:srgbClr val="000000"/>
                        </a:solidFill>
                        <a:latin typeface="Calibri" pitchFamily="34" charset="0"/>
                        <a:ea typeface="Calibri"/>
                        <a:cs typeface="Times New Roman"/>
                      </a:endParaRPr>
                    </a:p>
                  </a:txBody>
                  <a:tcPr marR="45720" marT="9144" marB="9144">
                    <a:lnL w="12700" cmpd="sng">
                      <a:noFill/>
                    </a:lnL>
                    <a:lnR w="12700" cap="flat" cmpd="sng" algn="ctr">
                      <a:solidFill>
                        <a:schemeClr val="tx1"/>
                      </a:solidFill>
                      <a:prstDash val="solid"/>
                      <a:round/>
                      <a:headEnd type="none" w="med" len="med"/>
                      <a:tailEnd type="none" w="med" len="med"/>
                    </a:lnR>
                    <a:lnT w="9525" cap="flat" cmpd="sng" algn="ctr">
                      <a:solidFill>
                        <a:schemeClr val="bg1">
                          <a:lumMod val="50000"/>
                        </a:schemeClr>
                      </a:solidFill>
                      <a:prstDash val="sysDot"/>
                      <a:round/>
                      <a:headEnd type="none" w="med" len="med"/>
                      <a:tailEnd type="none" w="med" len="med"/>
                    </a:lnT>
                    <a:lnB w="9525" cap="flat" cmpd="sng" algn="ctr">
                      <a:solidFill>
                        <a:schemeClr val="bg1">
                          <a:lumMod val="5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algn="l">
                        <a:spcBef>
                          <a:spcPts val="0"/>
                        </a:spcBef>
                        <a:spcAft>
                          <a:spcPts val="0"/>
                        </a:spcAft>
                      </a:pPr>
                      <a:r>
                        <a:rPr lang="en-GB" sz="1400" dirty="0">
                          <a:solidFill>
                            <a:srgbClr val="000000"/>
                          </a:solidFill>
                          <a:latin typeface="Calibri" pitchFamily="34" charset="0"/>
                        </a:rPr>
                        <a:t>Clarity,TeamForge</a:t>
                      </a:r>
                      <a:endParaRPr lang="en-GB" sz="1400" dirty="0">
                        <a:solidFill>
                          <a:srgbClr val="000000"/>
                        </a:solidFill>
                        <a:latin typeface="Calibri" pitchFamily="34" charset="0"/>
                        <a:ea typeface="Calibri"/>
                        <a:cs typeface="Times New Roman"/>
                      </a:endParaRPr>
                    </a:p>
                  </a:txBody>
                  <a:tcPr marR="45720" marT="9144" marB="9144">
                    <a:lnL w="12700" cap="flat" cmpd="sng" algn="ctr">
                      <a:solidFill>
                        <a:schemeClr val="tx1"/>
                      </a:solidFill>
                      <a:prstDash val="solid"/>
                      <a:round/>
                      <a:headEnd type="none" w="med" len="med"/>
                      <a:tailEnd type="none" w="med" len="med"/>
                    </a:lnL>
                    <a:lnR w="12700" cmpd="sng">
                      <a:noFill/>
                    </a:lnR>
                    <a:lnT w="9525" cap="flat" cmpd="sng" algn="ctr">
                      <a:solidFill>
                        <a:schemeClr val="bg1">
                          <a:lumMod val="50000"/>
                        </a:schemeClr>
                      </a:solidFill>
                      <a:prstDash val="sysDot"/>
                      <a:round/>
                      <a:headEnd type="none" w="med" len="med"/>
                      <a:tailEnd type="none" w="med" len="med"/>
                    </a:lnT>
                    <a:lnB w="9525" cap="flat" cmpd="sng" algn="ctr">
                      <a:solidFill>
                        <a:schemeClr val="bg1">
                          <a:lumMod val="50000"/>
                        </a:schemeClr>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9"/>
                  </a:ext>
                </a:extLst>
              </a:tr>
              <a:tr h="447683">
                <a:tc>
                  <a:txBody>
                    <a:bodyPr/>
                    <a:lstStyle/>
                    <a:p>
                      <a:pPr marL="0" marR="0" algn="l">
                        <a:spcBef>
                          <a:spcPts val="0"/>
                        </a:spcBef>
                        <a:spcAft>
                          <a:spcPts val="0"/>
                        </a:spcAft>
                      </a:pPr>
                      <a:r>
                        <a:rPr lang="en-GB" sz="1400" dirty="0">
                          <a:solidFill>
                            <a:srgbClr val="000000"/>
                          </a:solidFill>
                          <a:latin typeface="Calibri" pitchFamily="34" charset="0"/>
                        </a:rPr>
                        <a:t>10 - Communication Management</a:t>
                      </a:r>
                      <a:endParaRPr lang="en-GB" sz="1400" dirty="0">
                        <a:solidFill>
                          <a:srgbClr val="000000"/>
                        </a:solidFill>
                        <a:latin typeface="Calibri" pitchFamily="34" charset="0"/>
                        <a:ea typeface="Calibri"/>
                        <a:cs typeface="Times New Roman"/>
                      </a:endParaRPr>
                    </a:p>
                  </a:txBody>
                  <a:tcPr marR="45720" marT="9144" marB="9144">
                    <a:lnL w="12700" cmpd="sng">
                      <a:noFill/>
                    </a:lnL>
                    <a:lnR w="12700" cap="flat" cmpd="sng" algn="ctr">
                      <a:solidFill>
                        <a:schemeClr val="tx1"/>
                      </a:solidFill>
                      <a:prstDash val="solid"/>
                      <a:round/>
                      <a:headEnd type="none" w="med" len="med"/>
                      <a:tailEnd type="none" w="med" len="med"/>
                    </a:lnR>
                    <a:lnT w="9525" cap="flat" cmpd="sng" algn="ctr">
                      <a:solidFill>
                        <a:schemeClr val="bg1">
                          <a:lumMod val="50000"/>
                        </a:schemeClr>
                      </a:solidFill>
                      <a:prstDash val="sysDot"/>
                      <a:round/>
                      <a:headEnd type="none" w="med" len="med"/>
                      <a:tailEnd type="none" w="med" len="med"/>
                    </a:lnT>
                    <a:lnB w="9525" cap="flat" cmpd="sng" algn="ctr">
                      <a:solidFill>
                        <a:schemeClr val="bg1">
                          <a:lumMod val="5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algn="l">
                        <a:spcBef>
                          <a:spcPts val="0"/>
                        </a:spcBef>
                        <a:spcAft>
                          <a:spcPts val="0"/>
                        </a:spcAft>
                      </a:pPr>
                      <a:r>
                        <a:rPr lang="en-GB" sz="1400" dirty="0">
                          <a:solidFill>
                            <a:srgbClr val="000000"/>
                          </a:solidFill>
                          <a:latin typeface="Calibri" pitchFamily="34" charset="0"/>
                        </a:rPr>
                        <a:t>Clarity,GIMS+,IN_Visual Management Boards,LVIS , VVM Dashboard,A3s</a:t>
                      </a:r>
                      <a:endParaRPr lang="en-GB" sz="1400" dirty="0">
                        <a:solidFill>
                          <a:srgbClr val="000000"/>
                        </a:solidFill>
                        <a:latin typeface="Calibri" pitchFamily="34" charset="0"/>
                        <a:ea typeface="Calibri"/>
                        <a:cs typeface="Times New Roman"/>
                      </a:endParaRPr>
                    </a:p>
                  </a:txBody>
                  <a:tcPr marR="45720" marT="9144" marB="9144">
                    <a:lnL w="12700" cap="flat" cmpd="sng" algn="ctr">
                      <a:solidFill>
                        <a:schemeClr val="tx1"/>
                      </a:solidFill>
                      <a:prstDash val="solid"/>
                      <a:round/>
                      <a:headEnd type="none" w="med" len="med"/>
                      <a:tailEnd type="none" w="med" len="med"/>
                    </a:lnL>
                    <a:lnR w="12700" cmpd="sng">
                      <a:noFill/>
                    </a:lnR>
                    <a:lnT w="9525" cap="flat" cmpd="sng" algn="ctr">
                      <a:solidFill>
                        <a:schemeClr val="bg1">
                          <a:lumMod val="50000"/>
                        </a:schemeClr>
                      </a:solidFill>
                      <a:prstDash val="sysDot"/>
                      <a:round/>
                      <a:headEnd type="none" w="med" len="med"/>
                      <a:tailEnd type="none" w="med" len="med"/>
                    </a:lnT>
                    <a:lnB w="9525" cap="flat" cmpd="sng" algn="ctr">
                      <a:solidFill>
                        <a:schemeClr val="bg1">
                          <a:lumMod val="50000"/>
                        </a:schemeClr>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10"/>
                  </a:ext>
                </a:extLst>
              </a:tr>
              <a:tr h="231932">
                <a:tc>
                  <a:txBody>
                    <a:bodyPr/>
                    <a:lstStyle/>
                    <a:p>
                      <a:pPr marL="0" marR="0" algn="l">
                        <a:spcBef>
                          <a:spcPts val="0"/>
                        </a:spcBef>
                        <a:spcAft>
                          <a:spcPts val="0"/>
                        </a:spcAft>
                      </a:pPr>
                      <a:r>
                        <a:rPr lang="en-GB" sz="1400" dirty="0">
                          <a:solidFill>
                            <a:srgbClr val="000000"/>
                          </a:solidFill>
                          <a:latin typeface="Calibri" pitchFamily="34" charset="0"/>
                        </a:rPr>
                        <a:t>11 - Infrastructure Management</a:t>
                      </a:r>
                      <a:endParaRPr lang="en-GB" sz="1400" dirty="0">
                        <a:solidFill>
                          <a:srgbClr val="000000"/>
                        </a:solidFill>
                        <a:latin typeface="Calibri" pitchFamily="34" charset="0"/>
                        <a:ea typeface="Calibri"/>
                        <a:cs typeface="Times New Roman"/>
                      </a:endParaRPr>
                    </a:p>
                  </a:txBody>
                  <a:tcPr marR="45720" marT="9144" marB="9144">
                    <a:lnL w="12700" cmpd="sng">
                      <a:noFill/>
                    </a:lnL>
                    <a:lnR w="12700" cap="flat" cmpd="sng" algn="ctr">
                      <a:solidFill>
                        <a:schemeClr val="tx1"/>
                      </a:solidFill>
                      <a:prstDash val="solid"/>
                      <a:round/>
                      <a:headEnd type="none" w="med" len="med"/>
                      <a:tailEnd type="none" w="med" len="med"/>
                    </a:lnR>
                    <a:lnT w="9525" cap="flat" cmpd="sng" algn="ctr">
                      <a:solidFill>
                        <a:schemeClr val="bg1">
                          <a:lumMod val="50000"/>
                        </a:schemeClr>
                      </a:solidFill>
                      <a:prstDash val="sysDot"/>
                      <a:round/>
                      <a:headEnd type="none" w="med" len="med"/>
                      <a:tailEnd type="none" w="med" len="med"/>
                    </a:lnT>
                    <a:lnB w="9525" cap="flat" cmpd="sng" algn="ctr">
                      <a:solidFill>
                        <a:schemeClr val="bg1">
                          <a:lumMod val="5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algn="l">
                        <a:spcBef>
                          <a:spcPts val="0"/>
                        </a:spcBef>
                        <a:spcAft>
                          <a:spcPts val="0"/>
                        </a:spcAft>
                      </a:pPr>
                      <a:r>
                        <a:rPr lang="en-GB" sz="1400" dirty="0">
                          <a:solidFill>
                            <a:srgbClr val="000000"/>
                          </a:solidFill>
                          <a:latin typeface="Calibri" pitchFamily="34" charset="0"/>
                        </a:rPr>
                        <a:t>Clarity,GFS</a:t>
                      </a:r>
                      <a:endParaRPr lang="en-GB" sz="1400" dirty="0">
                        <a:solidFill>
                          <a:srgbClr val="000000"/>
                        </a:solidFill>
                        <a:latin typeface="Calibri" pitchFamily="34" charset="0"/>
                        <a:ea typeface="Calibri"/>
                        <a:cs typeface="Times New Roman"/>
                      </a:endParaRPr>
                    </a:p>
                  </a:txBody>
                  <a:tcPr marR="45720" marT="9144" marB="9144">
                    <a:lnL w="12700" cap="flat" cmpd="sng" algn="ctr">
                      <a:solidFill>
                        <a:schemeClr val="tx1"/>
                      </a:solidFill>
                      <a:prstDash val="solid"/>
                      <a:round/>
                      <a:headEnd type="none" w="med" len="med"/>
                      <a:tailEnd type="none" w="med" len="med"/>
                    </a:lnL>
                    <a:lnR w="12700" cmpd="sng">
                      <a:noFill/>
                    </a:lnR>
                    <a:lnT w="9525" cap="flat" cmpd="sng" algn="ctr">
                      <a:solidFill>
                        <a:schemeClr val="bg1">
                          <a:lumMod val="50000"/>
                        </a:schemeClr>
                      </a:solidFill>
                      <a:prstDash val="sysDot"/>
                      <a:round/>
                      <a:headEnd type="none" w="med" len="med"/>
                      <a:tailEnd type="none" w="med" len="med"/>
                    </a:lnT>
                    <a:lnB w="9525" cap="flat" cmpd="sng" algn="ctr">
                      <a:solidFill>
                        <a:schemeClr val="bg1">
                          <a:lumMod val="50000"/>
                        </a:schemeClr>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11"/>
                  </a:ext>
                </a:extLst>
              </a:tr>
              <a:tr h="231932">
                <a:tc>
                  <a:txBody>
                    <a:bodyPr/>
                    <a:lstStyle/>
                    <a:p>
                      <a:pPr marL="0" marR="0" algn="l">
                        <a:spcBef>
                          <a:spcPts val="0"/>
                        </a:spcBef>
                        <a:spcAft>
                          <a:spcPts val="0"/>
                        </a:spcAft>
                      </a:pPr>
                      <a:r>
                        <a:rPr lang="en-GB" sz="1400" dirty="0">
                          <a:solidFill>
                            <a:srgbClr val="000000"/>
                          </a:solidFill>
                          <a:latin typeface="Calibri" pitchFamily="34" charset="0"/>
                        </a:rPr>
                        <a:t>12 - Configuration Management</a:t>
                      </a:r>
                      <a:endParaRPr lang="en-GB" sz="1400" dirty="0">
                        <a:solidFill>
                          <a:srgbClr val="000000"/>
                        </a:solidFill>
                        <a:latin typeface="Calibri" pitchFamily="34" charset="0"/>
                        <a:ea typeface="Calibri"/>
                        <a:cs typeface="Times New Roman"/>
                      </a:endParaRPr>
                    </a:p>
                  </a:txBody>
                  <a:tcPr marR="45720" marT="9144" marB="9144">
                    <a:lnL w="12700" cmpd="sng">
                      <a:noFill/>
                    </a:lnL>
                    <a:lnR w="12700" cap="flat" cmpd="sng" algn="ctr">
                      <a:solidFill>
                        <a:schemeClr val="tx1"/>
                      </a:solidFill>
                      <a:prstDash val="solid"/>
                      <a:round/>
                      <a:headEnd type="none" w="med" len="med"/>
                      <a:tailEnd type="none" w="med" len="med"/>
                    </a:lnR>
                    <a:lnT w="9525" cap="flat" cmpd="sng" algn="ctr">
                      <a:solidFill>
                        <a:schemeClr val="bg1">
                          <a:lumMod val="50000"/>
                        </a:schemeClr>
                      </a:solidFill>
                      <a:prstDash val="sysDot"/>
                      <a:round/>
                      <a:headEnd type="none" w="med" len="med"/>
                      <a:tailEnd type="none" w="med" len="med"/>
                    </a:lnT>
                    <a:lnB w="9525" cap="flat" cmpd="sng" algn="ctr">
                      <a:solidFill>
                        <a:schemeClr val="bg1">
                          <a:lumMod val="5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algn="l">
                        <a:spcBef>
                          <a:spcPts val="0"/>
                        </a:spcBef>
                        <a:spcAft>
                          <a:spcPts val="0"/>
                        </a:spcAft>
                      </a:pPr>
                      <a:r>
                        <a:rPr lang="en-GB" sz="1400" dirty="0">
                          <a:solidFill>
                            <a:srgbClr val="000000"/>
                          </a:solidFill>
                          <a:latin typeface="Calibri" pitchFamily="34" charset="0"/>
                        </a:rPr>
                        <a:t>Subversion,Sharepoint</a:t>
                      </a:r>
                      <a:endParaRPr lang="en-GB" sz="1400" dirty="0">
                        <a:solidFill>
                          <a:srgbClr val="000000"/>
                        </a:solidFill>
                        <a:latin typeface="Calibri" pitchFamily="34" charset="0"/>
                        <a:ea typeface="Calibri"/>
                        <a:cs typeface="Times New Roman"/>
                      </a:endParaRPr>
                    </a:p>
                  </a:txBody>
                  <a:tcPr marR="45720" marT="9144" marB="9144">
                    <a:lnL w="12700" cap="flat" cmpd="sng" algn="ctr">
                      <a:solidFill>
                        <a:schemeClr val="tx1"/>
                      </a:solidFill>
                      <a:prstDash val="solid"/>
                      <a:round/>
                      <a:headEnd type="none" w="med" len="med"/>
                      <a:tailEnd type="none" w="med" len="med"/>
                    </a:lnL>
                    <a:lnR w="12700" cmpd="sng">
                      <a:noFill/>
                    </a:lnR>
                    <a:lnT w="9525" cap="flat" cmpd="sng" algn="ctr">
                      <a:solidFill>
                        <a:schemeClr val="bg1">
                          <a:lumMod val="50000"/>
                        </a:schemeClr>
                      </a:solidFill>
                      <a:prstDash val="sysDot"/>
                      <a:round/>
                      <a:headEnd type="none" w="med" len="med"/>
                      <a:tailEnd type="none" w="med" len="med"/>
                    </a:lnT>
                    <a:lnB w="9525" cap="flat" cmpd="sng" algn="ctr">
                      <a:solidFill>
                        <a:schemeClr val="bg1">
                          <a:lumMod val="50000"/>
                        </a:schemeClr>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12"/>
                  </a:ext>
                </a:extLst>
              </a:tr>
              <a:tr h="447683">
                <a:tc>
                  <a:txBody>
                    <a:bodyPr/>
                    <a:lstStyle/>
                    <a:p>
                      <a:pPr marL="0" marR="0" algn="l">
                        <a:spcBef>
                          <a:spcPts val="0"/>
                        </a:spcBef>
                        <a:spcAft>
                          <a:spcPts val="0"/>
                        </a:spcAft>
                      </a:pPr>
                      <a:r>
                        <a:rPr lang="en-GB" sz="1400" dirty="0">
                          <a:solidFill>
                            <a:srgbClr val="000000"/>
                          </a:solidFill>
                          <a:latin typeface="Calibri" pitchFamily="34" charset="0"/>
                        </a:rPr>
                        <a:t>13 - Quality Management</a:t>
                      </a:r>
                      <a:endParaRPr lang="en-GB" sz="1400" dirty="0">
                        <a:solidFill>
                          <a:srgbClr val="000000"/>
                        </a:solidFill>
                        <a:latin typeface="Calibri" pitchFamily="34" charset="0"/>
                        <a:ea typeface="Calibri"/>
                        <a:cs typeface="Times New Roman"/>
                      </a:endParaRPr>
                    </a:p>
                  </a:txBody>
                  <a:tcPr marR="45720" marT="9144" marB="9144">
                    <a:lnL w="12700" cmpd="sng">
                      <a:noFill/>
                    </a:lnL>
                    <a:lnR w="12700" cap="flat" cmpd="sng" algn="ctr">
                      <a:solidFill>
                        <a:schemeClr val="tx1"/>
                      </a:solidFill>
                      <a:prstDash val="solid"/>
                      <a:round/>
                      <a:headEnd type="none" w="med" len="med"/>
                      <a:tailEnd type="none" w="med" len="med"/>
                    </a:lnR>
                    <a:lnT w="9525" cap="flat" cmpd="sng" algn="ctr">
                      <a:solidFill>
                        <a:schemeClr val="bg1">
                          <a:lumMod val="50000"/>
                        </a:schemeClr>
                      </a:solidFill>
                      <a:prstDash val="sysDot"/>
                      <a:round/>
                      <a:headEnd type="none" w="med" len="med"/>
                      <a:tailEnd type="none" w="med" len="med"/>
                    </a:lnT>
                    <a:lnB w="9525" cap="flat" cmpd="sng" algn="ctr">
                      <a:solidFill>
                        <a:schemeClr val="bg1">
                          <a:lumMod val="5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algn="l">
                        <a:spcBef>
                          <a:spcPts val="0"/>
                        </a:spcBef>
                        <a:spcAft>
                          <a:spcPts val="0"/>
                        </a:spcAft>
                      </a:pPr>
                      <a:r>
                        <a:rPr lang="en-GB" sz="1400" dirty="0">
                          <a:solidFill>
                            <a:srgbClr val="000000"/>
                          </a:solidFill>
                          <a:latin typeface="Calibri" pitchFamily="34" charset="0"/>
                        </a:rPr>
                        <a:t>Clarity, Rational Functional Tester and Test Manager, IN_CAST, HP Quality Center,CAST,PMTS, Predictive Analysis</a:t>
                      </a:r>
                      <a:endParaRPr lang="en-GB" sz="1400" dirty="0">
                        <a:solidFill>
                          <a:srgbClr val="000000"/>
                        </a:solidFill>
                        <a:latin typeface="Calibri" pitchFamily="34" charset="0"/>
                        <a:ea typeface="Calibri"/>
                        <a:cs typeface="Times New Roman"/>
                      </a:endParaRPr>
                    </a:p>
                  </a:txBody>
                  <a:tcPr marR="45720" marT="9144" marB="9144">
                    <a:lnL w="12700" cap="flat" cmpd="sng" algn="ctr">
                      <a:solidFill>
                        <a:schemeClr val="tx1"/>
                      </a:solidFill>
                      <a:prstDash val="solid"/>
                      <a:round/>
                      <a:headEnd type="none" w="med" len="med"/>
                      <a:tailEnd type="none" w="med" len="med"/>
                    </a:lnL>
                    <a:lnR w="12700" cmpd="sng">
                      <a:noFill/>
                    </a:lnR>
                    <a:lnT w="9525" cap="flat" cmpd="sng" algn="ctr">
                      <a:solidFill>
                        <a:schemeClr val="bg1">
                          <a:lumMod val="50000"/>
                        </a:schemeClr>
                      </a:solidFill>
                      <a:prstDash val="sysDot"/>
                      <a:round/>
                      <a:headEnd type="none" w="med" len="med"/>
                      <a:tailEnd type="none" w="med" len="med"/>
                    </a:lnT>
                    <a:lnB w="9525" cap="flat" cmpd="sng" algn="ctr">
                      <a:solidFill>
                        <a:schemeClr val="bg1">
                          <a:lumMod val="50000"/>
                        </a:schemeClr>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13"/>
                  </a:ext>
                </a:extLst>
              </a:tr>
              <a:tr h="231932">
                <a:tc>
                  <a:txBody>
                    <a:bodyPr/>
                    <a:lstStyle/>
                    <a:p>
                      <a:pPr marL="0" marR="0" algn="l">
                        <a:spcBef>
                          <a:spcPts val="0"/>
                        </a:spcBef>
                        <a:spcAft>
                          <a:spcPts val="0"/>
                        </a:spcAft>
                      </a:pPr>
                      <a:r>
                        <a:rPr lang="en-GB" sz="1400" dirty="0">
                          <a:solidFill>
                            <a:srgbClr val="000000"/>
                          </a:solidFill>
                          <a:latin typeface="Calibri" pitchFamily="34" charset="0"/>
                        </a:rPr>
                        <a:t>14 - Knowledge Management</a:t>
                      </a:r>
                      <a:endParaRPr lang="en-GB" sz="1400" dirty="0">
                        <a:solidFill>
                          <a:srgbClr val="000000"/>
                        </a:solidFill>
                        <a:latin typeface="Calibri" pitchFamily="34" charset="0"/>
                        <a:ea typeface="Calibri"/>
                        <a:cs typeface="Times New Roman"/>
                      </a:endParaRPr>
                    </a:p>
                  </a:txBody>
                  <a:tcPr marR="45720" marT="9144" marB="9144">
                    <a:lnL w="12700" cmpd="sng">
                      <a:noFill/>
                    </a:lnL>
                    <a:lnR w="12700" cap="flat" cmpd="sng" algn="ctr">
                      <a:solidFill>
                        <a:schemeClr val="tx1"/>
                      </a:solidFill>
                      <a:prstDash val="solid"/>
                      <a:round/>
                      <a:headEnd type="none" w="med" len="med"/>
                      <a:tailEnd type="none" w="med" len="med"/>
                    </a:lnR>
                    <a:lnT w="9525" cap="flat" cmpd="sng" algn="ctr">
                      <a:solidFill>
                        <a:schemeClr val="bg1">
                          <a:lumMod val="50000"/>
                        </a:schemeClr>
                      </a:solidFill>
                      <a:prstDash val="sysDot"/>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algn="l">
                        <a:spcBef>
                          <a:spcPts val="0"/>
                        </a:spcBef>
                        <a:spcAft>
                          <a:spcPts val="0"/>
                        </a:spcAft>
                      </a:pPr>
                      <a:r>
                        <a:rPr lang="en-GB" sz="1400" dirty="0">
                          <a:solidFill>
                            <a:srgbClr val="000000"/>
                          </a:solidFill>
                          <a:latin typeface="Calibri" pitchFamily="34" charset="0"/>
                        </a:rPr>
                        <a:t>Team Forge, KM 2.0,Sharepoint</a:t>
                      </a:r>
                      <a:endParaRPr lang="en-GB" sz="1400" dirty="0">
                        <a:solidFill>
                          <a:srgbClr val="000000"/>
                        </a:solidFill>
                        <a:latin typeface="Calibri" pitchFamily="34" charset="0"/>
                        <a:ea typeface="Calibri"/>
                        <a:cs typeface="Times New Roman"/>
                      </a:endParaRPr>
                    </a:p>
                  </a:txBody>
                  <a:tcPr marR="45720" marT="9144" marB="9144">
                    <a:lnL w="12700" cap="flat" cmpd="sng" algn="ctr">
                      <a:solidFill>
                        <a:schemeClr val="tx1"/>
                      </a:solidFill>
                      <a:prstDash val="solid"/>
                      <a:round/>
                      <a:headEnd type="none" w="med" len="med"/>
                      <a:tailEnd type="none" w="med" len="med"/>
                    </a:lnL>
                    <a:lnR w="12700" cmpd="sng">
                      <a:noFill/>
                    </a:lnR>
                    <a:lnT w="9525" cap="flat" cmpd="sng" algn="ctr">
                      <a:solidFill>
                        <a:schemeClr val="bg1">
                          <a:lumMod val="50000"/>
                        </a:schemeClr>
                      </a:solidFill>
                      <a:prstDash val="sysDot"/>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14"/>
                  </a:ext>
                </a:extLst>
              </a:tr>
            </a:tbl>
          </a:graphicData>
        </a:graphic>
      </p:graphicFrame>
    </p:spTree>
    <p:extLst>
      <p:ext uri="{BB962C8B-B14F-4D97-AF65-F5344CB8AC3E}">
        <p14:creationId xmlns:p14="http://schemas.microsoft.com/office/powerpoint/2010/main" val="187528499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100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40"/>
                                        </p:tgtEl>
                                        <p:attrNameLst>
                                          <p:attrName>style.visibility</p:attrName>
                                        </p:attrNameLst>
                                      </p:cBhvr>
                                      <p:to>
                                        <p:strVal val="visible"/>
                                      </p:to>
                                    </p:set>
                                    <p:animEffect transition="in" filter="fade">
                                      <p:cBhvr>
                                        <p:cTn id="12" dur="1000"/>
                                        <p:tgtEl>
                                          <p:spTgt spid="40"/>
                                        </p:tgtEl>
                                      </p:cBhvr>
                                    </p:animEffect>
                                    <p:anim calcmode="lin" valueType="num">
                                      <p:cBhvr>
                                        <p:cTn id="13" dur="1000" fill="hold"/>
                                        <p:tgtEl>
                                          <p:spTgt spid="40"/>
                                        </p:tgtEl>
                                        <p:attrNameLst>
                                          <p:attrName>ppt_x</p:attrName>
                                        </p:attrNameLst>
                                      </p:cBhvr>
                                      <p:tavLst>
                                        <p:tav tm="0">
                                          <p:val>
                                            <p:strVal val="#ppt_x"/>
                                          </p:val>
                                        </p:tav>
                                        <p:tav tm="100000">
                                          <p:val>
                                            <p:strVal val="#ppt_x"/>
                                          </p:val>
                                        </p:tav>
                                      </p:tavLst>
                                    </p:anim>
                                    <p:anim calcmode="lin" valueType="num">
                                      <p:cBhvr>
                                        <p:cTn id="14" dur="1000" fill="hold"/>
                                        <p:tgtEl>
                                          <p:spTgt spid="4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a:spLocks noGrp="1"/>
          </p:cNvSpPr>
          <p:nvPr>
            <p:ph type="title"/>
          </p:nvPr>
        </p:nvSpPr>
        <p:spPr/>
        <p:txBody>
          <a:bodyPr>
            <a:normAutofit/>
          </a:bodyPr>
          <a:lstStyle/>
          <a:p>
            <a:pPr>
              <a:spcAft>
                <a:spcPts val="600"/>
              </a:spcAft>
              <a:defRPr/>
            </a:pPr>
            <a:r>
              <a:rPr lang="en-US" sz="2400" dirty="0">
                <a:solidFill>
                  <a:schemeClr val="tx1"/>
                </a:solidFill>
              </a:rPr>
              <a:t>Agenda</a:t>
            </a:r>
          </a:p>
        </p:txBody>
      </p:sp>
      <p:sp>
        <p:nvSpPr>
          <p:cNvPr id="21" name="TextBox 20"/>
          <p:cNvSpPr txBox="1"/>
          <p:nvPr/>
        </p:nvSpPr>
        <p:spPr>
          <a:xfrm>
            <a:off x="846984" y="1591583"/>
            <a:ext cx="7446116" cy="3170099"/>
          </a:xfrm>
          <a:prstGeom prst="rect">
            <a:avLst/>
          </a:prstGeom>
          <a:noFill/>
        </p:spPr>
        <p:txBody>
          <a:bodyPr wrap="square" numCol="1" rtlCol="0" anchor="ctr">
            <a:spAutoFit/>
          </a:bodyPr>
          <a:lstStyle/>
          <a:p>
            <a:pPr marL="342900" indent="-342900">
              <a:buFont typeface="+mj-lt"/>
              <a:buAutoNum type="arabicPeriod"/>
            </a:pPr>
            <a:r>
              <a:rPr lang="en-US" sz="2000" dirty="0"/>
              <a:t>Introduction – Concepts  of Quality </a:t>
            </a:r>
          </a:p>
          <a:p>
            <a:pPr marL="342900" indent="-342900">
              <a:buFont typeface="+mj-lt"/>
              <a:buAutoNum type="arabicPeriod"/>
            </a:pPr>
            <a:r>
              <a:rPr lang="en-US" sz="2000" dirty="0"/>
              <a:t>QMS, Its Components &amp; Navigation</a:t>
            </a:r>
          </a:p>
          <a:p>
            <a:pPr marL="342900" indent="-342900">
              <a:buFont typeface="+mj-lt"/>
              <a:buAutoNum type="arabicPeriod"/>
            </a:pPr>
            <a:r>
              <a:rPr lang="en-US" sz="2000" dirty="0"/>
              <a:t>Deliver (Global QMS)</a:t>
            </a:r>
          </a:p>
          <a:p>
            <a:pPr marL="342900" indent="-342900">
              <a:buFont typeface="+mj-lt"/>
              <a:buAutoNum type="arabicPeriod"/>
            </a:pPr>
            <a:r>
              <a:rPr lang="en-US" sz="2000" dirty="0"/>
              <a:t>KM Portal – Best Practice/Sample Records Database</a:t>
            </a:r>
          </a:p>
          <a:p>
            <a:pPr marL="342900" indent="-342900">
              <a:buFont typeface="+mj-lt"/>
              <a:buAutoNum type="arabicPeriod"/>
            </a:pPr>
            <a:r>
              <a:rPr lang="en-US" sz="2000" dirty="0"/>
              <a:t>Tools Quality Implementation at Capgemini</a:t>
            </a:r>
          </a:p>
          <a:p>
            <a:pPr marL="342900" indent="-342900">
              <a:buFont typeface="+mj-lt"/>
              <a:buAutoNum type="arabicPeriod"/>
            </a:pPr>
            <a:r>
              <a:rPr lang="en-US" sz="2000" b="1" u="sng" dirty="0"/>
              <a:t>Our Continual Quality Journey…</a:t>
            </a:r>
          </a:p>
          <a:p>
            <a:pPr marL="342900" indent="-342900">
              <a:buFont typeface="+mj-lt"/>
              <a:buAutoNum type="arabicPeriod"/>
            </a:pPr>
            <a:r>
              <a:rPr lang="en-US" sz="2000" dirty="0"/>
              <a:t>Industry Standards</a:t>
            </a:r>
          </a:p>
          <a:p>
            <a:pPr marL="342900" indent="-342900">
              <a:buFont typeface="+mj-lt"/>
              <a:buAutoNum type="arabicPeriod"/>
            </a:pPr>
            <a:r>
              <a:rPr lang="en-US" sz="2000" dirty="0"/>
              <a:t>QA Team</a:t>
            </a:r>
          </a:p>
          <a:p>
            <a:pPr marL="342900" indent="-342900">
              <a:buFont typeface="+mj-lt"/>
              <a:buAutoNum type="arabicPeriod"/>
            </a:pPr>
            <a:r>
              <a:rPr lang="en-US" sz="2000" dirty="0"/>
              <a:t>Walkthrough of Basic Templates</a:t>
            </a:r>
          </a:p>
          <a:p>
            <a:pPr marL="342900" indent="-342900">
              <a:buFont typeface="+mj-lt"/>
              <a:buAutoNum type="arabicPeriod"/>
            </a:pPr>
            <a:r>
              <a:rPr lang="en-US" sz="2000" dirty="0"/>
              <a:t>Case Studies &amp; Games</a:t>
            </a:r>
          </a:p>
        </p:txBody>
      </p:sp>
    </p:spTree>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13"/>
          <p:cNvSpPr txBox="1">
            <a:spLocks/>
          </p:cNvSpPr>
          <p:nvPr/>
        </p:nvSpPr>
        <p:spPr>
          <a:xfrm>
            <a:off x="4919834" y="6532937"/>
            <a:ext cx="23114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1">
                    <a:tint val="75000"/>
                  </a:schemeClr>
                </a:solidFill>
                <a:effectLst/>
                <a:uLnTx/>
                <a:uFillTx/>
                <a:latin typeface="+mn-lt"/>
                <a:ea typeface="+mn-ea"/>
                <a:cs typeface="+mn-cs"/>
              </a:rPr>
              <a:t> </a:t>
            </a:r>
          </a:p>
        </p:txBody>
      </p:sp>
      <p:sp>
        <p:nvSpPr>
          <p:cNvPr id="8" name="Title 7"/>
          <p:cNvSpPr>
            <a:spLocks noGrp="1"/>
          </p:cNvSpPr>
          <p:nvPr>
            <p:ph type="title"/>
          </p:nvPr>
        </p:nvSpPr>
        <p:spPr/>
        <p:txBody>
          <a:bodyPr>
            <a:normAutofit/>
          </a:bodyPr>
          <a:lstStyle/>
          <a:p>
            <a:r>
              <a:rPr lang="en-GB" sz="2400" dirty="0"/>
              <a:t>Our Continual Quality Journey…</a:t>
            </a:r>
            <a:endParaRPr lang="en-US" sz="2400" dirty="0">
              <a:solidFill>
                <a:srgbClr val="002060"/>
              </a:solidFill>
            </a:endParaRPr>
          </a:p>
        </p:txBody>
      </p:sp>
      <p:grpSp>
        <p:nvGrpSpPr>
          <p:cNvPr id="9" name="Group 8"/>
          <p:cNvGrpSpPr/>
          <p:nvPr/>
        </p:nvGrpSpPr>
        <p:grpSpPr>
          <a:xfrm>
            <a:off x="385448" y="1446947"/>
            <a:ext cx="9226550" cy="4793936"/>
            <a:chOff x="339728" y="989747"/>
            <a:chExt cx="9226550" cy="4793936"/>
          </a:xfrm>
        </p:grpSpPr>
        <p:grpSp>
          <p:nvGrpSpPr>
            <p:cNvPr id="10" name="Group 34"/>
            <p:cNvGrpSpPr/>
            <p:nvPr/>
          </p:nvGrpSpPr>
          <p:grpSpPr>
            <a:xfrm>
              <a:off x="342705" y="989747"/>
              <a:ext cx="9223569" cy="589095"/>
              <a:chOff x="3633438" y="1362268"/>
              <a:chExt cx="9223569" cy="589094"/>
            </a:xfrm>
            <a:solidFill>
              <a:schemeClr val="tx1"/>
            </a:solidFill>
          </p:grpSpPr>
          <p:sp>
            <p:nvSpPr>
              <p:cNvPr id="56" name="Rounded Rectangle 12"/>
              <p:cNvSpPr/>
              <p:nvPr/>
            </p:nvSpPr>
            <p:spPr>
              <a:xfrm>
                <a:off x="3633438" y="1362268"/>
                <a:ext cx="9223569" cy="411480"/>
              </a:xfrm>
              <a:prstGeom prst="roundRect">
                <a:avLst>
                  <a:gd name="adj" fmla="val 26894"/>
                </a:avLst>
              </a:prstGeom>
              <a:grpFill/>
              <a:ln w="6350" cap="flat" cmpd="sng" algn="ctr">
                <a:noFill/>
                <a:prstDash val="solid"/>
                <a:round/>
                <a:headEnd type="none" w="med" len="med"/>
                <a:tailEnd type="none" w="med" len="med"/>
              </a:ln>
              <a:effectLst>
                <a:outerShdw blurRad="50800" dist="38100" dir="5400000" algn="t" rotWithShape="0">
                  <a:prstClr val="black">
                    <a:alpha val="40000"/>
                  </a:prstClr>
                </a:outerShdw>
              </a:effectLst>
            </p:spPr>
            <p:txBody>
              <a:bodyPr vert="horz" wrap="none" lIns="182880" tIns="0" rIns="0" bIns="0" numCol="1" rtlCol="0" anchor="ctr" anchorCtr="0" compatLnSpc="1">
                <a:prstTxWarp prst="textNoShape">
                  <a:avLst/>
                </a:prstTxWarp>
              </a:bodyPr>
              <a:lstStyle/>
              <a:p>
                <a:pPr algn="ctr" defTabSz="914296" eaLnBrk="0" hangingPunct="0"/>
                <a:r>
                  <a:rPr lang="en-GB" sz="2100" b="1" dirty="0">
                    <a:solidFill>
                      <a:schemeClr val="bg1"/>
                    </a:solidFill>
                    <a:latin typeface="Calibri" pitchFamily="34" charset="0"/>
                    <a:cs typeface="Arial" charset="0"/>
                  </a:rPr>
                  <a:t>6 Sigma &amp; LEAN – a continuation of our CMMi journey</a:t>
                </a:r>
              </a:p>
            </p:txBody>
          </p:sp>
          <p:sp>
            <p:nvSpPr>
              <p:cNvPr id="57" name="Freeform 11"/>
              <p:cNvSpPr>
                <a:spLocks/>
              </p:cNvSpPr>
              <p:nvPr/>
            </p:nvSpPr>
            <p:spPr bwMode="auto">
              <a:xfrm flipH="1">
                <a:off x="3658839" y="1746472"/>
                <a:ext cx="679297" cy="204890"/>
              </a:xfrm>
              <a:custGeom>
                <a:avLst/>
                <a:gdLst>
                  <a:gd name="T0" fmla="*/ 289459174 w 7203"/>
                  <a:gd name="T1" fmla="*/ 0 h 10000"/>
                  <a:gd name="T2" fmla="*/ 144066452 w 7203"/>
                  <a:gd name="T3" fmla="*/ 26751235 h 10000"/>
                  <a:gd name="T4" fmla="*/ 0 w 7203"/>
                  <a:gd name="T5" fmla="*/ 0 h 10000"/>
                  <a:gd name="T6" fmla="*/ 0 60000 65536"/>
                  <a:gd name="T7" fmla="*/ 0 60000 65536"/>
                  <a:gd name="T8" fmla="*/ 0 60000 65536"/>
                  <a:gd name="T9" fmla="*/ 0 w 7203"/>
                  <a:gd name="T10" fmla="*/ 0 h 10000"/>
                  <a:gd name="T11" fmla="*/ 7203 w 7203"/>
                  <a:gd name="T12" fmla="*/ 10000 h 10000"/>
                </a:gdLst>
                <a:ahLst/>
                <a:cxnLst>
                  <a:cxn ang="T6">
                    <a:pos x="T0" y="T1"/>
                  </a:cxn>
                  <a:cxn ang="T7">
                    <a:pos x="T2" y="T3"/>
                  </a:cxn>
                  <a:cxn ang="T8">
                    <a:pos x="T4" y="T5"/>
                  </a:cxn>
                </a:cxnLst>
                <a:rect l="T9" t="T10" r="T11" b="T12"/>
                <a:pathLst>
                  <a:path w="7203" h="10000">
                    <a:moveTo>
                      <a:pt x="7203" y="0"/>
                    </a:moveTo>
                    <a:cubicBezTo>
                      <a:pt x="4385" y="0"/>
                      <a:pt x="3585" y="10000"/>
                      <a:pt x="3585" y="10000"/>
                    </a:cubicBezTo>
                    <a:cubicBezTo>
                      <a:pt x="3585" y="10000"/>
                      <a:pt x="2831" y="0"/>
                      <a:pt x="0" y="0"/>
                    </a:cubicBezTo>
                  </a:path>
                </a:pathLst>
              </a:custGeom>
              <a:grpFill/>
              <a:ln w="38100">
                <a:noFill/>
                <a:round/>
                <a:headEnd/>
                <a:tailEnd/>
              </a:ln>
              <a:effectLst>
                <a:outerShdw blurRad="50800" dist="38100" dir="5400000" algn="t" rotWithShape="0">
                  <a:prstClr val="black">
                    <a:alpha val="40000"/>
                  </a:prstClr>
                </a:outerShdw>
              </a:effectLst>
            </p:spPr>
            <p:txBody>
              <a:bodyPr/>
              <a:lstStyle/>
              <a:p>
                <a:endParaRPr lang="en-GB" sz="2100" b="1" dirty="0">
                  <a:solidFill>
                    <a:schemeClr val="tx1">
                      <a:lumMod val="85000"/>
                      <a:lumOff val="15000"/>
                    </a:schemeClr>
                  </a:solidFill>
                  <a:latin typeface="Arial Narrow" pitchFamily="34" charset="0"/>
                </a:endParaRPr>
              </a:p>
            </p:txBody>
          </p:sp>
        </p:grpSp>
        <p:sp>
          <p:nvSpPr>
            <p:cNvPr id="11" name="Rectangle 10"/>
            <p:cNvSpPr/>
            <p:nvPr/>
          </p:nvSpPr>
          <p:spPr>
            <a:xfrm>
              <a:off x="339728" y="1549403"/>
              <a:ext cx="9226550" cy="646321"/>
            </a:xfrm>
            <a:prstGeom prst="rect">
              <a:avLst/>
            </a:prstGeom>
          </p:spPr>
          <p:txBody>
            <a:bodyPr wrap="square" lIns="91429" tIns="45715" rIns="91429" bIns="45715">
              <a:spAutoFit/>
            </a:bodyPr>
            <a:lstStyle/>
            <a:p>
              <a:pPr algn="ctr" defTabSz="914296" eaLnBrk="0" hangingPunct="0"/>
              <a:r>
                <a:rPr lang="en-GB" sz="1800" dirty="0">
                  <a:solidFill>
                    <a:srgbClr val="000000"/>
                  </a:solidFill>
                  <a:latin typeface="Calibri" pitchFamily="34" charset="0"/>
                  <a:cs typeface="Arial" charset="0"/>
                </a:rPr>
                <a:t>We use 6 Sigma &amp; Lean as a vehicle for continuous improvement &amp; innovation; a pre-requisite for us to stay at CMMi Maturity Level 5 [higher level of process-predictability] </a:t>
              </a:r>
            </a:p>
          </p:txBody>
        </p:sp>
        <p:grpSp>
          <p:nvGrpSpPr>
            <p:cNvPr id="12" name="Group 115"/>
            <p:cNvGrpSpPr/>
            <p:nvPr/>
          </p:nvGrpSpPr>
          <p:grpSpPr>
            <a:xfrm>
              <a:off x="7259846" y="2460927"/>
              <a:ext cx="2231337" cy="3268892"/>
              <a:chOff x="6701394" y="1845695"/>
              <a:chExt cx="2059695" cy="2451669"/>
            </a:xfrm>
          </p:grpSpPr>
          <p:sp>
            <p:nvSpPr>
              <p:cNvPr id="49" name="Rectangle 48"/>
              <p:cNvSpPr/>
              <p:nvPr/>
            </p:nvSpPr>
            <p:spPr>
              <a:xfrm>
                <a:off x="6969013" y="4007516"/>
                <a:ext cx="1524461" cy="289848"/>
              </a:xfrm>
              <a:prstGeom prst="rect">
                <a:avLst/>
              </a:prstGeom>
            </p:spPr>
            <p:txBody>
              <a:bodyPr wrap="none" lIns="77925" tIns="38963" rIns="77925" bIns="38963">
                <a:spAutoFit/>
              </a:bodyPr>
              <a:lstStyle/>
              <a:p>
                <a:pPr algn="ctr"/>
                <a:r>
                  <a:rPr lang="en-GB" sz="2000" b="1" dirty="0">
                    <a:latin typeface="Calibri" pitchFamily="34" charset="0"/>
                  </a:rPr>
                  <a:t>2016 onwards</a:t>
                </a:r>
              </a:p>
            </p:txBody>
          </p:sp>
          <p:grpSp>
            <p:nvGrpSpPr>
              <p:cNvPr id="50" name="Group 47"/>
              <p:cNvGrpSpPr/>
              <p:nvPr/>
            </p:nvGrpSpPr>
            <p:grpSpPr>
              <a:xfrm>
                <a:off x="6701394" y="1845695"/>
                <a:ext cx="2059695" cy="1878183"/>
                <a:chOff x="6966409" y="1760935"/>
                <a:chExt cx="2059695" cy="1878183"/>
              </a:xfrm>
            </p:grpSpPr>
            <p:sp>
              <p:nvSpPr>
                <p:cNvPr id="51" name="Rectangle 50"/>
                <p:cNvSpPr/>
                <p:nvPr/>
              </p:nvSpPr>
              <p:spPr>
                <a:xfrm>
                  <a:off x="6966409" y="1760935"/>
                  <a:ext cx="2059695" cy="428347"/>
                </a:xfrm>
                <a:prstGeom prst="rect">
                  <a:avLst/>
                </a:prstGeom>
              </p:spPr>
              <p:txBody>
                <a:bodyPr wrap="none" lIns="77925" tIns="38963" rIns="77925" bIns="38963">
                  <a:spAutoFit/>
                </a:bodyPr>
                <a:lstStyle/>
                <a:p>
                  <a:pPr algn="ctr"/>
                  <a:r>
                    <a:rPr lang="en-GB" sz="1600" b="1" dirty="0">
                      <a:latin typeface="Calibri" pitchFamily="34" charset="0"/>
                    </a:rPr>
                    <a:t>Sustenance &amp; Continual </a:t>
                  </a:r>
                </a:p>
                <a:p>
                  <a:pPr algn="ctr"/>
                  <a:r>
                    <a:rPr lang="en-GB" sz="1600" b="1" dirty="0">
                      <a:latin typeface="Calibri" pitchFamily="34" charset="0"/>
                    </a:rPr>
                    <a:t>Innovation Journey...</a:t>
                  </a:r>
                </a:p>
              </p:txBody>
            </p:sp>
            <p:sp>
              <p:nvSpPr>
                <p:cNvPr id="52" name="Right Arrow 51"/>
                <p:cNvSpPr/>
                <p:nvPr/>
              </p:nvSpPr>
              <p:spPr>
                <a:xfrm>
                  <a:off x="7663221" y="2320947"/>
                  <a:ext cx="666074" cy="430823"/>
                </a:xfrm>
                <a:prstGeom prst="rightArrow">
                  <a:avLst/>
                </a:prstGeom>
                <a:solidFill>
                  <a:schemeClr val="tx1">
                    <a:lumMod val="10000"/>
                    <a:lumOff val="90000"/>
                  </a:schemeClr>
                </a:solidFill>
                <a:ln>
                  <a:solidFill>
                    <a:schemeClr val="tx1">
                      <a:lumMod val="90000"/>
                      <a:lumOff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libri"/>
                    <a:sym typeface="Calibri"/>
                  </a:endParaRPr>
                </a:p>
              </p:txBody>
            </p:sp>
            <p:sp>
              <p:nvSpPr>
                <p:cNvPr id="53" name="Oval 40"/>
                <p:cNvSpPr/>
                <p:nvPr/>
              </p:nvSpPr>
              <p:spPr>
                <a:xfrm>
                  <a:off x="7913226" y="3518107"/>
                  <a:ext cx="166065" cy="12101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Calibri"/>
                    <a:sym typeface="Calibri"/>
                  </a:endParaRPr>
                </a:p>
              </p:txBody>
            </p:sp>
            <p:sp>
              <p:nvSpPr>
                <p:cNvPr id="54" name="Oval 53"/>
                <p:cNvSpPr/>
                <p:nvPr/>
              </p:nvSpPr>
              <p:spPr>
                <a:xfrm>
                  <a:off x="7913226" y="3342064"/>
                  <a:ext cx="166065" cy="12101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Calibri"/>
                    <a:sym typeface="Calibri"/>
                  </a:endParaRPr>
                </a:p>
              </p:txBody>
            </p:sp>
            <p:sp>
              <p:nvSpPr>
                <p:cNvPr id="55" name="Oval 54"/>
                <p:cNvSpPr/>
                <p:nvPr/>
              </p:nvSpPr>
              <p:spPr>
                <a:xfrm>
                  <a:off x="7913226" y="3166021"/>
                  <a:ext cx="166065" cy="13492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Calibri"/>
                    <a:sym typeface="Calibri"/>
                  </a:endParaRPr>
                </a:p>
              </p:txBody>
            </p:sp>
          </p:grpSp>
        </p:grpSp>
        <p:grpSp>
          <p:nvGrpSpPr>
            <p:cNvPr id="13" name="Group 117"/>
            <p:cNvGrpSpPr/>
            <p:nvPr/>
          </p:nvGrpSpPr>
          <p:grpSpPr>
            <a:xfrm>
              <a:off x="2695924" y="2338255"/>
              <a:ext cx="2189226" cy="3445428"/>
              <a:chOff x="2488545" y="1753691"/>
              <a:chExt cx="2020824" cy="2584071"/>
            </a:xfrm>
          </p:grpSpPr>
          <p:grpSp>
            <p:nvGrpSpPr>
              <p:cNvPr id="43" name="Group 26"/>
              <p:cNvGrpSpPr/>
              <p:nvPr/>
            </p:nvGrpSpPr>
            <p:grpSpPr>
              <a:xfrm>
                <a:off x="2488545" y="1753691"/>
                <a:ext cx="2020824" cy="1970187"/>
                <a:chOff x="2955118" y="2260286"/>
                <a:chExt cx="2189227" cy="2626916"/>
              </a:xfrm>
            </p:grpSpPr>
            <p:sp>
              <p:nvSpPr>
                <p:cNvPr id="45" name="Oval 44"/>
                <p:cNvSpPr/>
                <p:nvPr/>
              </p:nvSpPr>
              <p:spPr>
                <a:xfrm>
                  <a:off x="3959780" y="4725854"/>
                  <a:ext cx="179904" cy="16134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Calibri"/>
                    <a:sym typeface="Calibri"/>
                  </a:endParaRPr>
                </a:p>
              </p:txBody>
            </p:sp>
            <p:sp>
              <p:nvSpPr>
                <p:cNvPr id="46" name="Oval 45"/>
                <p:cNvSpPr/>
                <p:nvPr/>
              </p:nvSpPr>
              <p:spPr>
                <a:xfrm>
                  <a:off x="3959780" y="4491130"/>
                  <a:ext cx="179904" cy="16134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Calibri"/>
                    <a:sym typeface="Calibri"/>
                  </a:endParaRPr>
                </a:p>
              </p:txBody>
            </p:sp>
            <p:sp>
              <p:nvSpPr>
                <p:cNvPr id="47" name="Oval 46"/>
                <p:cNvSpPr/>
                <p:nvPr/>
              </p:nvSpPr>
              <p:spPr>
                <a:xfrm>
                  <a:off x="3959780" y="4256406"/>
                  <a:ext cx="179904" cy="17990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Calibri"/>
                    <a:sym typeface="Calibri"/>
                  </a:endParaRPr>
                </a:p>
              </p:txBody>
            </p:sp>
            <p:sp>
              <p:nvSpPr>
                <p:cNvPr id="48" name="Oval 47"/>
                <p:cNvSpPr/>
                <p:nvPr/>
              </p:nvSpPr>
              <p:spPr>
                <a:xfrm>
                  <a:off x="2955118" y="2260286"/>
                  <a:ext cx="2189227" cy="1780032"/>
                </a:xfrm>
                <a:prstGeom prst="ellipse">
                  <a:avLst/>
                </a:prstGeom>
                <a:solidFill>
                  <a:schemeClr val="tx1">
                    <a:lumMod val="10000"/>
                    <a:lumOff val="90000"/>
                  </a:schemeClr>
                </a:solidFill>
                <a:ln>
                  <a:noFill/>
                </a:ln>
              </p:spPr>
              <p:style>
                <a:lnRef idx="1">
                  <a:schemeClr val="accent5"/>
                </a:lnRef>
                <a:fillRef idx="2">
                  <a:schemeClr val="accent5"/>
                </a:fillRef>
                <a:effectRef idx="1">
                  <a:schemeClr val="accent5"/>
                </a:effectRef>
                <a:fontRef idx="minor">
                  <a:schemeClr val="dk1"/>
                </a:fontRef>
              </p:style>
              <p:txBody>
                <a:bodyPr wrap="none" lIns="0" tIns="91440" rIns="0" rtlCol="0" anchor="ctr"/>
                <a:lstStyle/>
                <a:p>
                  <a:pPr algn="ctr"/>
                  <a:r>
                    <a:rPr lang="en-GB" sz="1400" b="1" dirty="0">
                      <a:solidFill>
                        <a:srgbClr val="000000"/>
                      </a:solidFill>
                      <a:latin typeface="Calibri" pitchFamily="34" charset="0"/>
                    </a:rPr>
                    <a:t>ISO 27000</a:t>
                  </a:r>
                </a:p>
                <a:p>
                  <a:pPr algn="ctr"/>
                  <a:r>
                    <a:rPr lang="en-GB" sz="1400" b="1" dirty="0">
                      <a:solidFill>
                        <a:srgbClr val="000000"/>
                      </a:solidFill>
                      <a:latin typeface="Calibri" pitchFamily="34" charset="0"/>
                    </a:rPr>
                    <a:t>ITIL V2</a:t>
                  </a:r>
                </a:p>
                <a:p>
                  <a:pPr algn="ctr"/>
                  <a:r>
                    <a:rPr lang="en-GB" sz="1400" b="1" dirty="0">
                      <a:solidFill>
                        <a:srgbClr val="000000"/>
                      </a:solidFill>
                      <a:latin typeface="Calibri" pitchFamily="34" charset="0"/>
                    </a:rPr>
                    <a:t>6 Sigma/LEAN</a:t>
                  </a:r>
                </a:p>
                <a:p>
                  <a:pPr algn="ctr"/>
                  <a:r>
                    <a:rPr lang="en-GB" sz="1400" b="1" dirty="0">
                      <a:solidFill>
                        <a:srgbClr val="000000"/>
                      </a:solidFill>
                      <a:latin typeface="Calibri" pitchFamily="34" charset="0"/>
                    </a:rPr>
                    <a:t>ISO 9001:2000</a:t>
                  </a:r>
                </a:p>
                <a:p>
                  <a:pPr algn="ctr"/>
                  <a:r>
                    <a:rPr lang="en-GB" sz="1400" b="1" dirty="0">
                      <a:solidFill>
                        <a:srgbClr val="000000"/>
                      </a:solidFill>
                      <a:latin typeface="Calibri" pitchFamily="34" charset="0"/>
                    </a:rPr>
                    <a:t>CMMi v1.2 Dev L5</a:t>
                  </a:r>
                </a:p>
                <a:p>
                  <a:pPr algn="ctr"/>
                  <a:r>
                    <a:rPr lang="en-GB" sz="1400" b="1" dirty="0">
                      <a:solidFill>
                        <a:srgbClr val="000000"/>
                      </a:solidFill>
                      <a:latin typeface="Calibri" pitchFamily="34" charset="0"/>
                    </a:rPr>
                    <a:t>AS 9100</a:t>
                  </a:r>
                </a:p>
              </p:txBody>
            </p:sp>
          </p:grpSp>
          <p:sp>
            <p:nvSpPr>
              <p:cNvPr id="44" name="Rectangle 43"/>
              <p:cNvSpPr/>
              <p:nvPr/>
            </p:nvSpPr>
            <p:spPr>
              <a:xfrm>
                <a:off x="2910650" y="4047914"/>
                <a:ext cx="1176615" cy="289848"/>
              </a:xfrm>
              <a:prstGeom prst="rect">
                <a:avLst/>
              </a:prstGeom>
            </p:spPr>
            <p:txBody>
              <a:bodyPr wrap="none" lIns="77925" tIns="38963" rIns="77925" bIns="38963">
                <a:spAutoFit/>
              </a:bodyPr>
              <a:lstStyle/>
              <a:p>
                <a:pPr algn="ctr"/>
                <a:r>
                  <a:rPr lang="en-GB" sz="2000" b="1" dirty="0">
                    <a:latin typeface="Calibri" pitchFamily="34" charset="0"/>
                  </a:rPr>
                  <a:t>2006-2010</a:t>
                </a:r>
              </a:p>
            </p:txBody>
          </p:sp>
        </p:grpSp>
        <p:grpSp>
          <p:nvGrpSpPr>
            <p:cNvPr id="14" name="Group 116"/>
            <p:cNvGrpSpPr/>
            <p:nvPr/>
          </p:nvGrpSpPr>
          <p:grpSpPr>
            <a:xfrm>
              <a:off x="5002355" y="2338255"/>
              <a:ext cx="2189226" cy="3445428"/>
              <a:chOff x="4617558" y="1753691"/>
              <a:chExt cx="2020824" cy="2584071"/>
            </a:xfrm>
          </p:grpSpPr>
          <p:grpSp>
            <p:nvGrpSpPr>
              <p:cNvPr id="34" name="Group 33"/>
              <p:cNvGrpSpPr/>
              <p:nvPr/>
            </p:nvGrpSpPr>
            <p:grpSpPr>
              <a:xfrm>
                <a:off x="4617558" y="1753691"/>
                <a:ext cx="2020824" cy="1970187"/>
                <a:chOff x="2955118" y="2260286"/>
                <a:chExt cx="2189227" cy="2626916"/>
              </a:xfrm>
            </p:grpSpPr>
            <p:sp>
              <p:nvSpPr>
                <p:cNvPr id="37" name="Oval 36"/>
                <p:cNvSpPr/>
                <p:nvPr/>
              </p:nvSpPr>
              <p:spPr>
                <a:xfrm>
                  <a:off x="3959780" y="4725854"/>
                  <a:ext cx="179904" cy="16134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Calibri"/>
                    <a:sym typeface="Calibri"/>
                  </a:endParaRPr>
                </a:p>
              </p:txBody>
            </p:sp>
            <p:sp>
              <p:nvSpPr>
                <p:cNvPr id="38" name="Oval 37"/>
                <p:cNvSpPr/>
                <p:nvPr/>
              </p:nvSpPr>
              <p:spPr>
                <a:xfrm>
                  <a:off x="3959780" y="4491130"/>
                  <a:ext cx="179904" cy="16134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Calibri"/>
                    <a:sym typeface="Calibri"/>
                  </a:endParaRPr>
                </a:p>
              </p:txBody>
            </p:sp>
            <p:sp>
              <p:nvSpPr>
                <p:cNvPr id="41" name="Oval 40"/>
                <p:cNvSpPr/>
                <p:nvPr/>
              </p:nvSpPr>
              <p:spPr>
                <a:xfrm>
                  <a:off x="3959780" y="4256406"/>
                  <a:ext cx="179904" cy="17990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Calibri"/>
                    <a:sym typeface="Calibri"/>
                  </a:endParaRPr>
                </a:p>
              </p:txBody>
            </p:sp>
            <p:sp>
              <p:nvSpPr>
                <p:cNvPr id="42" name="Oval 41"/>
                <p:cNvSpPr/>
                <p:nvPr/>
              </p:nvSpPr>
              <p:spPr>
                <a:xfrm>
                  <a:off x="2955118" y="2260286"/>
                  <a:ext cx="2189227" cy="1780032"/>
                </a:xfrm>
                <a:prstGeom prst="ellipse">
                  <a:avLst/>
                </a:prstGeom>
                <a:solidFill>
                  <a:schemeClr val="tx1">
                    <a:lumMod val="10000"/>
                    <a:lumOff val="90000"/>
                  </a:schemeClr>
                </a:solidFill>
                <a:ln>
                  <a:noFill/>
                </a:ln>
              </p:spPr>
              <p:style>
                <a:lnRef idx="1">
                  <a:schemeClr val="accent5"/>
                </a:lnRef>
                <a:fillRef idx="2">
                  <a:schemeClr val="accent5"/>
                </a:fillRef>
                <a:effectRef idx="1">
                  <a:schemeClr val="accent5"/>
                </a:effectRef>
                <a:fontRef idx="minor">
                  <a:schemeClr val="dk1"/>
                </a:fontRef>
              </p:style>
              <p:txBody>
                <a:bodyPr wrap="none" lIns="0" tIns="91440" rIns="0" rtlCol="0" anchor="ctr"/>
                <a:lstStyle/>
                <a:p>
                  <a:pPr algn="ctr"/>
                  <a:r>
                    <a:rPr lang="en-GB" sz="1400" b="1" dirty="0">
                      <a:solidFill>
                        <a:srgbClr val="000000"/>
                      </a:solidFill>
                      <a:latin typeface="Calibri" pitchFamily="34" charset="0"/>
                    </a:rPr>
                    <a:t>ITIL V3</a:t>
                  </a:r>
                </a:p>
                <a:p>
                  <a:pPr algn="ctr"/>
                  <a:r>
                    <a:rPr lang="en-GB" sz="1400" b="1" dirty="0">
                      <a:solidFill>
                        <a:srgbClr val="000000"/>
                      </a:solidFill>
                      <a:latin typeface="Calibri" pitchFamily="34" charset="0"/>
                    </a:rPr>
                    <a:t>CMMI 1.3 ser L5</a:t>
                  </a:r>
                </a:p>
                <a:p>
                  <a:pPr algn="ctr"/>
                  <a:r>
                    <a:rPr lang="en-GB" sz="1400" b="1" dirty="0">
                      <a:solidFill>
                        <a:srgbClr val="000000"/>
                      </a:solidFill>
                      <a:latin typeface="Calibri" pitchFamily="34" charset="0"/>
                    </a:rPr>
                    <a:t>ISO 20000 -2011</a:t>
                  </a:r>
                </a:p>
                <a:p>
                  <a:pPr algn="ctr"/>
                  <a:r>
                    <a:rPr lang="en-GB" sz="1400" b="1" dirty="0">
                      <a:solidFill>
                        <a:srgbClr val="000000"/>
                      </a:solidFill>
                      <a:latin typeface="Calibri" pitchFamily="34" charset="0"/>
                    </a:rPr>
                    <a:t>ISO 9001:2008</a:t>
                  </a:r>
                </a:p>
                <a:p>
                  <a:pPr algn="ctr"/>
                  <a:r>
                    <a:rPr lang="en-GB" sz="1400" b="1" dirty="0">
                      <a:solidFill>
                        <a:srgbClr val="000000"/>
                      </a:solidFill>
                      <a:latin typeface="Calibri" pitchFamily="34" charset="0"/>
                    </a:rPr>
                    <a:t>ISAE 3402 / SSAE 16</a:t>
                  </a:r>
                </a:p>
                <a:p>
                  <a:pPr algn="ctr"/>
                  <a:r>
                    <a:rPr lang="en-GB" sz="1400" b="1" dirty="0">
                      <a:solidFill>
                        <a:srgbClr val="000000"/>
                      </a:solidFill>
                      <a:latin typeface="Calibri" pitchFamily="34" charset="0"/>
                    </a:rPr>
                    <a:t>AS9100</a:t>
                  </a:r>
                </a:p>
                <a:p>
                  <a:pPr algn="ctr"/>
                  <a:r>
                    <a:rPr lang="en-GB" sz="1400" b="1" dirty="0">
                      <a:solidFill>
                        <a:srgbClr val="000000"/>
                      </a:solidFill>
                      <a:latin typeface="Calibri" pitchFamily="34" charset="0"/>
                    </a:rPr>
                    <a:t>TL 9000</a:t>
                  </a:r>
                </a:p>
              </p:txBody>
            </p:sp>
          </p:grpSp>
          <p:sp>
            <p:nvSpPr>
              <p:cNvPr id="35" name="Rectangle 34"/>
              <p:cNvSpPr/>
              <p:nvPr/>
            </p:nvSpPr>
            <p:spPr>
              <a:xfrm>
                <a:off x="5039664" y="4047914"/>
                <a:ext cx="1176615" cy="289848"/>
              </a:xfrm>
              <a:prstGeom prst="rect">
                <a:avLst/>
              </a:prstGeom>
            </p:spPr>
            <p:txBody>
              <a:bodyPr wrap="none" lIns="77925" tIns="38963" rIns="77925" bIns="38963">
                <a:spAutoFit/>
              </a:bodyPr>
              <a:lstStyle/>
              <a:p>
                <a:pPr algn="ctr"/>
                <a:r>
                  <a:rPr lang="en-GB" sz="2000" b="1" dirty="0">
                    <a:latin typeface="Calibri" pitchFamily="34" charset="0"/>
                  </a:rPr>
                  <a:t>2011-2015</a:t>
                </a:r>
              </a:p>
            </p:txBody>
          </p:sp>
        </p:grpSp>
        <p:grpSp>
          <p:nvGrpSpPr>
            <p:cNvPr id="15" name="Group 111"/>
            <p:cNvGrpSpPr/>
            <p:nvPr/>
          </p:nvGrpSpPr>
          <p:grpSpPr>
            <a:xfrm>
              <a:off x="506508" y="4996944"/>
              <a:ext cx="1177732" cy="325181"/>
              <a:chOff x="467545" y="3747708"/>
              <a:chExt cx="1087137" cy="243886"/>
            </a:xfrm>
          </p:grpSpPr>
          <p:cxnSp>
            <p:nvCxnSpPr>
              <p:cNvPr id="32" name="Straight Connector 31"/>
              <p:cNvCxnSpPr>
                <a:endCxn id="33" idx="2"/>
              </p:cNvCxnSpPr>
              <p:nvPr/>
            </p:nvCxnSpPr>
            <p:spPr>
              <a:xfrm>
                <a:off x="467545" y="3865436"/>
                <a:ext cx="717661" cy="4215"/>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Oval 32"/>
              <p:cNvSpPr/>
              <p:nvPr/>
            </p:nvSpPr>
            <p:spPr>
              <a:xfrm rot="10800000" flipH="1" flipV="1">
                <a:off x="1185206" y="3747708"/>
                <a:ext cx="369476" cy="243886"/>
              </a:xfrm>
              <a:prstGeom prst="ellipse">
                <a:avLst/>
              </a:prstGeom>
              <a:solidFill>
                <a:schemeClr val="bg1"/>
              </a:solidFill>
              <a:ln w="19050">
                <a:solidFill>
                  <a:schemeClr val="tx1"/>
                </a:solidFill>
              </a:ln>
              <a:effectLst>
                <a:innerShdw blurRad="63500" dist="50800" dir="18900000">
                  <a:prstClr val="black">
                    <a:alpha val="50000"/>
                  </a:prstClr>
                </a:innerShdw>
              </a:effectLst>
            </p:spPr>
            <p:style>
              <a:lnRef idx="1">
                <a:schemeClr val="accent5"/>
              </a:lnRef>
              <a:fillRef idx="2">
                <a:schemeClr val="accent5"/>
              </a:fillRef>
              <a:effectRef idx="1">
                <a:schemeClr val="accent5"/>
              </a:effectRef>
              <a:fontRef idx="minor">
                <a:schemeClr val="dk1"/>
              </a:fontRef>
            </p:style>
            <p:txBody>
              <a:bodyPr wrap="none" lIns="0" tIns="91440" rIns="0" rtlCol="0" anchor="ctr"/>
              <a:lstStyle/>
              <a:p>
                <a:pPr algn="ctr"/>
                <a:endParaRPr lang="en-GB" sz="1400" b="1" dirty="0">
                  <a:solidFill>
                    <a:srgbClr val="000000"/>
                  </a:solidFill>
                  <a:latin typeface="Calibri" pitchFamily="34" charset="0"/>
                </a:endParaRPr>
              </a:p>
            </p:txBody>
          </p:sp>
        </p:grpSp>
        <p:grpSp>
          <p:nvGrpSpPr>
            <p:cNvPr id="16" name="Group 118"/>
            <p:cNvGrpSpPr/>
            <p:nvPr/>
          </p:nvGrpSpPr>
          <p:grpSpPr>
            <a:xfrm>
              <a:off x="389493" y="2338255"/>
              <a:ext cx="2189226" cy="3358003"/>
              <a:chOff x="359532" y="1753691"/>
              <a:chExt cx="2020824" cy="2518502"/>
            </a:xfrm>
          </p:grpSpPr>
          <p:sp>
            <p:nvSpPr>
              <p:cNvPr id="26" name="Rectangle 25"/>
              <p:cNvSpPr/>
              <p:nvPr/>
            </p:nvSpPr>
            <p:spPr>
              <a:xfrm>
                <a:off x="781637" y="3982345"/>
                <a:ext cx="1176615" cy="289848"/>
              </a:xfrm>
              <a:prstGeom prst="rect">
                <a:avLst/>
              </a:prstGeom>
            </p:spPr>
            <p:txBody>
              <a:bodyPr wrap="none" lIns="77925" tIns="38963" rIns="77925" bIns="38963">
                <a:spAutoFit/>
              </a:bodyPr>
              <a:lstStyle/>
              <a:p>
                <a:pPr algn="ctr"/>
                <a:r>
                  <a:rPr lang="en-GB" sz="2000" b="1" dirty="0">
                    <a:latin typeface="Calibri" pitchFamily="34" charset="0"/>
                  </a:rPr>
                  <a:t>2001-2005</a:t>
                </a:r>
              </a:p>
            </p:txBody>
          </p:sp>
          <p:grpSp>
            <p:nvGrpSpPr>
              <p:cNvPr id="27" name="Group 26"/>
              <p:cNvGrpSpPr/>
              <p:nvPr/>
            </p:nvGrpSpPr>
            <p:grpSpPr>
              <a:xfrm>
                <a:off x="359532" y="1753691"/>
                <a:ext cx="2020824" cy="1970187"/>
                <a:chOff x="2955118" y="2260286"/>
                <a:chExt cx="2189227" cy="2626916"/>
              </a:xfrm>
            </p:grpSpPr>
            <p:sp>
              <p:nvSpPr>
                <p:cNvPr id="28" name="Oval 27"/>
                <p:cNvSpPr/>
                <p:nvPr/>
              </p:nvSpPr>
              <p:spPr>
                <a:xfrm>
                  <a:off x="3959780" y="4725854"/>
                  <a:ext cx="179904" cy="16134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Calibri"/>
                    <a:sym typeface="Calibri"/>
                  </a:endParaRPr>
                </a:p>
              </p:txBody>
            </p:sp>
            <p:sp>
              <p:nvSpPr>
                <p:cNvPr id="29" name="Oval 28"/>
                <p:cNvSpPr/>
                <p:nvPr/>
              </p:nvSpPr>
              <p:spPr>
                <a:xfrm>
                  <a:off x="3959780" y="4491130"/>
                  <a:ext cx="179904" cy="16134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Calibri"/>
                    <a:sym typeface="Calibri"/>
                  </a:endParaRPr>
                </a:p>
              </p:txBody>
            </p:sp>
            <p:sp>
              <p:nvSpPr>
                <p:cNvPr id="30" name="Oval 29"/>
                <p:cNvSpPr/>
                <p:nvPr/>
              </p:nvSpPr>
              <p:spPr>
                <a:xfrm>
                  <a:off x="3959780" y="4256406"/>
                  <a:ext cx="179904" cy="17990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Calibri"/>
                    <a:sym typeface="Calibri"/>
                  </a:endParaRPr>
                </a:p>
              </p:txBody>
            </p:sp>
            <p:sp>
              <p:nvSpPr>
                <p:cNvPr id="31" name="Oval 30"/>
                <p:cNvSpPr/>
                <p:nvPr/>
              </p:nvSpPr>
              <p:spPr>
                <a:xfrm>
                  <a:off x="2955118" y="2260286"/>
                  <a:ext cx="2189227" cy="1780032"/>
                </a:xfrm>
                <a:prstGeom prst="ellipse">
                  <a:avLst/>
                </a:prstGeom>
                <a:solidFill>
                  <a:schemeClr val="tx1">
                    <a:lumMod val="10000"/>
                    <a:lumOff val="90000"/>
                  </a:schemeClr>
                </a:solidFill>
                <a:ln>
                  <a:noFill/>
                </a:ln>
              </p:spPr>
              <p:style>
                <a:lnRef idx="1">
                  <a:schemeClr val="accent5"/>
                </a:lnRef>
                <a:fillRef idx="2">
                  <a:schemeClr val="accent5"/>
                </a:fillRef>
                <a:effectRef idx="1">
                  <a:schemeClr val="accent5"/>
                </a:effectRef>
                <a:fontRef idx="minor">
                  <a:schemeClr val="dk1"/>
                </a:fontRef>
              </p:style>
              <p:txBody>
                <a:bodyPr wrap="none" lIns="0" tIns="91440" rIns="0" rtlCol="0" anchor="ctr"/>
                <a:lstStyle/>
                <a:p>
                  <a:pPr algn="ctr"/>
                  <a:r>
                    <a:rPr lang="en-GB" sz="1400" b="1" dirty="0">
                      <a:solidFill>
                        <a:srgbClr val="000000"/>
                      </a:solidFill>
                      <a:latin typeface="Calibri" pitchFamily="34" charset="0"/>
                    </a:rPr>
                    <a:t>ISO 9001: 2000</a:t>
                  </a:r>
                </a:p>
                <a:p>
                  <a:pPr algn="ctr"/>
                  <a:r>
                    <a:rPr lang="en-GB" sz="1400" b="1" dirty="0">
                      <a:solidFill>
                        <a:srgbClr val="000000"/>
                      </a:solidFill>
                      <a:latin typeface="Calibri" pitchFamily="34" charset="0"/>
                    </a:rPr>
                    <a:t>SW-CMM L5</a:t>
                  </a:r>
                </a:p>
                <a:p>
                  <a:pPr algn="ctr"/>
                  <a:r>
                    <a:rPr lang="en-GB" sz="1400" b="1" dirty="0">
                      <a:solidFill>
                        <a:srgbClr val="000000"/>
                      </a:solidFill>
                      <a:latin typeface="Calibri" pitchFamily="34" charset="0"/>
                    </a:rPr>
                    <a:t>BS 7799</a:t>
                  </a:r>
                </a:p>
                <a:p>
                  <a:pPr algn="ctr"/>
                  <a:r>
                    <a:rPr lang="en-GB" sz="1400" b="1" dirty="0">
                      <a:solidFill>
                        <a:srgbClr val="000000"/>
                      </a:solidFill>
                      <a:latin typeface="Calibri" pitchFamily="34" charset="0"/>
                    </a:rPr>
                    <a:t>SAS 70</a:t>
                  </a:r>
                </a:p>
              </p:txBody>
            </p:sp>
          </p:grpSp>
        </p:grpSp>
        <p:grpSp>
          <p:nvGrpSpPr>
            <p:cNvPr id="17" name="Group 112"/>
            <p:cNvGrpSpPr/>
            <p:nvPr/>
          </p:nvGrpSpPr>
          <p:grpSpPr>
            <a:xfrm>
              <a:off x="1684239" y="4996944"/>
              <a:ext cx="2306432" cy="325181"/>
              <a:chOff x="1554682" y="3747708"/>
              <a:chExt cx="2129014" cy="243886"/>
            </a:xfrm>
          </p:grpSpPr>
          <p:sp>
            <p:nvSpPr>
              <p:cNvPr id="24" name="Oval 23"/>
              <p:cNvSpPr/>
              <p:nvPr/>
            </p:nvSpPr>
            <p:spPr>
              <a:xfrm rot="10800000" flipH="1" flipV="1">
                <a:off x="3314220" y="3747708"/>
                <a:ext cx="369476" cy="243886"/>
              </a:xfrm>
              <a:prstGeom prst="ellipse">
                <a:avLst/>
              </a:prstGeom>
              <a:solidFill>
                <a:schemeClr val="bg1"/>
              </a:solidFill>
              <a:ln w="19050">
                <a:solidFill>
                  <a:schemeClr val="tx1"/>
                </a:solidFill>
              </a:ln>
              <a:effectLst>
                <a:innerShdw blurRad="63500" dist="50800" dir="18900000">
                  <a:prstClr val="black">
                    <a:alpha val="50000"/>
                  </a:prstClr>
                </a:innerShdw>
              </a:effectLst>
            </p:spPr>
            <p:style>
              <a:lnRef idx="1">
                <a:schemeClr val="accent5"/>
              </a:lnRef>
              <a:fillRef idx="2">
                <a:schemeClr val="accent5"/>
              </a:fillRef>
              <a:effectRef idx="1">
                <a:schemeClr val="accent5"/>
              </a:effectRef>
              <a:fontRef idx="minor">
                <a:schemeClr val="dk1"/>
              </a:fontRef>
            </p:style>
            <p:txBody>
              <a:bodyPr wrap="none" lIns="0" tIns="91440" rIns="0" rtlCol="0" anchor="ctr"/>
              <a:lstStyle/>
              <a:p>
                <a:pPr algn="ctr"/>
                <a:endParaRPr lang="en-GB" sz="1400" b="1" dirty="0">
                  <a:solidFill>
                    <a:srgbClr val="000000"/>
                  </a:solidFill>
                  <a:latin typeface="Calibri" pitchFamily="34" charset="0"/>
                </a:endParaRPr>
              </a:p>
            </p:txBody>
          </p:sp>
          <p:cxnSp>
            <p:nvCxnSpPr>
              <p:cNvPr id="25" name="Straight Connector 24"/>
              <p:cNvCxnSpPr>
                <a:stCxn id="33" idx="6"/>
                <a:endCxn id="24" idx="2"/>
              </p:cNvCxnSpPr>
              <p:nvPr/>
            </p:nvCxnSpPr>
            <p:spPr>
              <a:xfrm>
                <a:off x="1554682" y="3869651"/>
                <a:ext cx="1759538"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 name="Group 113"/>
            <p:cNvGrpSpPr/>
            <p:nvPr/>
          </p:nvGrpSpPr>
          <p:grpSpPr>
            <a:xfrm>
              <a:off x="3990671" y="4996944"/>
              <a:ext cx="2306431" cy="325181"/>
              <a:chOff x="3683696" y="3747708"/>
              <a:chExt cx="2129013" cy="243886"/>
            </a:xfrm>
          </p:grpSpPr>
          <p:sp>
            <p:nvSpPr>
              <p:cNvPr id="22" name="Oval 21"/>
              <p:cNvSpPr/>
              <p:nvPr/>
            </p:nvSpPr>
            <p:spPr>
              <a:xfrm rot="10800000" flipH="1" flipV="1">
                <a:off x="5443233" y="3747708"/>
                <a:ext cx="369476" cy="243886"/>
              </a:xfrm>
              <a:prstGeom prst="ellipse">
                <a:avLst/>
              </a:prstGeom>
              <a:solidFill>
                <a:schemeClr val="bg1"/>
              </a:solidFill>
              <a:ln w="19050">
                <a:solidFill>
                  <a:schemeClr val="tx1"/>
                </a:solidFill>
              </a:ln>
              <a:effectLst>
                <a:innerShdw blurRad="63500" dist="50800" dir="18900000">
                  <a:prstClr val="black">
                    <a:alpha val="50000"/>
                  </a:prstClr>
                </a:innerShdw>
              </a:effectLst>
            </p:spPr>
            <p:style>
              <a:lnRef idx="1">
                <a:schemeClr val="accent5"/>
              </a:lnRef>
              <a:fillRef idx="2">
                <a:schemeClr val="accent5"/>
              </a:fillRef>
              <a:effectRef idx="1">
                <a:schemeClr val="accent5"/>
              </a:effectRef>
              <a:fontRef idx="minor">
                <a:schemeClr val="dk1"/>
              </a:fontRef>
            </p:style>
            <p:txBody>
              <a:bodyPr wrap="none" lIns="0" tIns="91440" rIns="0" rtlCol="0" anchor="ctr"/>
              <a:lstStyle/>
              <a:p>
                <a:pPr algn="ctr"/>
                <a:endParaRPr lang="en-GB" sz="1400" b="1" dirty="0">
                  <a:solidFill>
                    <a:srgbClr val="000000"/>
                  </a:solidFill>
                  <a:latin typeface="Calibri" pitchFamily="34" charset="0"/>
                </a:endParaRPr>
              </a:p>
            </p:txBody>
          </p:sp>
          <p:cxnSp>
            <p:nvCxnSpPr>
              <p:cNvPr id="23" name="Straight Connector 22"/>
              <p:cNvCxnSpPr>
                <a:stCxn id="24" idx="6"/>
                <a:endCxn id="22" idx="2"/>
              </p:cNvCxnSpPr>
              <p:nvPr/>
            </p:nvCxnSpPr>
            <p:spPr>
              <a:xfrm>
                <a:off x="3683696" y="3869651"/>
                <a:ext cx="1759537"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9" name="Group 114"/>
            <p:cNvGrpSpPr/>
            <p:nvPr/>
          </p:nvGrpSpPr>
          <p:grpSpPr>
            <a:xfrm>
              <a:off x="6297102" y="4996944"/>
              <a:ext cx="2278546" cy="325181"/>
              <a:chOff x="5812709" y="3747708"/>
              <a:chExt cx="2103273" cy="243886"/>
            </a:xfrm>
          </p:grpSpPr>
          <p:sp>
            <p:nvSpPr>
              <p:cNvPr id="20" name="Oval 19"/>
              <p:cNvSpPr/>
              <p:nvPr/>
            </p:nvSpPr>
            <p:spPr>
              <a:xfrm rot="10800000" flipH="1" flipV="1">
                <a:off x="7546506" y="3747708"/>
                <a:ext cx="369476" cy="243886"/>
              </a:xfrm>
              <a:prstGeom prst="ellipse">
                <a:avLst/>
              </a:prstGeom>
              <a:solidFill>
                <a:schemeClr val="bg1"/>
              </a:solidFill>
              <a:ln w="19050">
                <a:solidFill>
                  <a:schemeClr val="tx1"/>
                </a:solidFill>
              </a:ln>
              <a:effectLst>
                <a:innerShdw blurRad="63500" dist="50800" dir="18900000">
                  <a:prstClr val="black">
                    <a:alpha val="50000"/>
                  </a:prstClr>
                </a:innerShdw>
              </a:effectLst>
            </p:spPr>
            <p:style>
              <a:lnRef idx="1">
                <a:schemeClr val="accent5"/>
              </a:lnRef>
              <a:fillRef idx="2">
                <a:schemeClr val="accent5"/>
              </a:fillRef>
              <a:effectRef idx="1">
                <a:schemeClr val="accent5"/>
              </a:effectRef>
              <a:fontRef idx="minor">
                <a:schemeClr val="dk1"/>
              </a:fontRef>
            </p:style>
            <p:txBody>
              <a:bodyPr wrap="none" lIns="0" tIns="91440" rIns="0" rtlCol="0" anchor="ctr"/>
              <a:lstStyle/>
              <a:p>
                <a:pPr algn="ctr"/>
                <a:endParaRPr lang="en-GB" sz="1400" b="1" dirty="0">
                  <a:solidFill>
                    <a:srgbClr val="000000"/>
                  </a:solidFill>
                  <a:latin typeface="Calibri" pitchFamily="34" charset="0"/>
                </a:endParaRPr>
              </a:p>
            </p:txBody>
          </p:sp>
          <p:cxnSp>
            <p:nvCxnSpPr>
              <p:cNvPr id="21" name="Straight Connector 20"/>
              <p:cNvCxnSpPr>
                <a:stCxn id="22" idx="6"/>
                <a:endCxn id="20" idx="2"/>
              </p:cNvCxnSpPr>
              <p:nvPr/>
            </p:nvCxnSpPr>
            <p:spPr>
              <a:xfrm>
                <a:off x="5812709" y="3869651"/>
                <a:ext cx="1733797"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875284996"/>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a:spLocks noGrp="1"/>
          </p:cNvSpPr>
          <p:nvPr>
            <p:ph type="title"/>
          </p:nvPr>
        </p:nvSpPr>
        <p:spPr/>
        <p:txBody>
          <a:bodyPr>
            <a:normAutofit/>
          </a:bodyPr>
          <a:lstStyle/>
          <a:p>
            <a:pPr>
              <a:spcAft>
                <a:spcPts val="600"/>
              </a:spcAft>
              <a:defRPr/>
            </a:pPr>
            <a:r>
              <a:rPr lang="en-US" sz="2400" dirty="0">
                <a:solidFill>
                  <a:schemeClr val="tx1"/>
                </a:solidFill>
              </a:rPr>
              <a:t>Agenda</a:t>
            </a:r>
          </a:p>
        </p:txBody>
      </p:sp>
      <p:sp>
        <p:nvSpPr>
          <p:cNvPr id="21" name="TextBox 20"/>
          <p:cNvSpPr txBox="1"/>
          <p:nvPr/>
        </p:nvSpPr>
        <p:spPr>
          <a:xfrm>
            <a:off x="846984" y="1591583"/>
            <a:ext cx="7446116" cy="3170099"/>
          </a:xfrm>
          <a:prstGeom prst="rect">
            <a:avLst/>
          </a:prstGeom>
          <a:noFill/>
        </p:spPr>
        <p:txBody>
          <a:bodyPr wrap="square" numCol="1" rtlCol="0" anchor="ctr">
            <a:spAutoFit/>
          </a:bodyPr>
          <a:lstStyle/>
          <a:p>
            <a:pPr marL="342900" indent="-342900">
              <a:buFont typeface="+mj-lt"/>
              <a:buAutoNum type="arabicPeriod"/>
            </a:pPr>
            <a:r>
              <a:rPr lang="en-US" sz="2000" dirty="0"/>
              <a:t>Introduction – Concepts  of Quality </a:t>
            </a:r>
          </a:p>
          <a:p>
            <a:pPr marL="342900" indent="-342900">
              <a:buFont typeface="+mj-lt"/>
              <a:buAutoNum type="arabicPeriod"/>
            </a:pPr>
            <a:r>
              <a:rPr lang="en-US" sz="2000" dirty="0"/>
              <a:t>QMS, Its Components &amp; Navigation</a:t>
            </a:r>
          </a:p>
          <a:p>
            <a:pPr marL="342900" indent="-342900">
              <a:buFont typeface="+mj-lt"/>
              <a:buAutoNum type="arabicPeriod"/>
            </a:pPr>
            <a:r>
              <a:rPr lang="en-US" sz="2000" dirty="0"/>
              <a:t>Deliver (Global QMS)</a:t>
            </a:r>
          </a:p>
          <a:p>
            <a:pPr marL="342900" indent="-342900">
              <a:buFont typeface="+mj-lt"/>
              <a:buAutoNum type="arabicPeriod"/>
            </a:pPr>
            <a:r>
              <a:rPr lang="en-US" sz="2000" dirty="0"/>
              <a:t>KM Portal – Best Practice/Sample Records Database</a:t>
            </a:r>
          </a:p>
          <a:p>
            <a:pPr marL="342900" indent="-342900">
              <a:buFont typeface="+mj-lt"/>
              <a:buAutoNum type="arabicPeriod"/>
            </a:pPr>
            <a:r>
              <a:rPr lang="en-US" sz="2000" dirty="0"/>
              <a:t>Tools Quality Implementation at Capgemini</a:t>
            </a:r>
          </a:p>
          <a:p>
            <a:pPr marL="342900" indent="-342900">
              <a:buFont typeface="+mj-lt"/>
              <a:buAutoNum type="arabicPeriod"/>
            </a:pPr>
            <a:r>
              <a:rPr lang="en-US" sz="2000" dirty="0"/>
              <a:t>Our Continual Quality Journey…</a:t>
            </a:r>
          </a:p>
          <a:p>
            <a:pPr marL="342900" indent="-342900">
              <a:buFont typeface="+mj-lt"/>
              <a:buAutoNum type="arabicPeriod"/>
            </a:pPr>
            <a:r>
              <a:rPr lang="en-US" sz="2000" b="1" u="sng" dirty="0"/>
              <a:t>Industry Standards</a:t>
            </a:r>
          </a:p>
          <a:p>
            <a:pPr marL="342900" indent="-342900">
              <a:buFont typeface="+mj-lt"/>
              <a:buAutoNum type="arabicPeriod"/>
            </a:pPr>
            <a:r>
              <a:rPr lang="en-US" sz="2000" dirty="0"/>
              <a:t>QA Team</a:t>
            </a:r>
          </a:p>
          <a:p>
            <a:pPr marL="342900" indent="-342900">
              <a:buFont typeface="+mj-lt"/>
              <a:buAutoNum type="arabicPeriod"/>
            </a:pPr>
            <a:r>
              <a:rPr lang="en-US" sz="2000" dirty="0"/>
              <a:t>Walkthrough of Basic Templates</a:t>
            </a:r>
          </a:p>
          <a:p>
            <a:pPr marL="342900" indent="-342900">
              <a:buFont typeface="+mj-lt"/>
              <a:buAutoNum type="arabicPeriod"/>
            </a:pPr>
            <a:r>
              <a:rPr lang="en-US" sz="2000" dirty="0"/>
              <a:t>Case Studies &amp; Games</a:t>
            </a:r>
          </a:p>
        </p:txBody>
      </p:sp>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2450" y="2560638"/>
            <a:ext cx="8915400" cy="778098"/>
          </a:xfrm>
          <a:solidFill>
            <a:srgbClr val="0033CC"/>
          </a:solidFill>
        </p:spPr>
        <p:style>
          <a:lnRef idx="2">
            <a:schemeClr val="accent2"/>
          </a:lnRef>
          <a:fillRef idx="1">
            <a:schemeClr val="lt1"/>
          </a:fillRef>
          <a:effectRef idx="0">
            <a:schemeClr val="accent2"/>
          </a:effectRef>
          <a:fontRef idx="minor">
            <a:schemeClr val="dk1"/>
          </a:fontRef>
        </p:style>
        <p:txBody>
          <a:bodyPr/>
          <a:lstStyle/>
          <a:p>
            <a:pPr marL="342900" indent="-342900" algn="ctr"/>
            <a:r>
              <a:rPr lang="en-US" dirty="0">
                <a:solidFill>
                  <a:schemeClr val="bg1"/>
                </a:solidFill>
              </a:rPr>
              <a:t>Introduction – Concepts  of Quality </a:t>
            </a:r>
          </a:p>
        </p:txBody>
      </p:sp>
    </p:spTree>
    <p:extLst>
      <p:ext uri="{BB962C8B-B14F-4D97-AF65-F5344CB8AC3E}">
        <p14:creationId xmlns:p14="http://schemas.microsoft.com/office/powerpoint/2010/main" val="2761908500"/>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13"/>
          <p:cNvSpPr txBox="1">
            <a:spLocks/>
          </p:cNvSpPr>
          <p:nvPr/>
        </p:nvSpPr>
        <p:spPr>
          <a:xfrm>
            <a:off x="4919834" y="6532937"/>
            <a:ext cx="23114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1">
                    <a:tint val="75000"/>
                  </a:schemeClr>
                </a:solidFill>
                <a:effectLst/>
                <a:uLnTx/>
                <a:uFillTx/>
                <a:latin typeface="+mn-lt"/>
                <a:ea typeface="+mn-ea"/>
                <a:cs typeface="+mn-cs"/>
              </a:rPr>
              <a:t> </a:t>
            </a:r>
          </a:p>
        </p:txBody>
      </p:sp>
      <p:sp>
        <p:nvSpPr>
          <p:cNvPr id="8" name="Title 7"/>
          <p:cNvSpPr>
            <a:spLocks noGrp="1"/>
          </p:cNvSpPr>
          <p:nvPr>
            <p:ph type="title"/>
          </p:nvPr>
        </p:nvSpPr>
        <p:spPr/>
        <p:txBody>
          <a:bodyPr>
            <a:normAutofit/>
          </a:bodyPr>
          <a:lstStyle/>
          <a:p>
            <a:r>
              <a:rPr lang="en-US" sz="2400" dirty="0"/>
              <a:t>Industry Standards</a:t>
            </a:r>
            <a:endParaRPr lang="en-US" sz="2400" dirty="0">
              <a:solidFill>
                <a:srgbClr val="002060"/>
              </a:solidFill>
            </a:endParaRPr>
          </a:p>
        </p:txBody>
      </p:sp>
      <p:sp>
        <p:nvSpPr>
          <p:cNvPr id="149506" name="AutoShape 2" descr="Image result for ISO"/>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3" name="Rounded Rectangle 12"/>
          <p:cNvSpPr/>
          <p:nvPr/>
        </p:nvSpPr>
        <p:spPr>
          <a:xfrm>
            <a:off x="1409700" y="1155700"/>
            <a:ext cx="6985000" cy="533400"/>
          </a:xfrm>
          <a:prstGeom prst="roundRect">
            <a:avLst/>
          </a:prstGeom>
          <a:gradFill flip="none" rotWithShape="1">
            <a:gsLst>
              <a:gs pos="0">
                <a:srgbClr val="85888B">
                  <a:lumMod val="40000"/>
                  <a:lumOff val="60000"/>
                </a:srgbClr>
              </a:gs>
              <a:gs pos="100000">
                <a:srgbClr val="FFFFFF"/>
              </a:gs>
            </a:gsLst>
            <a:lin ang="16200000" scaled="1"/>
            <a:tileRect/>
          </a:gradFill>
          <a:effectLst>
            <a:outerShdw blurRad="50800" dist="38099" dir="2700015" rotWithShape="0">
              <a:scrgbClr r="0" g="0" b="0">
                <a:alpha val="40000"/>
              </a:scrgbClr>
            </a:outerShdw>
          </a:effectLst>
        </p:spPr>
        <p:txBody>
          <a:bodyPr wrap="square" lIns="91440" tIns="73152" rIns="45720" bIns="91440" anchor="ctr">
            <a:noAutofit/>
          </a:bodyPr>
          <a:lstStyle/>
          <a:p>
            <a:pPr marL="342900" indent="-342900"/>
            <a:r>
              <a:rPr lang="en-US" sz="1300" dirty="0">
                <a:solidFill>
                  <a:schemeClr val="tx2">
                    <a:lumMod val="50000"/>
                  </a:schemeClr>
                </a:solidFill>
              </a:rPr>
              <a:t>There are many industry standards / Models like </a:t>
            </a:r>
            <a:r>
              <a:rPr lang="fr-FR" sz="1300" dirty="0">
                <a:solidFill>
                  <a:schemeClr val="tx2">
                    <a:lumMod val="50000"/>
                  </a:schemeClr>
                </a:solidFill>
              </a:rPr>
              <a:t>ISO, CMMI, ITIL, Six Sigma, Lean etc..</a:t>
            </a:r>
          </a:p>
        </p:txBody>
      </p:sp>
      <p:sp>
        <p:nvSpPr>
          <p:cNvPr id="14" name="Rounded Rectangle 13"/>
          <p:cNvSpPr/>
          <p:nvPr/>
        </p:nvSpPr>
        <p:spPr>
          <a:xfrm>
            <a:off x="4312920" y="1896342"/>
            <a:ext cx="5275580" cy="2370858"/>
          </a:xfrm>
          <a:prstGeom prst="roundRect">
            <a:avLst/>
          </a:prstGeom>
          <a:gradFill flip="none" rotWithShape="1">
            <a:gsLst>
              <a:gs pos="0">
                <a:srgbClr val="85888B">
                  <a:lumMod val="40000"/>
                  <a:lumOff val="60000"/>
                </a:srgbClr>
              </a:gs>
              <a:gs pos="100000">
                <a:srgbClr val="FFFFFF"/>
              </a:gs>
            </a:gsLst>
            <a:lin ang="16200000" scaled="1"/>
            <a:tileRect/>
          </a:gradFill>
          <a:effectLst>
            <a:outerShdw blurRad="50800" dist="38099" dir="2700015" rotWithShape="0">
              <a:scrgbClr r="0" g="0" b="0">
                <a:alpha val="40000"/>
              </a:scrgbClr>
            </a:outerShdw>
          </a:effectLst>
        </p:spPr>
        <p:txBody>
          <a:bodyPr wrap="square" lIns="91440" tIns="73152" rIns="45720" bIns="91440" anchor="ctr">
            <a:noAutofit/>
          </a:bodyPr>
          <a:lstStyle/>
          <a:p>
            <a:pPr marL="342900" indent="-342900">
              <a:buFont typeface="Wingdings" pitchFamily="2" charset="2"/>
              <a:buChar char="Ø"/>
            </a:pPr>
            <a:r>
              <a:rPr lang="it-IT" sz="1300" dirty="0">
                <a:solidFill>
                  <a:schemeClr val="tx2">
                    <a:lumMod val="50000"/>
                  </a:schemeClr>
                </a:solidFill>
              </a:rPr>
              <a:t>ISO</a:t>
            </a:r>
          </a:p>
          <a:p>
            <a:pPr marL="820738" lvl="1" indent="-342900"/>
            <a:r>
              <a:rPr lang="en-US" sz="1300" dirty="0">
                <a:solidFill>
                  <a:schemeClr val="tx2">
                    <a:lumMod val="50000"/>
                  </a:schemeClr>
                </a:solidFill>
              </a:rPr>
              <a:t>The International Organization for Standardization (ISO) is an international standard-setting body composed of representatives from various national standards organizations.</a:t>
            </a:r>
          </a:p>
          <a:p>
            <a:pPr marL="820738" lvl="1" indent="-342900"/>
            <a:r>
              <a:rPr lang="en-US" sz="1300" dirty="0">
                <a:solidFill>
                  <a:schemeClr val="tx2">
                    <a:lumMod val="50000"/>
                  </a:schemeClr>
                </a:solidFill>
              </a:rPr>
              <a:t>It is responsible for the ISO 9000, ISO 14000, ISO 27000, ISO 22000 and other international management standards.</a:t>
            </a:r>
            <a:endParaRPr lang="it-IT" sz="1300" dirty="0">
              <a:solidFill>
                <a:schemeClr val="tx2">
                  <a:lumMod val="50000"/>
                </a:schemeClr>
              </a:solidFill>
            </a:endParaRPr>
          </a:p>
        </p:txBody>
      </p:sp>
      <p:pic>
        <p:nvPicPr>
          <p:cNvPr id="11" name="Picture 10" descr="ISO1.png"/>
          <p:cNvPicPr>
            <a:picLocks noChangeAspect="1"/>
          </p:cNvPicPr>
          <p:nvPr/>
        </p:nvPicPr>
        <p:blipFill>
          <a:blip r:embed="rId3" cstate="print"/>
          <a:stretch>
            <a:fillRect/>
          </a:stretch>
        </p:blipFill>
        <p:spPr>
          <a:xfrm>
            <a:off x="924560" y="2030731"/>
            <a:ext cx="2555240" cy="1995170"/>
          </a:xfrm>
          <a:prstGeom prst="rect">
            <a:avLst/>
          </a:prstGeom>
        </p:spPr>
      </p:pic>
      <p:sp>
        <p:nvSpPr>
          <p:cNvPr id="12" name="Rounded Rectangle 11"/>
          <p:cNvSpPr/>
          <p:nvPr/>
        </p:nvSpPr>
        <p:spPr>
          <a:xfrm>
            <a:off x="4368800" y="4605470"/>
            <a:ext cx="5245100" cy="1427030"/>
          </a:xfrm>
          <a:prstGeom prst="roundRect">
            <a:avLst/>
          </a:prstGeom>
          <a:gradFill flip="none" rotWithShape="1">
            <a:gsLst>
              <a:gs pos="0">
                <a:srgbClr val="85888B">
                  <a:lumMod val="40000"/>
                  <a:lumOff val="60000"/>
                </a:srgbClr>
              </a:gs>
              <a:gs pos="100000">
                <a:srgbClr val="FFFFFF"/>
              </a:gs>
            </a:gsLst>
            <a:lin ang="16200000" scaled="1"/>
            <a:tileRect/>
          </a:gradFill>
          <a:effectLst>
            <a:outerShdw blurRad="50800" dist="38099" dir="2700015" rotWithShape="0">
              <a:scrgbClr r="0" g="0" b="0">
                <a:alpha val="40000"/>
              </a:scrgbClr>
            </a:outerShdw>
          </a:effectLst>
        </p:spPr>
        <p:txBody>
          <a:bodyPr wrap="square" lIns="91440" tIns="73152" rIns="45720" bIns="91440" anchor="ctr">
            <a:noAutofit/>
          </a:bodyPr>
          <a:lstStyle/>
          <a:p>
            <a:pPr marL="342900" indent="-342900">
              <a:buFont typeface="Wingdings" pitchFamily="2" charset="2"/>
              <a:buChar char="Ø"/>
            </a:pPr>
            <a:r>
              <a:rPr lang="it-IT" sz="1400" dirty="0">
                <a:solidFill>
                  <a:schemeClr val="tx2">
                    <a:lumMod val="50000"/>
                  </a:schemeClr>
                </a:solidFill>
              </a:rPr>
              <a:t>CMMI</a:t>
            </a:r>
          </a:p>
          <a:p>
            <a:pPr marL="820738" lvl="1" indent="-342900"/>
            <a:r>
              <a:rPr lang="en-US" sz="1400" dirty="0">
                <a:solidFill>
                  <a:schemeClr val="tx2">
                    <a:lumMod val="50000"/>
                  </a:schemeClr>
                </a:solidFill>
              </a:rPr>
              <a:t>Capability Maturity Model integration (CMMI) is a process improvement  model introduced by Software Engineering Institute of Carnegie Mellon University.</a:t>
            </a:r>
            <a:endParaRPr lang="en-US" sz="1400" dirty="0" err="1">
              <a:solidFill>
                <a:schemeClr val="tx2">
                  <a:lumMod val="50000"/>
                </a:schemeClr>
              </a:solidFill>
            </a:endParaRPr>
          </a:p>
        </p:txBody>
      </p:sp>
      <p:pic>
        <p:nvPicPr>
          <p:cNvPr id="19" name="Picture 18" descr="cmmi-mini-logo.png"/>
          <p:cNvPicPr>
            <a:picLocks noChangeAspect="1"/>
          </p:cNvPicPr>
          <p:nvPr/>
        </p:nvPicPr>
        <p:blipFill>
          <a:blip r:embed="rId4" cstate="print"/>
          <a:stretch>
            <a:fillRect/>
          </a:stretch>
        </p:blipFill>
        <p:spPr>
          <a:xfrm>
            <a:off x="1231900" y="4278630"/>
            <a:ext cx="1917700" cy="1793050"/>
          </a:xfrm>
          <a:prstGeom prst="rect">
            <a:avLst/>
          </a:prstGeom>
        </p:spPr>
      </p:pic>
    </p:spTree>
    <p:extLst>
      <p:ext uri="{BB962C8B-B14F-4D97-AF65-F5344CB8AC3E}">
        <p14:creationId xmlns:p14="http://schemas.microsoft.com/office/powerpoint/2010/main" val="187528499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linds(horizontal)">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blinds(horizontal)">
                                      <p:cBhvr>
                                        <p:cTn id="12" dur="500"/>
                                        <p:tgtEl>
                                          <p:spTgt spid="11"/>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blinds(horizontal)">
                                      <p:cBhvr>
                                        <p:cTn id="15" dur="500"/>
                                        <p:tgtEl>
                                          <p:spTgt spid="14"/>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blinds(horizontal)">
                                      <p:cBhvr>
                                        <p:cTn id="20" dur="500"/>
                                        <p:tgtEl>
                                          <p:spTgt spid="19"/>
                                        </p:tgtEl>
                                      </p:cBhvr>
                                    </p:animEffect>
                                  </p:childTnLst>
                                </p:cTn>
                              </p:par>
                              <p:par>
                                <p:cTn id="21" presetID="3" presetClass="entr" presetSubtype="1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blinds(horizontal)">
                                      <p:cBhvr>
                                        <p:cTn id="2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2"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13"/>
          <p:cNvSpPr txBox="1">
            <a:spLocks/>
          </p:cNvSpPr>
          <p:nvPr/>
        </p:nvSpPr>
        <p:spPr>
          <a:xfrm>
            <a:off x="4919834" y="6532937"/>
            <a:ext cx="23114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1">
                    <a:tint val="75000"/>
                  </a:schemeClr>
                </a:solidFill>
                <a:effectLst/>
                <a:uLnTx/>
                <a:uFillTx/>
                <a:latin typeface="+mn-lt"/>
                <a:ea typeface="+mn-ea"/>
                <a:cs typeface="+mn-cs"/>
              </a:rPr>
              <a:t> </a:t>
            </a:r>
          </a:p>
        </p:txBody>
      </p:sp>
      <p:sp>
        <p:nvSpPr>
          <p:cNvPr id="8" name="Title 7"/>
          <p:cNvSpPr>
            <a:spLocks noGrp="1"/>
          </p:cNvSpPr>
          <p:nvPr>
            <p:ph type="title"/>
          </p:nvPr>
        </p:nvSpPr>
        <p:spPr/>
        <p:txBody>
          <a:bodyPr>
            <a:normAutofit/>
          </a:bodyPr>
          <a:lstStyle/>
          <a:p>
            <a:r>
              <a:rPr lang="en-US" sz="2400" dirty="0"/>
              <a:t>Industry Standards</a:t>
            </a:r>
            <a:endParaRPr lang="en-US" sz="2400" dirty="0">
              <a:solidFill>
                <a:srgbClr val="002060"/>
              </a:solidFill>
            </a:endParaRPr>
          </a:p>
        </p:txBody>
      </p:sp>
      <p:sp>
        <p:nvSpPr>
          <p:cNvPr id="149506" name="AutoShape 2" descr="Image result for ISO"/>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6" name="Rounded Rectangle 15"/>
          <p:cNvSpPr/>
          <p:nvPr/>
        </p:nvSpPr>
        <p:spPr>
          <a:xfrm>
            <a:off x="4498340" y="1389380"/>
            <a:ext cx="5242560" cy="1201420"/>
          </a:xfrm>
          <a:prstGeom prst="roundRect">
            <a:avLst/>
          </a:prstGeom>
          <a:gradFill flip="none" rotWithShape="1">
            <a:gsLst>
              <a:gs pos="0">
                <a:srgbClr val="85888B">
                  <a:lumMod val="40000"/>
                  <a:lumOff val="60000"/>
                </a:srgbClr>
              </a:gs>
              <a:gs pos="100000">
                <a:srgbClr val="FFFFFF"/>
              </a:gs>
            </a:gsLst>
            <a:lin ang="16200000" scaled="1"/>
            <a:tileRect/>
          </a:gradFill>
          <a:effectLst>
            <a:outerShdw blurRad="50800" dist="38099" dir="2700015" rotWithShape="0">
              <a:scrgbClr r="0" g="0" b="0">
                <a:alpha val="40000"/>
              </a:scrgbClr>
            </a:outerShdw>
          </a:effectLst>
        </p:spPr>
        <p:txBody>
          <a:bodyPr wrap="square" lIns="91440" tIns="73152" rIns="45720" bIns="91440" anchor="ctr">
            <a:noAutofit/>
          </a:bodyPr>
          <a:lstStyle/>
          <a:p>
            <a:pPr marL="342900" indent="-342900">
              <a:buFont typeface="Wingdings" pitchFamily="2" charset="2"/>
              <a:buChar char="Ø"/>
            </a:pPr>
            <a:r>
              <a:rPr lang="it-IT" sz="1400" dirty="0">
                <a:solidFill>
                  <a:schemeClr val="tx2">
                    <a:lumMod val="50000"/>
                  </a:schemeClr>
                </a:solidFill>
              </a:rPr>
              <a:t>ITIL</a:t>
            </a:r>
          </a:p>
          <a:p>
            <a:pPr marL="820738" lvl="1" indent="-342900"/>
            <a:r>
              <a:rPr lang="en-US" sz="1400" dirty="0">
                <a:solidFill>
                  <a:schemeClr val="tx2">
                    <a:lumMod val="50000"/>
                  </a:schemeClr>
                </a:solidFill>
              </a:rPr>
              <a:t>Information Technology Infrastructure Library, is a set of practices for IT service management (ITSM) that focuses on aligning IT services with the needs of business.</a:t>
            </a:r>
            <a:endParaRPr lang="it-IT" sz="1400" dirty="0">
              <a:solidFill>
                <a:schemeClr val="tx2">
                  <a:lumMod val="50000"/>
                </a:schemeClr>
              </a:solidFill>
            </a:endParaRPr>
          </a:p>
        </p:txBody>
      </p:sp>
      <p:sp>
        <p:nvSpPr>
          <p:cNvPr id="17" name="Rounded Rectangle 16"/>
          <p:cNvSpPr/>
          <p:nvPr/>
        </p:nvSpPr>
        <p:spPr>
          <a:xfrm>
            <a:off x="3479800" y="3410168"/>
            <a:ext cx="6096000" cy="1111032"/>
          </a:xfrm>
          <a:prstGeom prst="roundRect">
            <a:avLst/>
          </a:prstGeom>
          <a:gradFill flip="none" rotWithShape="1">
            <a:gsLst>
              <a:gs pos="0">
                <a:srgbClr val="85888B">
                  <a:lumMod val="40000"/>
                  <a:lumOff val="60000"/>
                </a:srgbClr>
              </a:gs>
              <a:gs pos="100000">
                <a:srgbClr val="FFFFFF"/>
              </a:gs>
            </a:gsLst>
            <a:lin ang="16200000" scaled="1"/>
            <a:tileRect/>
          </a:gradFill>
          <a:effectLst>
            <a:outerShdw blurRad="50800" dist="38099" dir="2700015" rotWithShape="0">
              <a:scrgbClr r="0" g="0" b="0">
                <a:alpha val="40000"/>
              </a:scrgbClr>
            </a:outerShdw>
          </a:effectLst>
        </p:spPr>
        <p:txBody>
          <a:bodyPr wrap="square" lIns="91440" tIns="73152" rIns="45720" bIns="91440" anchor="ctr">
            <a:noAutofit/>
          </a:bodyPr>
          <a:lstStyle/>
          <a:p>
            <a:pPr marL="342900" indent="-342900">
              <a:buFont typeface="Wingdings" pitchFamily="2" charset="2"/>
              <a:buChar char="Ø"/>
            </a:pPr>
            <a:r>
              <a:rPr lang="it-IT" sz="1400" dirty="0">
                <a:solidFill>
                  <a:schemeClr val="tx2">
                    <a:lumMod val="50000"/>
                  </a:schemeClr>
                </a:solidFill>
              </a:rPr>
              <a:t>Six Sigma</a:t>
            </a:r>
          </a:p>
          <a:p>
            <a:pPr marL="820738" lvl="1" indent="-342900"/>
            <a:r>
              <a:rPr lang="en-US" sz="1400" dirty="0">
                <a:solidFill>
                  <a:schemeClr val="tx2">
                    <a:lumMod val="50000"/>
                  </a:schemeClr>
                </a:solidFill>
              </a:rPr>
              <a:t>Six Sigma is a disciplined, data-driven approach and methodology for eliminating defects in any process – from manufacturing to transactional and from product to service.</a:t>
            </a:r>
            <a:endParaRPr lang="it-IT" sz="1400" dirty="0">
              <a:solidFill>
                <a:schemeClr val="tx2">
                  <a:lumMod val="50000"/>
                </a:schemeClr>
              </a:solidFill>
            </a:endParaRPr>
          </a:p>
        </p:txBody>
      </p:sp>
      <p:sp>
        <p:nvSpPr>
          <p:cNvPr id="18" name="Rounded Rectangle 17"/>
          <p:cNvSpPr/>
          <p:nvPr/>
        </p:nvSpPr>
        <p:spPr>
          <a:xfrm>
            <a:off x="4485640" y="5041900"/>
            <a:ext cx="5267960" cy="1014422"/>
          </a:xfrm>
          <a:prstGeom prst="roundRect">
            <a:avLst/>
          </a:prstGeom>
          <a:gradFill flip="none" rotWithShape="1">
            <a:gsLst>
              <a:gs pos="0">
                <a:srgbClr val="85888B">
                  <a:lumMod val="40000"/>
                  <a:lumOff val="60000"/>
                </a:srgbClr>
              </a:gs>
              <a:gs pos="100000">
                <a:srgbClr val="FFFFFF"/>
              </a:gs>
            </a:gsLst>
            <a:lin ang="16200000" scaled="1"/>
            <a:tileRect/>
          </a:gradFill>
          <a:effectLst>
            <a:outerShdw blurRad="50800" dist="38099" dir="2700015" rotWithShape="0">
              <a:scrgbClr r="0" g="0" b="0">
                <a:alpha val="40000"/>
              </a:scrgbClr>
            </a:outerShdw>
          </a:effectLst>
        </p:spPr>
        <p:txBody>
          <a:bodyPr wrap="square" lIns="91440" tIns="73152" rIns="45720" bIns="91440" anchor="ctr">
            <a:noAutofit/>
          </a:bodyPr>
          <a:lstStyle/>
          <a:p>
            <a:pPr marL="342900" indent="-342900">
              <a:buFont typeface="Wingdings" pitchFamily="2" charset="2"/>
              <a:buChar char="Ø"/>
            </a:pPr>
            <a:r>
              <a:rPr lang="it-IT" sz="1400" dirty="0">
                <a:solidFill>
                  <a:schemeClr val="tx2">
                    <a:lumMod val="50000"/>
                  </a:schemeClr>
                </a:solidFill>
              </a:rPr>
              <a:t>Lean</a:t>
            </a:r>
            <a:endParaRPr lang="fr-FR" sz="1400" dirty="0">
              <a:solidFill>
                <a:schemeClr val="tx2">
                  <a:lumMod val="50000"/>
                </a:schemeClr>
              </a:solidFill>
            </a:endParaRPr>
          </a:p>
          <a:p>
            <a:pPr lvl="1"/>
            <a:r>
              <a:rPr lang="en-US" sz="1400" dirty="0">
                <a:solidFill>
                  <a:schemeClr val="tx2">
                    <a:lumMod val="50000"/>
                  </a:schemeClr>
                </a:solidFill>
              </a:rPr>
              <a:t>It is a systematic method for the elimination of waste ("</a:t>
            </a:r>
            <a:r>
              <a:rPr lang="en-US" sz="1400" dirty="0" err="1">
                <a:solidFill>
                  <a:schemeClr val="tx2">
                    <a:lumMod val="50000"/>
                  </a:schemeClr>
                </a:solidFill>
              </a:rPr>
              <a:t>Muda</a:t>
            </a:r>
            <a:r>
              <a:rPr lang="en-US" sz="1400" dirty="0">
                <a:solidFill>
                  <a:schemeClr val="tx2">
                    <a:lumMod val="50000"/>
                  </a:schemeClr>
                </a:solidFill>
              </a:rPr>
              <a:t>") within a Project life cycle.</a:t>
            </a:r>
          </a:p>
        </p:txBody>
      </p:sp>
      <p:pic>
        <p:nvPicPr>
          <p:cNvPr id="12" name="Picture 11" descr="Lean.png"/>
          <p:cNvPicPr>
            <a:picLocks noChangeAspect="1"/>
          </p:cNvPicPr>
          <p:nvPr/>
        </p:nvPicPr>
        <p:blipFill>
          <a:blip r:embed="rId3" cstate="print"/>
          <a:stretch>
            <a:fillRect/>
          </a:stretch>
        </p:blipFill>
        <p:spPr>
          <a:xfrm>
            <a:off x="2055956" y="4445000"/>
            <a:ext cx="2438320" cy="1904937"/>
          </a:xfrm>
          <a:prstGeom prst="rect">
            <a:avLst/>
          </a:prstGeom>
        </p:spPr>
      </p:pic>
      <p:pic>
        <p:nvPicPr>
          <p:cNvPr id="19" name="Picture 18" descr="Six-Sigma.jpg"/>
          <p:cNvPicPr>
            <a:picLocks noChangeAspect="1"/>
          </p:cNvPicPr>
          <p:nvPr/>
        </p:nvPicPr>
        <p:blipFill>
          <a:blip r:embed="rId4" cstate="print"/>
          <a:stretch>
            <a:fillRect/>
          </a:stretch>
        </p:blipFill>
        <p:spPr>
          <a:xfrm>
            <a:off x="139700" y="2854502"/>
            <a:ext cx="2260600" cy="2217509"/>
          </a:xfrm>
          <a:prstGeom prst="rect">
            <a:avLst/>
          </a:prstGeom>
        </p:spPr>
      </p:pic>
      <p:pic>
        <p:nvPicPr>
          <p:cNvPr id="21" name="Picture 20" descr="Life-Cycle-Phases-ITIL.png"/>
          <p:cNvPicPr>
            <a:picLocks noChangeAspect="1"/>
          </p:cNvPicPr>
          <p:nvPr/>
        </p:nvPicPr>
        <p:blipFill>
          <a:blip r:embed="rId5" cstate="print"/>
          <a:stretch>
            <a:fillRect/>
          </a:stretch>
        </p:blipFill>
        <p:spPr>
          <a:xfrm>
            <a:off x="1739900" y="1117600"/>
            <a:ext cx="2311400" cy="2311400"/>
          </a:xfrm>
          <a:prstGeom prst="rect">
            <a:avLst/>
          </a:prstGeom>
        </p:spPr>
      </p:pic>
    </p:spTree>
    <p:extLst>
      <p:ext uri="{BB962C8B-B14F-4D97-AF65-F5344CB8AC3E}">
        <p14:creationId xmlns:p14="http://schemas.microsoft.com/office/powerpoint/2010/main" val="187528499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linds(horizontal)">
                                      <p:cBhvr>
                                        <p:cTn id="7" dur="500"/>
                                        <p:tgtEl>
                                          <p:spTgt spid="16"/>
                                        </p:tgtEl>
                                      </p:cBhvr>
                                    </p:animEffect>
                                  </p:childTnLst>
                                </p:cTn>
                              </p:par>
                              <p:par>
                                <p:cTn id="8" presetID="3" presetClass="entr" presetSubtype="10" fill="hold"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blinds(horizontal)">
                                      <p:cBhvr>
                                        <p:cTn id="10" dur="500"/>
                                        <p:tgtEl>
                                          <p:spTgt spid="21"/>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blinds(horizontal)">
                                      <p:cBhvr>
                                        <p:cTn id="15" dur="500"/>
                                        <p:tgtEl>
                                          <p:spTgt spid="19"/>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blinds(horizontal)">
                                      <p:cBhvr>
                                        <p:cTn id="18" dur="500"/>
                                        <p:tgtEl>
                                          <p:spTgt spid="17"/>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blinds(horizontal)">
                                      <p:cBhvr>
                                        <p:cTn id="23" dur="500"/>
                                        <p:tgtEl>
                                          <p:spTgt spid="12"/>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blinds(horizontal)">
                                      <p:cBhvr>
                                        <p:cTn id="26"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8"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a:spLocks noGrp="1"/>
          </p:cNvSpPr>
          <p:nvPr>
            <p:ph type="title"/>
          </p:nvPr>
        </p:nvSpPr>
        <p:spPr/>
        <p:txBody>
          <a:bodyPr>
            <a:normAutofit/>
          </a:bodyPr>
          <a:lstStyle/>
          <a:p>
            <a:pPr>
              <a:spcAft>
                <a:spcPts val="600"/>
              </a:spcAft>
              <a:defRPr/>
            </a:pPr>
            <a:r>
              <a:rPr lang="en-US" sz="2400" dirty="0">
                <a:solidFill>
                  <a:schemeClr val="tx1"/>
                </a:solidFill>
              </a:rPr>
              <a:t>Agenda</a:t>
            </a:r>
          </a:p>
        </p:txBody>
      </p:sp>
      <p:sp>
        <p:nvSpPr>
          <p:cNvPr id="21" name="TextBox 20"/>
          <p:cNvSpPr txBox="1"/>
          <p:nvPr/>
        </p:nvSpPr>
        <p:spPr>
          <a:xfrm>
            <a:off x="846984" y="1591583"/>
            <a:ext cx="7446116" cy="3170099"/>
          </a:xfrm>
          <a:prstGeom prst="rect">
            <a:avLst/>
          </a:prstGeom>
          <a:noFill/>
        </p:spPr>
        <p:txBody>
          <a:bodyPr wrap="square" numCol="1" rtlCol="0" anchor="ctr">
            <a:spAutoFit/>
          </a:bodyPr>
          <a:lstStyle/>
          <a:p>
            <a:pPr marL="342900" indent="-342900">
              <a:buFont typeface="+mj-lt"/>
              <a:buAutoNum type="arabicPeriod"/>
            </a:pPr>
            <a:r>
              <a:rPr lang="en-US" sz="2000" dirty="0"/>
              <a:t>Introduction – Concepts  of Quality </a:t>
            </a:r>
          </a:p>
          <a:p>
            <a:pPr marL="342900" indent="-342900">
              <a:buFont typeface="+mj-lt"/>
              <a:buAutoNum type="arabicPeriod"/>
            </a:pPr>
            <a:r>
              <a:rPr lang="en-US" sz="2000" dirty="0"/>
              <a:t>QMS, Its Components &amp; Navigation</a:t>
            </a:r>
          </a:p>
          <a:p>
            <a:pPr marL="342900" indent="-342900">
              <a:buFont typeface="+mj-lt"/>
              <a:buAutoNum type="arabicPeriod"/>
            </a:pPr>
            <a:r>
              <a:rPr lang="en-US" sz="2000" dirty="0"/>
              <a:t>Deliver (Global QMS)</a:t>
            </a:r>
          </a:p>
          <a:p>
            <a:pPr marL="342900" indent="-342900">
              <a:buFont typeface="+mj-lt"/>
              <a:buAutoNum type="arabicPeriod"/>
            </a:pPr>
            <a:r>
              <a:rPr lang="en-US" sz="2000" dirty="0"/>
              <a:t>KM Portal – Best Practice/Sample Records Database</a:t>
            </a:r>
          </a:p>
          <a:p>
            <a:pPr marL="342900" indent="-342900">
              <a:buFont typeface="+mj-lt"/>
              <a:buAutoNum type="arabicPeriod"/>
            </a:pPr>
            <a:r>
              <a:rPr lang="en-US" sz="2000" dirty="0"/>
              <a:t>Tools Quality Implementation at Capgemini</a:t>
            </a:r>
          </a:p>
          <a:p>
            <a:pPr marL="342900" indent="-342900">
              <a:buFont typeface="+mj-lt"/>
              <a:buAutoNum type="arabicPeriod"/>
            </a:pPr>
            <a:r>
              <a:rPr lang="en-US" sz="2000" dirty="0"/>
              <a:t>Our Continual Quality Journey…</a:t>
            </a:r>
          </a:p>
          <a:p>
            <a:pPr marL="342900" indent="-342900">
              <a:buFont typeface="+mj-lt"/>
              <a:buAutoNum type="arabicPeriod"/>
            </a:pPr>
            <a:r>
              <a:rPr lang="en-US" sz="2000" dirty="0"/>
              <a:t>Industry Standards</a:t>
            </a:r>
          </a:p>
          <a:p>
            <a:pPr marL="342900" indent="-342900">
              <a:buFont typeface="+mj-lt"/>
              <a:buAutoNum type="arabicPeriod"/>
            </a:pPr>
            <a:r>
              <a:rPr lang="en-US" sz="2000" b="1" u="sng" dirty="0"/>
              <a:t>QA Team</a:t>
            </a:r>
          </a:p>
          <a:p>
            <a:pPr marL="342900" indent="-342900">
              <a:buFont typeface="+mj-lt"/>
              <a:buAutoNum type="arabicPeriod"/>
            </a:pPr>
            <a:r>
              <a:rPr lang="en-US" sz="2000" dirty="0"/>
              <a:t>Walkthrough of Basic Templates</a:t>
            </a:r>
          </a:p>
          <a:p>
            <a:pPr marL="342900" indent="-342900">
              <a:buFont typeface="+mj-lt"/>
              <a:buAutoNum type="arabicPeriod"/>
            </a:pPr>
            <a:r>
              <a:rPr lang="en-US" sz="2000" dirty="0"/>
              <a:t>Case Studies &amp; Games</a:t>
            </a:r>
          </a:p>
        </p:txBody>
      </p:sp>
    </p:spTree>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13"/>
          <p:cNvSpPr txBox="1">
            <a:spLocks/>
          </p:cNvSpPr>
          <p:nvPr/>
        </p:nvSpPr>
        <p:spPr>
          <a:xfrm>
            <a:off x="4919834" y="6532937"/>
            <a:ext cx="23114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1">
                    <a:tint val="75000"/>
                  </a:schemeClr>
                </a:solidFill>
                <a:effectLst/>
                <a:uLnTx/>
                <a:uFillTx/>
                <a:latin typeface="+mn-lt"/>
                <a:ea typeface="+mn-ea"/>
                <a:cs typeface="+mn-cs"/>
              </a:rPr>
              <a:t> </a:t>
            </a:r>
          </a:p>
        </p:txBody>
      </p:sp>
      <p:sp>
        <p:nvSpPr>
          <p:cNvPr id="8" name="Title 7"/>
          <p:cNvSpPr>
            <a:spLocks noGrp="1"/>
          </p:cNvSpPr>
          <p:nvPr>
            <p:ph type="title"/>
          </p:nvPr>
        </p:nvSpPr>
        <p:spPr/>
        <p:txBody>
          <a:bodyPr>
            <a:normAutofit/>
          </a:bodyPr>
          <a:lstStyle/>
          <a:p>
            <a:r>
              <a:rPr lang="en-US" sz="2400" dirty="0"/>
              <a:t>QA Department</a:t>
            </a:r>
            <a:endParaRPr lang="en-US" sz="2400" dirty="0">
              <a:solidFill>
                <a:srgbClr val="002060"/>
              </a:solidFill>
            </a:endParaRPr>
          </a:p>
        </p:txBody>
      </p:sp>
      <p:sp>
        <p:nvSpPr>
          <p:cNvPr id="9" name="Rectangle 3"/>
          <p:cNvSpPr>
            <a:spLocks noChangeArrowheads="1"/>
          </p:cNvSpPr>
          <p:nvPr/>
        </p:nvSpPr>
        <p:spPr bwMode="auto">
          <a:xfrm>
            <a:off x="1893888" y="2493963"/>
            <a:ext cx="4900612" cy="415925"/>
          </a:xfrm>
          <a:prstGeom prst="rect">
            <a:avLst/>
          </a:prstGeom>
          <a:solidFill>
            <a:srgbClr val="A1BFDB"/>
          </a:solidFill>
          <a:ln w="12700">
            <a:solidFill>
              <a:schemeClr val="tx1"/>
            </a:solidFill>
            <a:prstDash val="dash"/>
            <a:miter lim="800000"/>
            <a:headEnd/>
            <a:tailEnd/>
          </a:ln>
        </p:spPr>
        <p:txBody>
          <a:bodyPr>
            <a:spAutoFit/>
          </a:bodyPr>
          <a:lstStyle/>
          <a:p>
            <a:pPr algn="ctr">
              <a:lnSpc>
                <a:spcPct val="85000"/>
              </a:lnSpc>
              <a:spcBef>
                <a:spcPct val="50000"/>
              </a:spcBef>
            </a:pPr>
            <a:r>
              <a:rPr lang="en-US" sz="2400" dirty="0">
                <a:latin typeface="Arial" charset="0"/>
              </a:rPr>
              <a:t>Quality Assurance Department</a:t>
            </a:r>
            <a:endParaRPr lang="en-US" sz="2400" dirty="0"/>
          </a:p>
        </p:txBody>
      </p:sp>
      <p:sp>
        <p:nvSpPr>
          <p:cNvPr id="11" name="Rectangle 4"/>
          <p:cNvSpPr>
            <a:spLocks noChangeArrowheads="1"/>
          </p:cNvSpPr>
          <p:nvPr/>
        </p:nvSpPr>
        <p:spPr bwMode="auto">
          <a:xfrm>
            <a:off x="1093788" y="3154363"/>
            <a:ext cx="6513512" cy="403225"/>
          </a:xfrm>
          <a:prstGeom prst="rect">
            <a:avLst/>
          </a:prstGeom>
          <a:noFill/>
          <a:ln w="12700">
            <a:noFill/>
            <a:prstDash val="dash"/>
            <a:miter lim="800000"/>
            <a:headEnd/>
            <a:tailEnd/>
          </a:ln>
        </p:spPr>
        <p:txBody>
          <a:bodyPr>
            <a:spAutoFit/>
          </a:bodyPr>
          <a:lstStyle/>
          <a:p>
            <a:pPr algn="ctr">
              <a:lnSpc>
                <a:spcPct val="85000"/>
              </a:lnSpc>
              <a:spcBef>
                <a:spcPct val="50000"/>
              </a:spcBef>
            </a:pPr>
            <a:r>
              <a:rPr lang="en-US" sz="2400" dirty="0">
                <a:latin typeface="Arial" charset="0"/>
              </a:rPr>
              <a:t>quality.assurance.in@capgemini.com</a:t>
            </a:r>
            <a:endParaRPr lang="en-US" sz="2400" dirty="0"/>
          </a:p>
        </p:txBody>
      </p:sp>
      <p:sp>
        <p:nvSpPr>
          <p:cNvPr id="12" name="Line 5"/>
          <p:cNvSpPr>
            <a:spLocks noChangeShapeType="1"/>
          </p:cNvSpPr>
          <p:nvPr/>
        </p:nvSpPr>
        <p:spPr bwMode="auto">
          <a:xfrm>
            <a:off x="2971800" y="3073400"/>
            <a:ext cx="2540000" cy="0"/>
          </a:xfrm>
          <a:prstGeom prst="line">
            <a:avLst/>
          </a:prstGeom>
          <a:noFill/>
          <a:ln w="19050">
            <a:solidFill>
              <a:schemeClr val="tx1"/>
            </a:solidFill>
            <a:round/>
            <a:headEnd/>
            <a:tailEnd/>
          </a:ln>
        </p:spPr>
        <p:txBody>
          <a:bodyPr lIns="540000" tIns="36000" rIns="72000" bIns="0" anchor="b"/>
          <a:lstStyle/>
          <a:p>
            <a:endParaRPr lang="en-US"/>
          </a:p>
        </p:txBody>
      </p:sp>
      <p:sp>
        <p:nvSpPr>
          <p:cNvPr id="13" name="Line 6"/>
          <p:cNvSpPr>
            <a:spLocks noChangeShapeType="1"/>
          </p:cNvSpPr>
          <p:nvPr/>
        </p:nvSpPr>
        <p:spPr bwMode="auto">
          <a:xfrm>
            <a:off x="3581400" y="2273300"/>
            <a:ext cx="1320800" cy="0"/>
          </a:xfrm>
          <a:prstGeom prst="line">
            <a:avLst/>
          </a:prstGeom>
          <a:noFill/>
          <a:ln w="19050">
            <a:solidFill>
              <a:schemeClr val="tx1"/>
            </a:solidFill>
            <a:round/>
            <a:headEnd/>
            <a:tailEnd/>
          </a:ln>
        </p:spPr>
        <p:txBody>
          <a:bodyPr lIns="540000" tIns="36000" rIns="72000" bIns="0" anchor="b"/>
          <a:lstStyle/>
          <a:p>
            <a:endParaRPr lang="en-US"/>
          </a:p>
        </p:txBody>
      </p:sp>
      <p:sp>
        <p:nvSpPr>
          <p:cNvPr id="14" name="Rectangle 7"/>
          <p:cNvSpPr>
            <a:spLocks noChangeArrowheads="1"/>
          </p:cNvSpPr>
          <p:nvPr/>
        </p:nvSpPr>
        <p:spPr bwMode="auto">
          <a:xfrm>
            <a:off x="458788" y="4335463"/>
            <a:ext cx="8139112" cy="584775"/>
          </a:xfrm>
          <a:prstGeom prst="rect">
            <a:avLst/>
          </a:prstGeom>
          <a:noFill/>
          <a:ln w="12700">
            <a:noFill/>
            <a:prstDash val="dash"/>
            <a:miter lim="800000"/>
            <a:headEnd/>
            <a:tailEnd/>
          </a:ln>
        </p:spPr>
        <p:txBody>
          <a:bodyPr>
            <a:spAutoFit/>
          </a:bodyPr>
          <a:lstStyle/>
          <a:p>
            <a:pPr eaLnBrk="1" hangingPunct="1"/>
            <a:r>
              <a:rPr lang="en-US" sz="1600" b="0" i="0" dirty="0">
                <a:latin typeface="Arial" charset="0"/>
              </a:rPr>
              <a:t>Implementation of Quality Assurance standard in all spheres of activity throughout the organization viz. projects and functions.</a:t>
            </a:r>
          </a:p>
        </p:txBody>
      </p:sp>
      <p:sp>
        <p:nvSpPr>
          <p:cNvPr id="15" name="Rectangle 8"/>
          <p:cNvSpPr>
            <a:spLocks noChangeArrowheads="1"/>
          </p:cNvSpPr>
          <p:nvPr/>
        </p:nvSpPr>
        <p:spPr bwMode="auto">
          <a:xfrm>
            <a:off x="446088" y="3954463"/>
            <a:ext cx="4786312" cy="338554"/>
          </a:xfrm>
          <a:prstGeom prst="rect">
            <a:avLst/>
          </a:prstGeom>
          <a:noFill/>
          <a:ln w="12700">
            <a:noFill/>
            <a:prstDash val="dash"/>
            <a:miter lim="800000"/>
            <a:headEnd/>
            <a:tailEnd/>
          </a:ln>
        </p:spPr>
        <p:txBody>
          <a:bodyPr>
            <a:spAutoFit/>
          </a:bodyPr>
          <a:lstStyle/>
          <a:p>
            <a:pPr eaLnBrk="1" hangingPunct="1"/>
            <a:r>
              <a:rPr lang="en-US" sz="1600" dirty="0">
                <a:latin typeface="Arial" charset="0"/>
              </a:rPr>
              <a:t>We facilitate &amp; Provide on-going support:</a:t>
            </a:r>
          </a:p>
        </p:txBody>
      </p:sp>
    </p:spTree>
    <p:extLst>
      <p:ext uri="{BB962C8B-B14F-4D97-AF65-F5344CB8AC3E}">
        <p14:creationId xmlns:p14="http://schemas.microsoft.com/office/powerpoint/2010/main" val="1875284996"/>
      </p:ext>
    </p:extLst>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13"/>
          <p:cNvSpPr txBox="1">
            <a:spLocks/>
          </p:cNvSpPr>
          <p:nvPr/>
        </p:nvSpPr>
        <p:spPr>
          <a:xfrm>
            <a:off x="4919834" y="6532937"/>
            <a:ext cx="23114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1">
                    <a:tint val="75000"/>
                  </a:schemeClr>
                </a:solidFill>
                <a:effectLst/>
                <a:uLnTx/>
                <a:uFillTx/>
                <a:latin typeface="+mn-lt"/>
                <a:ea typeface="+mn-ea"/>
                <a:cs typeface="+mn-cs"/>
              </a:rPr>
              <a:t> </a:t>
            </a:r>
          </a:p>
        </p:txBody>
      </p:sp>
      <p:sp>
        <p:nvSpPr>
          <p:cNvPr id="8" name="Title 7"/>
          <p:cNvSpPr>
            <a:spLocks noGrp="1"/>
          </p:cNvSpPr>
          <p:nvPr>
            <p:ph type="title"/>
          </p:nvPr>
        </p:nvSpPr>
        <p:spPr/>
        <p:txBody>
          <a:bodyPr>
            <a:normAutofit/>
          </a:bodyPr>
          <a:lstStyle/>
          <a:p>
            <a:r>
              <a:rPr lang="en-US" sz="2400" dirty="0"/>
              <a:t>Org Structure</a:t>
            </a:r>
            <a:endParaRPr lang="en-US" sz="2400" dirty="0">
              <a:solidFill>
                <a:srgbClr val="002060"/>
              </a:solidFill>
            </a:endParaRPr>
          </a:p>
        </p:txBody>
      </p:sp>
      <p:graphicFrame>
        <p:nvGraphicFramePr>
          <p:cNvPr id="81" name="Content Placeholder 3"/>
          <p:cNvGraphicFramePr>
            <a:graphicFrameLocks noGrp="1"/>
          </p:cNvGraphicFramePr>
          <p:nvPr>
            <p:ph idx="1"/>
            <p:extLst>
              <p:ext uri="{D42A27DB-BD31-4B8C-83A1-F6EECF244321}">
                <p14:modId xmlns:p14="http://schemas.microsoft.com/office/powerpoint/2010/main" val="3378673774"/>
              </p:ext>
            </p:extLst>
          </p:nvPr>
        </p:nvGraphicFramePr>
        <p:xfrm>
          <a:off x="97473" y="1495425"/>
          <a:ext cx="9223375" cy="44799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75284996"/>
      </p:ext>
    </p:extLst>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13"/>
          <p:cNvSpPr txBox="1">
            <a:spLocks/>
          </p:cNvSpPr>
          <p:nvPr/>
        </p:nvSpPr>
        <p:spPr>
          <a:xfrm>
            <a:off x="4919834" y="6532937"/>
            <a:ext cx="23114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1">
                    <a:tint val="75000"/>
                  </a:schemeClr>
                </a:solidFill>
                <a:effectLst/>
                <a:uLnTx/>
                <a:uFillTx/>
                <a:latin typeface="+mn-lt"/>
                <a:ea typeface="+mn-ea"/>
                <a:cs typeface="+mn-cs"/>
              </a:rPr>
              <a:t> </a:t>
            </a:r>
          </a:p>
        </p:txBody>
      </p:sp>
      <p:sp>
        <p:nvSpPr>
          <p:cNvPr id="8" name="Title 7"/>
          <p:cNvSpPr>
            <a:spLocks noGrp="1"/>
          </p:cNvSpPr>
          <p:nvPr>
            <p:ph type="title"/>
          </p:nvPr>
        </p:nvSpPr>
        <p:spPr/>
        <p:txBody>
          <a:bodyPr>
            <a:normAutofit/>
          </a:bodyPr>
          <a:lstStyle/>
          <a:p>
            <a:r>
              <a:rPr lang="en-US" sz="2400" dirty="0"/>
              <a:t>QA Services – Facilitation and Ongoing Support</a:t>
            </a:r>
            <a:endParaRPr lang="en-US" sz="2400" dirty="0">
              <a:solidFill>
                <a:srgbClr val="002060"/>
              </a:solidFill>
            </a:endParaRPr>
          </a:p>
        </p:txBody>
      </p:sp>
      <p:sp>
        <p:nvSpPr>
          <p:cNvPr id="48" name="Rectangle 3"/>
          <p:cNvSpPr>
            <a:spLocks noChangeArrowheads="1"/>
          </p:cNvSpPr>
          <p:nvPr/>
        </p:nvSpPr>
        <p:spPr bwMode="auto">
          <a:xfrm>
            <a:off x="747469" y="1182682"/>
            <a:ext cx="510909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Arial" pitchFamily="34" charset="0"/>
                <a:ea typeface="Calibri" pitchFamily="34" charset="0"/>
              </a:rPr>
              <a:t>Multiple suggestions will lead to confusion !!</a:t>
            </a:r>
            <a:endParaRPr kumimoji="0" lang="en-US" sz="3200" b="1" i="0" u="none" strike="noStrike" cap="none" normalizeH="0" baseline="0" dirty="0">
              <a:ln>
                <a:noFill/>
              </a:ln>
              <a:solidFill>
                <a:schemeClr val="tx1"/>
              </a:solidFill>
              <a:effectLst/>
              <a:latin typeface="Arial" pitchFamily="34" charset="0"/>
            </a:endParaRPr>
          </a:p>
        </p:txBody>
      </p:sp>
      <p:pic>
        <p:nvPicPr>
          <p:cNvPr id="49" name="Picture 2" descr="http://www.mindgraphic.eu/BILDER/Startseite/Graphic-Facilitation-1.jpg"/>
          <p:cNvPicPr>
            <a:picLocks noChangeAspect="1" noChangeArrowheads="1"/>
          </p:cNvPicPr>
          <p:nvPr/>
        </p:nvPicPr>
        <p:blipFill>
          <a:blip r:embed="rId3" cstate="print"/>
          <a:srcRect/>
          <a:stretch>
            <a:fillRect/>
          </a:stretch>
        </p:blipFill>
        <p:spPr bwMode="auto">
          <a:xfrm>
            <a:off x="6329193" y="1080284"/>
            <a:ext cx="3343275" cy="3343275"/>
          </a:xfrm>
          <a:prstGeom prst="rect">
            <a:avLst/>
          </a:prstGeom>
          <a:noFill/>
        </p:spPr>
      </p:pic>
      <p:sp>
        <p:nvSpPr>
          <p:cNvPr id="50" name="Rectangle 3"/>
          <p:cNvSpPr>
            <a:spLocks noChangeArrowheads="1"/>
          </p:cNvSpPr>
          <p:nvPr/>
        </p:nvSpPr>
        <p:spPr bwMode="auto">
          <a:xfrm>
            <a:off x="2079701" y="4496515"/>
            <a:ext cx="5938485" cy="36933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Arial" pitchFamily="34" charset="0"/>
                <a:ea typeface="Calibri" pitchFamily="34" charset="0"/>
              </a:rPr>
              <a:t>We help you follow the right steps at the right time !!</a:t>
            </a:r>
            <a:endParaRPr kumimoji="0" lang="en-US" sz="3200" b="1" i="0" u="none" strike="noStrike" cap="none" normalizeH="0" baseline="0" dirty="0">
              <a:ln>
                <a:noFill/>
              </a:ln>
              <a:solidFill>
                <a:schemeClr val="tx1"/>
              </a:solidFill>
              <a:effectLst/>
              <a:latin typeface="Arial" pitchFamily="34" charset="0"/>
            </a:endParaRPr>
          </a:p>
        </p:txBody>
      </p:sp>
      <p:pic>
        <p:nvPicPr>
          <p:cNvPr id="51" name="Picture 50" descr="1.JPG"/>
          <p:cNvPicPr>
            <a:picLocks noChangeAspect="1"/>
          </p:cNvPicPr>
          <p:nvPr/>
        </p:nvPicPr>
        <p:blipFill>
          <a:blip r:embed="rId4" cstate="print"/>
          <a:stretch>
            <a:fillRect/>
          </a:stretch>
        </p:blipFill>
        <p:spPr>
          <a:xfrm>
            <a:off x="810547" y="1685113"/>
            <a:ext cx="4691093" cy="2604235"/>
          </a:xfrm>
          <a:prstGeom prst="rect">
            <a:avLst/>
          </a:prstGeom>
        </p:spPr>
      </p:pic>
      <p:sp>
        <p:nvSpPr>
          <p:cNvPr id="10" name="Rounded Rectangle 9"/>
          <p:cNvSpPr/>
          <p:nvPr/>
        </p:nvSpPr>
        <p:spPr>
          <a:xfrm>
            <a:off x="340360" y="4876800"/>
            <a:ext cx="3972560" cy="1417320"/>
          </a:xfrm>
          <a:prstGeom prst="roundRect">
            <a:avLst/>
          </a:prstGeom>
          <a:gradFill flip="none" rotWithShape="1">
            <a:gsLst>
              <a:gs pos="0">
                <a:srgbClr val="85888B">
                  <a:lumMod val="40000"/>
                  <a:lumOff val="60000"/>
                </a:srgbClr>
              </a:gs>
              <a:gs pos="100000">
                <a:srgbClr val="FFFFFF"/>
              </a:gs>
            </a:gsLst>
            <a:lin ang="16200000" scaled="1"/>
            <a:tileRect/>
          </a:gradFill>
          <a:effectLst>
            <a:outerShdw blurRad="50800" dist="38099" dir="2700015" rotWithShape="0">
              <a:scrgbClr r="0" g="0" b="0">
                <a:alpha val="40000"/>
              </a:scrgbClr>
            </a:outerShdw>
          </a:effectLst>
        </p:spPr>
        <p:txBody>
          <a:bodyPr wrap="square" lIns="91440" tIns="73152" rIns="45720" bIns="91440" anchor="ctr">
            <a:noAutofit/>
          </a:bodyPr>
          <a:lstStyle/>
          <a:p>
            <a:r>
              <a:rPr lang="en-US" sz="1400" dirty="0">
                <a:solidFill>
                  <a:schemeClr val="tx2">
                    <a:lumMod val="50000"/>
                  </a:schemeClr>
                </a:solidFill>
              </a:rPr>
              <a:t>During Facilitation : </a:t>
            </a:r>
          </a:p>
          <a:p>
            <a:pPr lvl="1">
              <a:buFont typeface="Wingdings" pitchFamily="2" charset="2"/>
              <a:buChar char="ü"/>
            </a:pPr>
            <a:r>
              <a:rPr lang="en-US" sz="1400" dirty="0">
                <a:solidFill>
                  <a:schemeClr val="tx2">
                    <a:lumMod val="50000"/>
                  </a:schemeClr>
                </a:solidFill>
              </a:rPr>
              <a:t> Introducing to QMS</a:t>
            </a:r>
          </a:p>
          <a:p>
            <a:pPr lvl="1">
              <a:buFont typeface="Wingdings" pitchFamily="2" charset="2"/>
              <a:buChar char="ü"/>
            </a:pPr>
            <a:r>
              <a:rPr lang="en-US" sz="1400" dirty="0">
                <a:solidFill>
                  <a:schemeClr val="tx2">
                    <a:lumMod val="50000"/>
                  </a:schemeClr>
                </a:solidFill>
              </a:rPr>
              <a:t>Contract reviews</a:t>
            </a:r>
          </a:p>
          <a:p>
            <a:pPr lvl="1">
              <a:buFont typeface="Wingdings" pitchFamily="2" charset="2"/>
              <a:buChar char="ü"/>
            </a:pPr>
            <a:r>
              <a:rPr lang="en-US" sz="1400" dirty="0">
                <a:solidFill>
                  <a:schemeClr val="tx2">
                    <a:lumMod val="50000"/>
                  </a:schemeClr>
                </a:solidFill>
              </a:rPr>
              <a:t>Sharing best practices </a:t>
            </a:r>
          </a:p>
          <a:p>
            <a:pPr lvl="1">
              <a:buFont typeface="Wingdings" pitchFamily="2" charset="2"/>
              <a:buChar char="ü"/>
            </a:pPr>
            <a:r>
              <a:rPr lang="en-US" sz="1400" dirty="0">
                <a:solidFill>
                  <a:schemeClr val="tx2">
                    <a:lumMod val="50000"/>
                  </a:schemeClr>
                </a:solidFill>
              </a:rPr>
              <a:t>Assistance in process tailoring</a:t>
            </a:r>
          </a:p>
          <a:p>
            <a:pPr lvl="1">
              <a:buFont typeface="Wingdings" pitchFamily="2" charset="2"/>
              <a:buChar char="ü"/>
            </a:pPr>
            <a:r>
              <a:rPr lang="en-US" sz="1400" dirty="0">
                <a:solidFill>
                  <a:schemeClr val="tx2">
                    <a:lumMod val="50000"/>
                  </a:schemeClr>
                </a:solidFill>
              </a:rPr>
              <a:t>Metrics configurations in tools</a:t>
            </a:r>
          </a:p>
          <a:p>
            <a:pPr lvl="1">
              <a:buFont typeface="Wingdings" pitchFamily="2" charset="2"/>
              <a:buChar char="ü"/>
            </a:pPr>
            <a:r>
              <a:rPr lang="en-US" sz="1400" dirty="0">
                <a:solidFill>
                  <a:schemeClr val="tx2">
                    <a:lumMod val="50000"/>
                  </a:schemeClr>
                </a:solidFill>
              </a:rPr>
              <a:t>Etc…</a:t>
            </a:r>
          </a:p>
        </p:txBody>
      </p:sp>
      <p:sp>
        <p:nvSpPr>
          <p:cNvPr id="11" name="Rounded Rectangle 10"/>
          <p:cNvSpPr/>
          <p:nvPr/>
        </p:nvSpPr>
        <p:spPr>
          <a:xfrm>
            <a:off x="5262880" y="4861560"/>
            <a:ext cx="4246880" cy="1417320"/>
          </a:xfrm>
          <a:prstGeom prst="roundRect">
            <a:avLst/>
          </a:prstGeom>
          <a:gradFill flip="none" rotWithShape="1">
            <a:gsLst>
              <a:gs pos="0">
                <a:srgbClr val="85888B">
                  <a:lumMod val="40000"/>
                  <a:lumOff val="60000"/>
                </a:srgbClr>
              </a:gs>
              <a:gs pos="100000">
                <a:srgbClr val="FFFFFF"/>
              </a:gs>
            </a:gsLst>
            <a:lin ang="16200000" scaled="1"/>
            <a:tileRect/>
          </a:gradFill>
          <a:effectLst>
            <a:outerShdw blurRad="50800" dist="38099" dir="2700015" rotWithShape="0">
              <a:scrgbClr r="0" g="0" b="0">
                <a:alpha val="40000"/>
              </a:scrgbClr>
            </a:outerShdw>
          </a:effectLst>
        </p:spPr>
        <p:txBody>
          <a:bodyPr wrap="square" lIns="91440" tIns="73152" rIns="45720" bIns="91440" anchor="ctr">
            <a:noAutofit/>
          </a:bodyPr>
          <a:lstStyle/>
          <a:p>
            <a:r>
              <a:rPr lang="en-US" sz="1400" dirty="0">
                <a:solidFill>
                  <a:schemeClr val="tx2">
                    <a:lumMod val="50000"/>
                  </a:schemeClr>
                </a:solidFill>
              </a:rPr>
              <a:t>During On-going Support : </a:t>
            </a:r>
          </a:p>
          <a:p>
            <a:pPr lvl="1">
              <a:buFont typeface="Wingdings" pitchFamily="2" charset="2"/>
              <a:buChar char="ü"/>
            </a:pPr>
            <a:r>
              <a:rPr lang="en-US" sz="1400" dirty="0">
                <a:solidFill>
                  <a:schemeClr val="tx2">
                    <a:lumMod val="50000"/>
                  </a:schemeClr>
                </a:solidFill>
              </a:rPr>
              <a:t>Connect with PQL for on-going activities </a:t>
            </a:r>
          </a:p>
          <a:p>
            <a:pPr lvl="1">
              <a:buFont typeface="Wingdings" pitchFamily="2" charset="2"/>
              <a:buChar char="ü"/>
            </a:pPr>
            <a:r>
              <a:rPr lang="en-US" sz="1400" dirty="0">
                <a:solidFill>
                  <a:schemeClr val="tx2">
                    <a:lumMod val="50000"/>
                  </a:schemeClr>
                </a:solidFill>
              </a:rPr>
              <a:t>Monthly project reviews</a:t>
            </a:r>
          </a:p>
          <a:p>
            <a:pPr lvl="1">
              <a:buFont typeface="Wingdings" pitchFamily="2" charset="2"/>
              <a:buChar char="ü"/>
            </a:pPr>
            <a:r>
              <a:rPr lang="en-US" sz="1400" dirty="0">
                <a:solidFill>
                  <a:schemeClr val="tx2">
                    <a:lumMod val="50000"/>
                  </a:schemeClr>
                </a:solidFill>
              </a:rPr>
              <a:t> Support in process improvements</a:t>
            </a:r>
          </a:p>
          <a:p>
            <a:pPr lvl="1">
              <a:buFont typeface="Wingdings" pitchFamily="2" charset="2"/>
              <a:buChar char="ü"/>
            </a:pPr>
            <a:r>
              <a:rPr lang="en-US" sz="1400" dirty="0">
                <a:solidFill>
                  <a:schemeClr val="tx2">
                    <a:lumMod val="50000"/>
                  </a:schemeClr>
                </a:solidFill>
              </a:rPr>
              <a:t>Metrics reviews</a:t>
            </a:r>
          </a:p>
          <a:p>
            <a:pPr lvl="1">
              <a:buFont typeface="Wingdings" pitchFamily="2" charset="2"/>
              <a:buChar char="ü"/>
            </a:pPr>
            <a:r>
              <a:rPr lang="en-US" sz="1400" dirty="0">
                <a:solidFill>
                  <a:schemeClr val="tx2">
                    <a:lumMod val="50000"/>
                  </a:schemeClr>
                </a:solidFill>
              </a:rPr>
              <a:t>Etc..</a:t>
            </a:r>
          </a:p>
        </p:txBody>
      </p:sp>
    </p:spTree>
    <p:extLst>
      <p:ext uri="{BB962C8B-B14F-4D97-AF65-F5344CB8AC3E}">
        <p14:creationId xmlns:p14="http://schemas.microsoft.com/office/powerpoint/2010/main" val="1875284996"/>
      </p:ext>
    </p:extLst>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13"/>
          <p:cNvSpPr txBox="1">
            <a:spLocks/>
          </p:cNvSpPr>
          <p:nvPr/>
        </p:nvSpPr>
        <p:spPr>
          <a:xfrm>
            <a:off x="4919834" y="6532937"/>
            <a:ext cx="23114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1">
                    <a:tint val="75000"/>
                  </a:schemeClr>
                </a:solidFill>
                <a:effectLst/>
                <a:uLnTx/>
                <a:uFillTx/>
                <a:latin typeface="+mn-lt"/>
                <a:ea typeface="+mn-ea"/>
                <a:cs typeface="+mn-cs"/>
              </a:rPr>
              <a:t> </a:t>
            </a:r>
          </a:p>
        </p:txBody>
      </p:sp>
      <p:sp>
        <p:nvSpPr>
          <p:cNvPr id="8" name="Title 7"/>
          <p:cNvSpPr>
            <a:spLocks noGrp="1"/>
          </p:cNvSpPr>
          <p:nvPr>
            <p:ph type="title"/>
          </p:nvPr>
        </p:nvSpPr>
        <p:spPr/>
        <p:txBody>
          <a:bodyPr>
            <a:normAutofit/>
          </a:bodyPr>
          <a:lstStyle/>
          <a:p>
            <a:r>
              <a:rPr lang="en-US" sz="2400" dirty="0"/>
              <a:t>QA Services - Audit</a:t>
            </a:r>
            <a:endParaRPr lang="en-US" sz="2400" dirty="0">
              <a:solidFill>
                <a:srgbClr val="002060"/>
              </a:solidFill>
            </a:endParaRPr>
          </a:p>
        </p:txBody>
      </p:sp>
      <p:sp>
        <p:nvSpPr>
          <p:cNvPr id="48" name="Rectangle 1"/>
          <p:cNvSpPr>
            <a:spLocks noChangeArrowheads="1"/>
          </p:cNvSpPr>
          <p:nvPr/>
        </p:nvSpPr>
        <p:spPr bwMode="auto">
          <a:xfrm>
            <a:off x="267506" y="2524879"/>
            <a:ext cx="430887" cy="1986161"/>
          </a:xfrm>
          <a:prstGeom prst="rect">
            <a:avLst/>
          </a:prstGeom>
          <a:noFill/>
          <a:ln w="9525">
            <a:noFill/>
            <a:miter lim="800000"/>
            <a:headEnd/>
            <a:tailEnd/>
          </a:ln>
          <a:effectLst/>
        </p:spPr>
        <p:txBody>
          <a:bodyPr vert="vert" wrap="square" lIns="91440" tIns="45720" rIns="91440" bIns="45720" numCol="1" anchor="ctr"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b="1" i="0" u="none" strike="noStrike" cap="none" normalizeH="0" baseline="0" dirty="0">
                <a:ln>
                  <a:noFill/>
                </a:ln>
                <a:solidFill>
                  <a:schemeClr val="tx1"/>
                </a:solidFill>
                <a:effectLst/>
                <a:latin typeface="Arial" pitchFamily="34" charset="0"/>
                <a:ea typeface="Calibri" pitchFamily="34" charset="0"/>
              </a:rPr>
              <a:t>Before audit </a:t>
            </a:r>
            <a:endParaRPr kumimoji="0" lang="en-US" b="1" i="0" u="none" strike="noStrike" cap="none" normalizeH="0" baseline="0" dirty="0">
              <a:ln>
                <a:noFill/>
              </a:ln>
              <a:solidFill>
                <a:schemeClr val="tx1"/>
              </a:solidFill>
              <a:effectLst/>
              <a:latin typeface="Arial" pitchFamily="34" charset="0"/>
            </a:endParaRPr>
          </a:p>
        </p:txBody>
      </p:sp>
      <p:sp>
        <p:nvSpPr>
          <p:cNvPr id="49" name="Rectangle 1"/>
          <p:cNvSpPr>
            <a:spLocks noChangeArrowheads="1"/>
          </p:cNvSpPr>
          <p:nvPr/>
        </p:nvSpPr>
        <p:spPr bwMode="auto">
          <a:xfrm>
            <a:off x="9106707" y="2578271"/>
            <a:ext cx="430887" cy="1917529"/>
          </a:xfrm>
          <a:prstGeom prst="rect">
            <a:avLst/>
          </a:prstGeom>
          <a:noFill/>
          <a:ln w="9525">
            <a:noFill/>
            <a:miter lim="800000"/>
            <a:headEnd/>
            <a:tailEnd/>
          </a:ln>
          <a:effectLst/>
        </p:spPr>
        <p:txBody>
          <a:bodyPr vert="vert" wrap="square" lIns="91440" tIns="45720" rIns="91440" bIns="45720" numCol="1" anchor="ctr"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b="1" i="0" u="none" strike="noStrike" cap="none" normalizeH="0" baseline="0" dirty="0">
                <a:ln>
                  <a:noFill/>
                </a:ln>
                <a:solidFill>
                  <a:schemeClr val="tx1"/>
                </a:solidFill>
                <a:effectLst/>
                <a:latin typeface="Arial" pitchFamily="34" charset="0"/>
                <a:ea typeface="Calibri" pitchFamily="34" charset="0"/>
              </a:rPr>
              <a:t>Audit Day</a:t>
            </a:r>
            <a:endParaRPr kumimoji="0" lang="en-US" b="1" i="0" u="none" strike="noStrike" cap="none" normalizeH="0" baseline="0" dirty="0">
              <a:ln>
                <a:noFill/>
              </a:ln>
              <a:solidFill>
                <a:schemeClr val="tx1"/>
              </a:solidFill>
              <a:effectLst/>
              <a:latin typeface="Arial" pitchFamily="34" charset="0"/>
            </a:endParaRPr>
          </a:p>
        </p:txBody>
      </p:sp>
      <p:pic>
        <p:nvPicPr>
          <p:cNvPr id="50" name="Picture 2" descr="ÐžÐ¿Ð¸Ñ� : Description :&#10;            Description :&#10;            cid:6__=4EBBF3CDDFD110998f9e8a93df93869@mpsa.com"/>
          <p:cNvPicPr>
            <a:picLocks noChangeAspect="1" noChangeArrowheads="1"/>
          </p:cNvPicPr>
          <p:nvPr/>
        </p:nvPicPr>
        <p:blipFill>
          <a:blip r:embed="rId3" cstate="print"/>
          <a:srcRect/>
          <a:stretch>
            <a:fillRect/>
          </a:stretch>
        </p:blipFill>
        <p:spPr bwMode="auto">
          <a:xfrm>
            <a:off x="839964" y="2057400"/>
            <a:ext cx="8010569" cy="4114444"/>
          </a:xfrm>
          <a:prstGeom prst="rect">
            <a:avLst/>
          </a:prstGeom>
          <a:noFill/>
          <a:ln w="9525">
            <a:noFill/>
            <a:miter lim="800000"/>
            <a:headEnd/>
            <a:tailEnd/>
          </a:ln>
        </p:spPr>
      </p:pic>
      <p:sp>
        <p:nvSpPr>
          <p:cNvPr id="9" name="Rounded Rectangle 8"/>
          <p:cNvSpPr/>
          <p:nvPr/>
        </p:nvSpPr>
        <p:spPr>
          <a:xfrm>
            <a:off x="812800" y="1219200"/>
            <a:ext cx="8056880" cy="670560"/>
          </a:xfrm>
          <a:prstGeom prst="roundRect">
            <a:avLst/>
          </a:prstGeom>
          <a:gradFill flip="none" rotWithShape="1">
            <a:gsLst>
              <a:gs pos="0">
                <a:srgbClr val="85888B">
                  <a:lumMod val="40000"/>
                  <a:lumOff val="60000"/>
                </a:srgbClr>
              </a:gs>
              <a:gs pos="100000">
                <a:srgbClr val="FFFFFF"/>
              </a:gs>
            </a:gsLst>
            <a:lin ang="16200000" scaled="1"/>
            <a:tileRect/>
          </a:gradFill>
          <a:effectLst>
            <a:outerShdw blurRad="50800" dist="38099" dir="2700015" rotWithShape="0">
              <a:scrgbClr r="0" g="0" b="0">
                <a:alpha val="40000"/>
              </a:scrgbClr>
            </a:outerShdw>
          </a:effectLst>
        </p:spPr>
        <p:txBody>
          <a:bodyPr wrap="square" lIns="91440" tIns="73152" rIns="45720" bIns="91440" anchor="ctr">
            <a:noAutofit/>
          </a:bodyPr>
          <a:lstStyle/>
          <a:p>
            <a:r>
              <a:rPr lang="en-US" sz="1400" dirty="0">
                <a:solidFill>
                  <a:schemeClr val="tx2">
                    <a:lumMod val="50000"/>
                  </a:schemeClr>
                </a:solidFill>
              </a:rPr>
              <a:t>Quality Team conducts the Audits to ensure the project compliance to the organizational set policies and processes.</a:t>
            </a:r>
            <a:endParaRPr lang="en-US" sz="1400" dirty="0" err="1">
              <a:solidFill>
                <a:schemeClr val="tx2">
                  <a:lumMod val="50000"/>
                </a:schemeClr>
              </a:solidFill>
            </a:endParaRPr>
          </a:p>
        </p:txBody>
      </p:sp>
    </p:spTree>
    <p:extLst>
      <p:ext uri="{BB962C8B-B14F-4D97-AF65-F5344CB8AC3E}">
        <p14:creationId xmlns:p14="http://schemas.microsoft.com/office/powerpoint/2010/main" val="1875284996"/>
      </p:ext>
    </p:extLst>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13"/>
          <p:cNvSpPr txBox="1">
            <a:spLocks/>
          </p:cNvSpPr>
          <p:nvPr/>
        </p:nvSpPr>
        <p:spPr>
          <a:xfrm>
            <a:off x="4919834" y="6532937"/>
            <a:ext cx="23114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1">
                    <a:tint val="75000"/>
                  </a:schemeClr>
                </a:solidFill>
                <a:effectLst/>
                <a:uLnTx/>
                <a:uFillTx/>
                <a:latin typeface="+mn-lt"/>
                <a:ea typeface="+mn-ea"/>
                <a:cs typeface="+mn-cs"/>
              </a:rPr>
              <a:t> </a:t>
            </a:r>
          </a:p>
        </p:txBody>
      </p:sp>
      <p:sp>
        <p:nvSpPr>
          <p:cNvPr id="8" name="Title 7"/>
          <p:cNvSpPr>
            <a:spLocks noGrp="1"/>
          </p:cNvSpPr>
          <p:nvPr>
            <p:ph type="title"/>
          </p:nvPr>
        </p:nvSpPr>
        <p:spPr/>
        <p:txBody>
          <a:bodyPr>
            <a:normAutofit/>
          </a:bodyPr>
          <a:lstStyle/>
          <a:p>
            <a:r>
              <a:rPr lang="en-US" sz="2400" dirty="0"/>
              <a:t>QA Services - Risk Management</a:t>
            </a:r>
            <a:endParaRPr lang="en-US" sz="2400" dirty="0">
              <a:solidFill>
                <a:srgbClr val="002060"/>
              </a:solidFill>
            </a:endParaRPr>
          </a:p>
        </p:txBody>
      </p:sp>
      <p:sp>
        <p:nvSpPr>
          <p:cNvPr id="4" name="Rectangle 3"/>
          <p:cNvSpPr/>
          <p:nvPr/>
        </p:nvSpPr>
        <p:spPr>
          <a:xfrm>
            <a:off x="578726" y="1371600"/>
            <a:ext cx="8671954" cy="384721"/>
          </a:xfrm>
          <a:prstGeom prst="rect">
            <a:avLst/>
          </a:prstGeom>
        </p:spPr>
        <p:txBody>
          <a:bodyPr wrap="square">
            <a:spAutoFit/>
          </a:bodyPr>
          <a:lstStyle/>
          <a:p>
            <a:r>
              <a:rPr lang="en-US" dirty="0"/>
              <a:t>We’ll be fooling ourselves if we are expecting a clear road ahead of us !!</a:t>
            </a:r>
          </a:p>
        </p:txBody>
      </p:sp>
      <p:pic>
        <p:nvPicPr>
          <p:cNvPr id="5" name="Picture 3" descr="http://jvsc.jst.go.jp/find/sports_e/s02_sld/d2_mech/images/m40_bnn.gif"/>
          <p:cNvPicPr>
            <a:picLocks noChangeAspect="1" noChangeArrowheads="1"/>
          </p:cNvPicPr>
          <p:nvPr/>
        </p:nvPicPr>
        <p:blipFill>
          <a:blip r:embed="rId3" cstate="print"/>
          <a:srcRect/>
          <a:stretch>
            <a:fillRect/>
          </a:stretch>
        </p:blipFill>
        <p:spPr bwMode="auto">
          <a:xfrm>
            <a:off x="786366" y="2052795"/>
            <a:ext cx="3794406" cy="2863703"/>
          </a:xfrm>
          <a:prstGeom prst="rect">
            <a:avLst/>
          </a:prstGeom>
          <a:noFill/>
          <a:ln w="9525">
            <a:noFill/>
            <a:miter lim="800000"/>
            <a:headEnd/>
            <a:tailEnd/>
          </a:ln>
        </p:spPr>
      </p:pic>
      <p:pic>
        <p:nvPicPr>
          <p:cNvPr id="7" name="Picture 1" descr="image014"/>
          <p:cNvPicPr>
            <a:picLocks noChangeAspect="1" noChangeArrowheads="1"/>
          </p:cNvPicPr>
          <p:nvPr/>
        </p:nvPicPr>
        <p:blipFill>
          <a:blip r:embed="rId4" cstate="print"/>
          <a:srcRect/>
          <a:stretch>
            <a:fillRect/>
          </a:stretch>
        </p:blipFill>
        <p:spPr bwMode="auto">
          <a:xfrm>
            <a:off x="5719893" y="1939885"/>
            <a:ext cx="3867150" cy="3543300"/>
          </a:xfrm>
          <a:prstGeom prst="rect">
            <a:avLst/>
          </a:prstGeom>
          <a:noFill/>
          <a:ln w="9525">
            <a:noFill/>
            <a:miter lim="800000"/>
            <a:headEnd/>
            <a:tailEnd/>
          </a:ln>
        </p:spPr>
      </p:pic>
      <p:sp>
        <p:nvSpPr>
          <p:cNvPr id="9" name="Rounded Rectangle 8"/>
          <p:cNvSpPr/>
          <p:nvPr/>
        </p:nvSpPr>
        <p:spPr>
          <a:xfrm>
            <a:off x="1010920" y="5608320"/>
            <a:ext cx="6441440" cy="670560"/>
          </a:xfrm>
          <a:prstGeom prst="roundRect">
            <a:avLst/>
          </a:prstGeom>
          <a:gradFill flip="none" rotWithShape="1">
            <a:gsLst>
              <a:gs pos="0">
                <a:srgbClr val="85888B">
                  <a:lumMod val="40000"/>
                  <a:lumOff val="60000"/>
                </a:srgbClr>
              </a:gs>
              <a:gs pos="100000">
                <a:srgbClr val="FFFFFF"/>
              </a:gs>
            </a:gsLst>
            <a:lin ang="16200000" scaled="1"/>
            <a:tileRect/>
          </a:gradFill>
          <a:effectLst>
            <a:outerShdw blurRad="50800" dist="38099" dir="2700015" rotWithShape="0">
              <a:scrgbClr r="0" g="0" b="0">
                <a:alpha val="40000"/>
              </a:scrgbClr>
            </a:outerShdw>
          </a:effectLst>
        </p:spPr>
        <p:txBody>
          <a:bodyPr wrap="square" lIns="91440" tIns="73152" rIns="45720" bIns="91440" anchor="ctr">
            <a:noAutofit/>
          </a:bodyPr>
          <a:lstStyle/>
          <a:p>
            <a:r>
              <a:rPr lang="en-US" sz="1400" dirty="0">
                <a:solidFill>
                  <a:schemeClr val="tx2">
                    <a:lumMod val="50000"/>
                  </a:schemeClr>
                </a:solidFill>
              </a:rPr>
              <a:t>Quality Team  helps projects in identifying and mitigating the project risks.</a:t>
            </a:r>
            <a:endParaRPr lang="en-US" sz="1400" dirty="0" err="1">
              <a:solidFill>
                <a:schemeClr val="tx2">
                  <a:lumMod val="50000"/>
                </a:schemeClr>
              </a:solidFill>
            </a:endParaRPr>
          </a:p>
        </p:txBody>
      </p:sp>
    </p:spTree>
    <p:extLst>
      <p:ext uri="{BB962C8B-B14F-4D97-AF65-F5344CB8AC3E}">
        <p14:creationId xmlns:p14="http://schemas.microsoft.com/office/powerpoint/2010/main" val="1875284996"/>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13"/>
          <p:cNvSpPr txBox="1">
            <a:spLocks/>
          </p:cNvSpPr>
          <p:nvPr/>
        </p:nvSpPr>
        <p:spPr>
          <a:xfrm>
            <a:off x="4919834" y="6532937"/>
            <a:ext cx="23114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1">
                    <a:tint val="75000"/>
                  </a:schemeClr>
                </a:solidFill>
                <a:effectLst/>
                <a:uLnTx/>
                <a:uFillTx/>
                <a:latin typeface="+mn-lt"/>
                <a:ea typeface="+mn-ea"/>
                <a:cs typeface="+mn-cs"/>
              </a:rPr>
              <a:t> </a:t>
            </a:r>
          </a:p>
        </p:txBody>
      </p:sp>
      <p:sp>
        <p:nvSpPr>
          <p:cNvPr id="8" name="Title 7"/>
          <p:cNvSpPr>
            <a:spLocks noGrp="1"/>
          </p:cNvSpPr>
          <p:nvPr>
            <p:ph type="title"/>
          </p:nvPr>
        </p:nvSpPr>
        <p:spPr/>
        <p:txBody>
          <a:bodyPr>
            <a:normAutofit/>
          </a:bodyPr>
          <a:lstStyle/>
          <a:p>
            <a:r>
              <a:rPr lang="en-US" sz="2400" dirty="0"/>
              <a:t>QA Services - Metrics</a:t>
            </a:r>
            <a:endParaRPr lang="en-US" sz="2400" dirty="0">
              <a:solidFill>
                <a:srgbClr val="002060"/>
              </a:solidFill>
            </a:endParaRPr>
          </a:p>
        </p:txBody>
      </p:sp>
      <p:sp>
        <p:nvSpPr>
          <p:cNvPr id="4" name="Content Placeholder 2"/>
          <p:cNvSpPr>
            <a:spLocks noGrp="1"/>
          </p:cNvSpPr>
          <p:nvPr>
            <p:ph idx="1"/>
          </p:nvPr>
        </p:nvSpPr>
        <p:spPr>
          <a:xfrm>
            <a:off x="-1" y="1280504"/>
            <a:ext cx="9901043" cy="1157896"/>
          </a:xfrm>
        </p:spPr>
        <p:txBody>
          <a:bodyPr/>
          <a:lstStyle/>
          <a:p>
            <a:pPr>
              <a:buNone/>
            </a:pPr>
            <a:r>
              <a:rPr lang="en-US" sz="4800" b="1" dirty="0"/>
              <a:t>  </a:t>
            </a:r>
            <a:r>
              <a:rPr lang="en-US" sz="1600" i="1" dirty="0"/>
              <a:t>Less numbers and proactive metrics are only to save  business risk. Expectation of quality models mostly  contradict on this</a:t>
            </a:r>
          </a:p>
        </p:txBody>
      </p:sp>
      <p:pic>
        <p:nvPicPr>
          <p:cNvPr id="5" name="Picture 2"/>
          <p:cNvPicPr>
            <a:picLocks noChangeAspect="1" noChangeArrowheads="1"/>
          </p:cNvPicPr>
          <p:nvPr/>
        </p:nvPicPr>
        <p:blipFill>
          <a:blip r:embed="rId3" cstate="print"/>
          <a:srcRect/>
          <a:stretch>
            <a:fillRect/>
          </a:stretch>
        </p:blipFill>
        <p:spPr bwMode="auto">
          <a:xfrm>
            <a:off x="3382526" y="2090329"/>
            <a:ext cx="4035454" cy="3380831"/>
          </a:xfrm>
          <a:prstGeom prst="rect">
            <a:avLst/>
          </a:prstGeom>
          <a:noFill/>
          <a:ln w="9525">
            <a:noFill/>
            <a:miter lim="800000"/>
            <a:headEnd/>
            <a:tailEnd/>
          </a:ln>
        </p:spPr>
      </p:pic>
      <p:sp>
        <p:nvSpPr>
          <p:cNvPr id="7" name="Rounded Rectangle 6"/>
          <p:cNvSpPr/>
          <p:nvPr/>
        </p:nvSpPr>
        <p:spPr>
          <a:xfrm>
            <a:off x="838200" y="5562600"/>
            <a:ext cx="8412480" cy="746760"/>
          </a:xfrm>
          <a:prstGeom prst="roundRect">
            <a:avLst/>
          </a:prstGeom>
          <a:gradFill flip="none" rotWithShape="1">
            <a:gsLst>
              <a:gs pos="0">
                <a:srgbClr val="85888B">
                  <a:lumMod val="40000"/>
                  <a:lumOff val="60000"/>
                </a:srgbClr>
              </a:gs>
              <a:gs pos="100000">
                <a:srgbClr val="FFFFFF"/>
              </a:gs>
            </a:gsLst>
            <a:lin ang="16200000" scaled="1"/>
            <a:tileRect/>
          </a:gradFill>
          <a:effectLst>
            <a:outerShdw blurRad="50800" dist="38099" dir="2700015" rotWithShape="0">
              <a:scrgbClr r="0" g="0" b="0">
                <a:alpha val="40000"/>
              </a:scrgbClr>
            </a:outerShdw>
          </a:effectLst>
        </p:spPr>
        <p:txBody>
          <a:bodyPr wrap="square" lIns="91440" tIns="73152" rIns="45720" bIns="91440" anchor="ctr">
            <a:noAutofit/>
          </a:bodyPr>
          <a:lstStyle/>
          <a:p>
            <a:r>
              <a:rPr lang="en-US" sz="1400" dirty="0">
                <a:solidFill>
                  <a:schemeClr val="tx2">
                    <a:lumMod val="50000"/>
                  </a:schemeClr>
                </a:solidFill>
              </a:rPr>
              <a:t>Quality Team  has set up a SQA   team which will helps review and approval of the metrics for the projects and metrics council team establish baselines at an organizational level.</a:t>
            </a:r>
          </a:p>
        </p:txBody>
      </p:sp>
    </p:spTree>
    <p:extLst>
      <p:ext uri="{BB962C8B-B14F-4D97-AF65-F5344CB8AC3E}">
        <p14:creationId xmlns:p14="http://schemas.microsoft.com/office/powerpoint/2010/main" val="1875284996"/>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13"/>
          <p:cNvSpPr txBox="1">
            <a:spLocks/>
          </p:cNvSpPr>
          <p:nvPr/>
        </p:nvSpPr>
        <p:spPr>
          <a:xfrm>
            <a:off x="4919834" y="6532937"/>
            <a:ext cx="23114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1">
                    <a:tint val="75000"/>
                  </a:schemeClr>
                </a:solidFill>
                <a:effectLst/>
                <a:uLnTx/>
                <a:uFillTx/>
                <a:latin typeface="+mn-lt"/>
                <a:ea typeface="+mn-ea"/>
                <a:cs typeface="+mn-cs"/>
              </a:rPr>
              <a:t> </a:t>
            </a:r>
          </a:p>
        </p:txBody>
      </p:sp>
      <p:sp>
        <p:nvSpPr>
          <p:cNvPr id="8" name="Title 7"/>
          <p:cNvSpPr>
            <a:spLocks noGrp="1"/>
          </p:cNvSpPr>
          <p:nvPr>
            <p:ph type="title"/>
          </p:nvPr>
        </p:nvSpPr>
        <p:spPr/>
        <p:txBody>
          <a:bodyPr>
            <a:normAutofit/>
          </a:bodyPr>
          <a:lstStyle/>
          <a:p>
            <a:r>
              <a:rPr lang="en-US" sz="2400" dirty="0"/>
              <a:t>QA Services - Six Sigma</a:t>
            </a:r>
            <a:endParaRPr lang="en-US" sz="2400" dirty="0">
              <a:solidFill>
                <a:srgbClr val="002060"/>
              </a:solidFill>
            </a:endParaRPr>
          </a:p>
        </p:txBody>
      </p:sp>
      <p:sp>
        <p:nvSpPr>
          <p:cNvPr id="7" name="Text Box 5"/>
          <p:cNvSpPr txBox="1">
            <a:spLocks noChangeArrowheads="1"/>
          </p:cNvSpPr>
          <p:nvPr/>
        </p:nvSpPr>
        <p:spPr bwMode="auto">
          <a:xfrm>
            <a:off x="1127761" y="4419600"/>
            <a:ext cx="6918960" cy="954107"/>
          </a:xfrm>
          <a:prstGeom prst="rect">
            <a:avLst/>
          </a:prstGeom>
        </p:spPr>
        <p:txBody>
          <a:bodyPr wrap="square">
            <a:spAutoFit/>
          </a:bodyPr>
          <a:lstStyle/>
          <a:p>
            <a:pPr>
              <a:spcBef>
                <a:spcPct val="50000"/>
              </a:spcBef>
            </a:pPr>
            <a:r>
              <a:rPr lang="en-US" sz="2800" dirty="0"/>
              <a:t>Is there really a big difference between 99.0% &amp; 99.9996%?</a:t>
            </a:r>
          </a:p>
        </p:txBody>
      </p:sp>
      <p:pic>
        <p:nvPicPr>
          <p:cNvPr id="9" name="Picture 8" descr="2.JPG"/>
          <p:cNvPicPr>
            <a:picLocks noChangeAspect="1"/>
          </p:cNvPicPr>
          <p:nvPr/>
        </p:nvPicPr>
        <p:blipFill>
          <a:blip r:embed="rId3" cstate="print"/>
          <a:stretch>
            <a:fillRect/>
          </a:stretch>
        </p:blipFill>
        <p:spPr>
          <a:xfrm>
            <a:off x="2067958" y="1520456"/>
            <a:ext cx="4590167" cy="2711302"/>
          </a:xfrm>
          <a:prstGeom prst="rect">
            <a:avLst/>
          </a:prstGeom>
        </p:spPr>
      </p:pic>
      <p:sp>
        <p:nvSpPr>
          <p:cNvPr id="10" name="Rounded Rectangle 9"/>
          <p:cNvSpPr/>
          <p:nvPr/>
        </p:nvSpPr>
        <p:spPr>
          <a:xfrm>
            <a:off x="838200" y="5562600"/>
            <a:ext cx="8412480" cy="746760"/>
          </a:xfrm>
          <a:prstGeom prst="roundRect">
            <a:avLst/>
          </a:prstGeom>
          <a:gradFill flip="none" rotWithShape="1">
            <a:gsLst>
              <a:gs pos="0">
                <a:srgbClr val="85888B">
                  <a:lumMod val="40000"/>
                  <a:lumOff val="60000"/>
                </a:srgbClr>
              </a:gs>
              <a:gs pos="100000">
                <a:srgbClr val="FFFFFF"/>
              </a:gs>
            </a:gsLst>
            <a:lin ang="16200000" scaled="1"/>
            <a:tileRect/>
          </a:gradFill>
          <a:effectLst>
            <a:outerShdw blurRad="50800" dist="38099" dir="2700015" rotWithShape="0">
              <a:scrgbClr r="0" g="0" b="0">
                <a:alpha val="40000"/>
              </a:scrgbClr>
            </a:outerShdw>
          </a:effectLst>
        </p:spPr>
        <p:txBody>
          <a:bodyPr wrap="square" lIns="91440" tIns="73152" rIns="45720" bIns="91440" anchor="ctr">
            <a:noAutofit/>
          </a:bodyPr>
          <a:lstStyle/>
          <a:p>
            <a:r>
              <a:rPr lang="en-US" sz="1400" dirty="0">
                <a:solidFill>
                  <a:schemeClr val="tx2">
                    <a:lumMod val="50000"/>
                  </a:schemeClr>
                </a:solidFill>
              </a:rPr>
              <a:t>Six Sigma is methodology adopted in engagement which would help to reduce defects.</a:t>
            </a:r>
          </a:p>
        </p:txBody>
      </p:sp>
    </p:spTree>
    <p:extLst>
      <p:ext uri="{BB962C8B-B14F-4D97-AF65-F5344CB8AC3E}">
        <p14:creationId xmlns:p14="http://schemas.microsoft.com/office/powerpoint/2010/main" val="1875284996"/>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a:spLocks noGrp="1"/>
          </p:cNvSpPr>
          <p:nvPr>
            <p:ph type="title"/>
          </p:nvPr>
        </p:nvSpPr>
        <p:spPr/>
        <p:txBody>
          <a:bodyPr>
            <a:normAutofit/>
          </a:bodyPr>
          <a:lstStyle/>
          <a:p>
            <a:pPr>
              <a:spcAft>
                <a:spcPts val="600"/>
              </a:spcAft>
              <a:defRPr/>
            </a:pPr>
            <a:r>
              <a:rPr lang="en-US" sz="2400" dirty="0"/>
              <a:t>Why Quality is important?</a:t>
            </a:r>
            <a:endParaRPr lang="en-US" sz="2400" dirty="0">
              <a:solidFill>
                <a:schemeClr val="tx1"/>
              </a:solidFill>
            </a:endParaRPr>
          </a:p>
        </p:txBody>
      </p:sp>
      <p:sp>
        <p:nvSpPr>
          <p:cNvPr id="6" name="Slide Number Placeholder 13"/>
          <p:cNvSpPr txBox="1">
            <a:spLocks/>
          </p:cNvSpPr>
          <p:nvPr/>
        </p:nvSpPr>
        <p:spPr>
          <a:xfrm>
            <a:off x="4919834" y="6532937"/>
            <a:ext cx="23114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graphicFrame>
        <p:nvGraphicFramePr>
          <p:cNvPr id="178178" name="Object 2"/>
          <p:cNvGraphicFramePr>
            <a:graphicFrameLocks noChangeAspect="1"/>
          </p:cNvGraphicFramePr>
          <p:nvPr/>
        </p:nvGraphicFramePr>
        <p:xfrm>
          <a:off x="2836079" y="2621539"/>
          <a:ext cx="3382567" cy="1503363"/>
        </p:xfrm>
        <a:graphic>
          <a:graphicData uri="http://schemas.openxmlformats.org/presentationml/2006/ole">
            <mc:AlternateContent xmlns:mc="http://schemas.openxmlformats.org/markup-compatibility/2006">
              <mc:Choice xmlns:v="urn:schemas-microsoft-com:vml" Requires="v">
                <p:oleObj spid="_x0000_s178198" name="Packager Shell Object" showAsIcon="1" r:id="rId4" imgW="1957589" imgH="862885" progId="Package">
                  <p:embed/>
                </p:oleObj>
              </mc:Choice>
              <mc:Fallback>
                <p:oleObj name="Packager Shell Object" showAsIcon="1" r:id="rId4" imgW="1957589" imgH="862885" progId="Package">
                  <p:embed/>
                  <p:pic>
                    <p:nvPicPr>
                      <p:cNvPr id="0" name="Picture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36079" y="2621539"/>
                        <a:ext cx="3382567" cy="1503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cut/>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13"/>
          <p:cNvSpPr txBox="1">
            <a:spLocks/>
          </p:cNvSpPr>
          <p:nvPr/>
        </p:nvSpPr>
        <p:spPr>
          <a:xfrm>
            <a:off x="4919834" y="6532937"/>
            <a:ext cx="23114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1">
                    <a:tint val="75000"/>
                  </a:schemeClr>
                </a:solidFill>
                <a:effectLst/>
                <a:uLnTx/>
                <a:uFillTx/>
                <a:latin typeface="+mn-lt"/>
                <a:ea typeface="+mn-ea"/>
                <a:cs typeface="+mn-cs"/>
              </a:rPr>
              <a:t> </a:t>
            </a:r>
          </a:p>
        </p:txBody>
      </p:sp>
      <p:sp>
        <p:nvSpPr>
          <p:cNvPr id="8" name="Title 7"/>
          <p:cNvSpPr>
            <a:spLocks noGrp="1"/>
          </p:cNvSpPr>
          <p:nvPr>
            <p:ph type="title"/>
          </p:nvPr>
        </p:nvSpPr>
        <p:spPr/>
        <p:txBody>
          <a:bodyPr>
            <a:normAutofit/>
          </a:bodyPr>
          <a:lstStyle/>
          <a:p>
            <a:r>
              <a:rPr lang="en-US" sz="2400" dirty="0"/>
              <a:t>Continuous Improvement – PDCA Cycle</a:t>
            </a:r>
            <a:endParaRPr lang="en-US" sz="2400" dirty="0">
              <a:solidFill>
                <a:srgbClr val="002060"/>
              </a:solidFill>
            </a:endParaRPr>
          </a:p>
        </p:txBody>
      </p:sp>
      <p:sp>
        <p:nvSpPr>
          <p:cNvPr id="4" name="Rectangle 3"/>
          <p:cNvSpPr/>
          <p:nvPr/>
        </p:nvSpPr>
        <p:spPr>
          <a:xfrm>
            <a:off x="908852" y="4806380"/>
            <a:ext cx="8094309" cy="1600438"/>
          </a:xfrm>
          <a:prstGeom prst="rect">
            <a:avLst/>
          </a:prstGeom>
        </p:spPr>
        <p:txBody>
          <a:bodyPr wrap="square">
            <a:spAutoFit/>
          </a:bodyPr>
          <a:lstStyle/>
          <a:p>
            <a:r>
              <a:rPr lang="en-US" sz="1400" dirty="0"/>
              <a:t>Below are some of the activities through with we achieve continuous improvement in </a:t>
            </a:r>
            <a:r>
              <a:rPr lang="en-US" sz="1400" dirty="0" err="1"/>
              <a:t>Capgemini</a:t>
            </a:r>
            <a:r>
              <a:rPr lang="en-US" sz="1400" dirty="0"/>
              <a:t>.</a:t>
            </a:r>
          </a:p>
          <a:p>
            <a:pPr lvl="1">
              <a:buFont typeface="Wingdings" pitchFamily="2" charset="2"/>
              <a:buChar char="ü"/>
            </a:pPr>
            <a:r>
              <a:rPr lang="en-US" sz="1400" dirty="0"/>
              <a:t>Automation – Metrics Submission through PMTS</a:t>
            </a:r>
          </a:p>
          <a:p>
            <a:pPr lvl="1">
              <a:buFont typeface="Wingdings" pitchFamily="2" charset="2"/>
              <a:buChar char="ü"/>
            </a:pPr>
            <a:r>
              <a:rPr lang="en-US" sz="1400" dirty="0"/>
              <a:t>Industrialization: Code Quality Improvement</a:t>
            </a:r>
          </a:p>
          <a:p>
            <a:pPr lvl="1">
              <a:buFont typeface="Wingdings" pitchFamily="2" charset="2"/>
              <a:buChar char="ü"/>
            </a:pPr>
            <a:r>
              <a:rPr lang="en-US" sz="1400" dirty="0"/>
              <a:t>FMEA Implementation</a:t>
            </a:r>
          </a:p>
          <a:p>
            <a:pPr lvl="1">
              <a:buFont typeface="Wingdings" pitchFamily="2" charset="2"/>
              <a:buChar char="ü"/>
            </a:pPr>
            <a:r>
              <a:rPr lang="en-US" sz="1400" dirty="0"/>
              <a:t>PM Workshop, CM Workshops, Rapid Start Workshop</a:t>
            </a:r>
          </a:p>
          <a:p>
            <a:pPr lvl="1">
              <a:buFont typeface="Wingdings" pitchFamily="2" charset="2"/>
              <a:buChar char="ü"/>
            </a:pPr>
            <a:r>
              <a:rPr lang="en-US" sz="1400" dirty="0" err="1"/>
              <a:t>iCompass</a:t>
            </a:r>
            <a:r>
              <a:rPr lang="en-US" sz="1400" dirty="0"/>
              <a:t> for Skills and Competency Assessment</a:t>
            </a:r>
          </a:p>
          <a:p>
            <a:pPr lvl="1">
              <a:buFont typeface="Wingdings" pitchFamily="2" charset="2"/>
              <a:buChar char="ü"/>
            </a:pPr>
            <a:r>
              <a:rPr lang="en-US" sz="1400" dirty="0"/>
              <a:t>Process Model for prediction</a:t>
            </a:r>
          </a:p>
        </p:txBody>
      </p:sp>
      <p:pic>
        <p:nvPicPr>
          <p:cNvPr id="7" name="Picture 6" descr="PDCA_Cycle.png"/>
          <p:cNvPicPr>
            <a:picLocks noChangeAspect="1"/>
          </p:cNvPicPr>
          <p:nvPr/>
        </p:nvPicPr>
        <p:blipFill>
          <a:blip r:embed="rId3" cstate="print"/>
          <a:stretch>
            <a:fillRect/>
          </a:stretch>
        </p:blipFill>
        <p:spPr>
          <a:xfrm>
            <a:off x="975359" y="1493521"/>
            <a:ext cx="7344969" cy="3185160"/>
          </a:xfrm>
          <a:prstGeom prst="rect">
            <a:avLst/>
          </a:prstGeom>
        </p:spPr>
      </p:pic>
      <p:sp>
        <p:nvSpPr>
          <p:cNvPr id="9" name="TextBox 8"/>
          <p:cNvSpPr txBox="1"/>
          <p:nvPr/>
        </p:nvSpPr>
        <p:spPr>
          <a:xfrm>
            <a:off x="944880" y="1188720"/>
            <a:ext cx="6202680" cy="307777"/>
          </a:xfrm>
          <a:prstGeom prst="rect">
            <a:avLst/>
          </a:prstGeom>
          <a:noFill/>
        </p:spPr>
        <p:txBody>
          <a:bodyPr wrap="square" rtlCol="0">
            <a:spAutoFit/>
          </a:bodyPr>
          <a:lstStyle/>
          <a:p>
            <a:r>
              <a:rPr lang="en-US" sz="1400" dirty="0"/>
              <a:t>In </a:t>
            </a:r>
            <a:r>
              <a:rPr lang="en-US" sz="1400" dirty="0" err="1"/>
              <a:t>Capgemini</a:t>
            </a:r>
            <a:r>
              <a:rPr lang="en-US" sz="1400" dirty="0"/>
              <a:t>, we follow PDCA cycle for continuous improvement</a:t>
            </a:r>
          </a:p>
        </p:txBody>
      </p:sp>
    </p:spTree>
    <p:extLst>
      <p:ext uri="{BB962C8B-B14F-4D97-AF65-F5344CB8AC3E}">
        <p14:creationId xmlns:p14="http://schemas.microsoft.com/office/powerpoint/2010/main" val="1875284996"/>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a:spLocks noGrp="1"/>
          </p:cNvSpPr>
          <p:nvPr>
            <p:ph type="title"/>
          </p:nvPr>
        </p:nvSpPr>
        <p:spPr/>
        <p:txBody>
          <a:bodyPr>
            <a:normAutofit/>
          </a:bodyPr>
          <a:lstStyle/>
          <a:p>
            <a:pPr>
              <a:spcAft>
                <a:spcPts val="600"/>
              </a:spcAft>
              <a:defRPr/>
            </a:pPr>
            <a:r>
              <a:rPr lang="en-US" sz="2400" dirty="0">
                <a:solidFill>
                  <a:schemeClr val="tx1"/>
                </a:solidFill>
              </a:rPr>
              <a:t>Agenda</a:t>
            </a:r>
          </a:p>
        </p:txBody>
      </p:sp>
      <p:sp>
        <p:nvSpPr>
          <p:cNvPr id="21" name="TextBox 20"/>
          <p:cNvSpPr txBox="1"/>
          <p:nvPr/>
        </p:nvSpPr>
        <p:spPr>
          <a:xfrm>
            <a:off x="846984" y="1591583"/>
            <a:ext cx="7446116" cy="3170099"/>
          </a:xfrm>
          <a:prstGeom prst="rect">
            <a:avLst/>
          </a:prstGeom>
          <a:noFill/>
        </p:spPr>
        <p:txBody>
          <a:bodyPr wrap="square" numCol="1" rtlCol="0" anchor="ctr">
            <a:spAutoFit/>
          </a:bodyPr>
          <a:lstStyle/>
          <a:p>
            <a:pPr marL="342900" indent="-342900">
              <a:buFont typeface="+mj-lt"/>
              <a:buAutoNum type="arabicPeriod"/>
            </a:pPr>
            <a:r>
              <a:rPr lang="en-US" sz="2000" dirty="0"/>
              <a:t>Introduction – Concepts  of Quality </a:t>
            </a:r>
          </a:p>
          <a:p>
            <a:pPr marL="342900" indent="-342900">
              <a:buFont typeface="+mj-lt"/>
              <a:buAutoNum type="arabicPeriod"/>
            </a:pPr>
            <a:r>
              <a:rPr lang="en-US" sz="2000" dirty="0"/>
              <a:t>QMS, Its Components &amp; Navigation</a:t>
            </a:r>
          </a:p>
          <a:p>
            <a:pPr marL="342900" indent="-342900">
              <a:buFont typeface="+mj-lt"/>
              <a:buAutoNum type="arabicPeriod"/>
            </a:pPr>
            <a:r>
              <a:rPr lang="en-US" sz="2000" dirty="0"/>
              <a:t>Deliver (Global QMS)</a:t>
            </a:r>
          </a:p>
          <a:p>
            <a:pPr marL="342900" indent="-342900">
              <a:buFont typeface="+mj-lt"/>
              <a:buAutoNum type="arabicPeriod"/>
            </a:pPr>
            <a:r>
              <a:rPr lang="en-US" sz="2000" dirty="0"/>
              <a:t>KM Portal – Best Practice/Sample Records Database</a:t>
            </a:r>
          </a:p>
          <a:p>
            <a:pPr marL="342900" indent="-342900">
              <a:buFont typeface="+mj-lt"/>
              <a:buAutoNum type="arabicPeriod"/>
            </a:pPr>
            <a:r>
              <a:rPr lang="en-US" sz="2000" dirty="0"/>
              <a:t>Tools Quality Implementation at Capgemini</a:t>
            </a:r>
          </a:p>
          <a:p>
            <a:pPr marL="342900" indent="-342900">
              <a:buFont typeface="+mj-lt"/>
              <a:buAutoNum type="arabicPeriod"/>
            </a:pPr>
            <a:r>
              <a:rPr lang="en-US" sz="2000" dirty="0"/>
              <a:t>Our Continual Quality Journey…</a:t>
            </a:r>
          </a:p>
          <a:p>
            <a:pPr marL="342900" indent="-342900">
              <a:buFont typeface="+mj-lt"/>
              <a:buAutoNum type="arabicPeriod"/>
            </a:pPr>
            <a:r>
              <a:rPr lang="en-US" sz="2000" dirty="0"/>
              <a:t>Industry Standards</a:t>
            </a:r>
          </a:p>
          <a:p>
            <a:pPr marL="342900" indent="-342900">
              <a:buFont typeface="+mj-lt"/>
              <a:buAutoNum type="arabicPeriod"/>
            </a:pPr>
            <a:r>
              <a:rPr lang="en-US" sz="2000" dirty="0"/>
              <a:t>QA Team</a:t>
            </a:r>
          </a:p>
          <a:p>
            <a:pPr marL="342900" indent="-342900">
              <a:buFont typeface="+mj-lt"/>
              <a:buAutoNum type="arabicPeriod"/>
            </a:pPr>
            <a:r>
              <a:rPr lang="en-US" sz="2000" b="1" u="sng" dirty="0"/>
              <a:t>Walkthrough of Basic Templates</a:t>
            </a:r>
          </a:p>
          <a:p>
            <a:pPr marL="342900" indent="-342900">
              <a:buFont typeface="+mj-lt"/>
              <a:buAutoNum type="arabicPeriod"/>
            </a:pPr>
            <a:r>
              <a:rPr lang="en-US" sz="2000" dirty="0"/>
              <a:t>Case Studies &amp; Games</a:t>
            </a:r>
          </a:p>
        </p:txBody>
      </p:sp>
    </p:spTree>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13"/>
          <p:cNvSpPr txBox="1">
            <a:spLocks/>
          </p:cNvSpPr>
          <p:nvPr/>
        </p:nvSpPr>
        <p:spPr>
          <a:xfrm>
            <a:off x="4919834" y="6532937"/>
            <a:ext cx="23114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1">
                    <a:tint val="75000"/>
                  </a:schemeClr>
                </a:solidFill>
                <a:effectLst/>
                <a:uLnTx/>
                <a:uFillTx/>
                <a:latin typeface="+mn-lt"/>
                <a:ea typeface="+mn-ea"/>
                <a:cs typeface="+mn-cs"/>
              </a:rPr>
              <a:t> </a:t>
            </a:r>
          </a:p>
        </p:txBody>
      </p:sp>
      <p:sp>
        <p:nvSpPr>
          <p:cNvPr id="8" name="Title 7"/>
          <p:cNvSpPr>
            <a:spLocks noGrp="1"/>
          </p:cNvSpPr>
          <p:nvPr>
            <p:ph type="title"/>
          </p:nvPr>
        </p:nvSpPr>
        <p:spPr/>
        <p:txBody>
          <a:bodyPr>
            <a:normAutofit/>
          </a:bodyPr>
          <a:lstStyle/>
          <a:p>
            <a:r>
              <a:rPr lang="en-US" sz="2400" dirty="0"/>
              <a:t>Walkthrough of Basic Templates - CLARITY</a:t>
            </a:r>
            <a:endParaRPr lang="en-US" sz="2400" dirty="0">
              <a:solidFill>
                <a:srgbClr val="002060"/>
              </a:solidFill>
            </a:endParaRPr>
          </a:p>
        </p:txBody>
      </p:sp>
      <p:sp>
        <p:nvSpPr>
          <p:cNvPr id="7" name="Rectangle 6"/>
          <p:cNvSpPr/>
          <p:nvPr/>
        </p:nvSpPr>
        <p:spPr>
          <a:xfrm>
            <a:off x="648226" y="1527304"/>
            <a:ext cx="6972300" cy="1600438"/>
          </a:xfrm>
          <a:prstGeom prst="rect">
            <a:avLst/>
          </a:prstGeom>
        </p:spPr>
        <p:txBody>
          <a:bodyPr wrap="square">
            <a:spAutoFit/>
          </a:bodyPr>
          <a:lstStyle/>
          <a:p>
            <a:pPr>
              <a:buFont typeface="Wingdings" pitchFamily="2" charset="2"/>
              <a:buChar char="Ø"/>
            </a:pPr>
            <a:r>
              <a:rPr lang="en-US" sz="2000" dirty="0"/>
              <a:t>Opening a Timesheet in Clarity</a:t>
            </a:r>
          </a:p>
          <a:p>
            <a:pPr>
              <a:buFont typeface="Wingdings" pitchFamily="2" charset="2"/>
              <a:buChar char="Ø"/>
            </a:pPr>
            <a:r>
              <a:rPr lang="en-US" sz="2000" dirty="0"/>
              <a:t>Different Scenarios for Filling up of Timesheets</a:t>
            </a:r>
          </a:p>
          <a:p>
            <a:pPr lvl="1">
              <a:buFont typeface="Wingdings" pitchFamily="2" charset="2"/>
              <a:buChar char="Ø"/>
            </a:pPr>
            <a:r>
              <a:rPr lang="en-US" dirty="0"/>
              <a:t>Task Assigned to the Resource</a:t>
            </a:r>
          </a:p>
          <a:p>
            <a:pPr lvl="1">
              <a:buFont typeface="Wingdings" pitchFamily="2" charset="2"/>
              <a:buChar char="Ø"/>
            </a:pPr>
            <a:r>
              <a:rPr lang="en-US" dirty="0"/>
              <a:t>Task not Assigned to the Resource</a:t>
            </a:r>
            <a:endParaRPr lang="en-US" sz="2000" dirty="0"/>
          </a:p>
          <a:p>
            <a:pPr>
              <a:buFont typeface="Wingdings" pitchFamily="2" charset="2"/>
              <a:buChar char="Ø"/>
            </a:pPr>
            <a:r>
              <a:rPr lang="en-US" sz="2000" dirty="0"/>
              <a:t>Submitting Timesheets</a:t>
            </a:r>
          </a:p>
        </p:txBody>
      </p:sp>
    </p:spTree>
    <p:extLst>
      <p:ext uri="{BB962C8B-B14F-4D97-AF65-F5344CB8AC3E}">
        <p14:creationId xmlns:p14="http://schemas.microsoft.com/office/powerpoint/2010/main" val="1875284996"/>
      </p:ext>
    </p:extLst>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13"/>
          <p:cNvSpPr txBox="1">
            <a:spLocks/>
          </p:cNvSpPr>
          <p:nvPr/>
        </p:nvSpPr>
        <p:spPr>
          <a:xfrm>
            <a:off x="4919834" y="6532937"/>
            <a:ext cx="23114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1">
                    <a:tint val="75000"/>
                  </a:schemeClr>
                </a:solidFill>
                <a:effectLst/>
                <a:uLnTx/>
                <a:uFillTx/>
                <a:latin typeface="+mn-lt"/>
                <a:ea typeface="+mn-ea"/>
                <a:cs typeface="+mn-cs"/>
              </a:rPr>
              <a:t> </a:t>
            </a:r>
          </a:p>
        </p:txBody>
      </p:sp>
      <p:sp>
        <p:nvSpPr>
          <p:cNvPr id="8" name="Title 7"/>
          <p:cNvSpPr>
            <a:spLocks noGrp="1"/>
          </p:cNvSpPr>
          <p:nvPr>
            <p:ph type="title"/>
          </p:nvPr>
        </p:nvSpPr>
        <p:spPr/>
        <p:txBody>
          <a:bodyPr>
            <a:normAutofit/>
          </a:bodyPr>
          <a:lstStyle/>
          <a:p>
            <a:r>
              <a:rPr lang="en-US" sz="2400" dirty="0"/>
              <a:t>Walkthrough of Basic Templates - CLARITY Continued…</a:t>
            </a:r>
            <a:endParaRPr lang="en-US" sz="2400" dirty="0">
              <a:solidFill>
                <a:srgbClr val="002060"/>
              </a:solidFill>
            </a:endParaRPr>
          </a:p>
        </p:txBody>
      </p:sp>
      <p:pic>
        <p:nvPicPr>
          <p:cNvPr id="10" name="Picture 2"/>
          <p:cNvPicPr>
            <a:picLocks noChangeAspect="1" noChangeArrowheads="1"/>
          </p:cNvPicPr>
          <p:nvPr/>
        </p:nvPicPr>
        <p:blipFill>
          <a:blip r:embed="rId3" cstate="print"/>
          <a:srcRect l="1266" t="16680" r="2500" b="42898"/>
          <a:stretch>
            <a:fillRect/>
          </a:stretch>
        </p:blipFill>
        <p:spPr bwMode="auto">
          <a:xfrm>
            <a:off x="0" y="1508760"/>
            <a:ext cx="9894888" cy="477297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1" name="Rounded Rectangular Callout 10"/>
          <p:cNvSpPr/>
          <p:nvPr/>
        </p:nvSpPr>
        <p:spPr>
          <a:xfrm>
            <a:off x="898525" y="3696641"/>
            <a:ext cx="3067050" cy="519758"/>
          </a:xfrm>
          <a:prstGeom prst="wedgeRoundRectCallout">
            <a:avLst>
              <a:gd name="adj1" fmla="val -47648"/>
              <a:gd name="adj2" fmla="val -96937"/>
              <a:gd name="adj3" fmla="val 16667"/>
            </a:avLst>
          </a:prstGeom>
          <a:solidFill>
            <a:schemeClr val="accent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400" dirty="0">
                <a:solidFill>
                  <a:schemeClr val="tx2">
                    <a:lumMod val="50000"/>
                  </a:schemeClr>
                </a:solidFill>
              </a:rPr>
              <a:t>Click the timesheets link under Home tab </a:t>
            </a:r>
          </a:p>
        </p:txBody>
      </p:sp>
      <p:sp>
        <p:nvSpPr>
          <p:cNvPr id="12" name="Rounded Rectangular Callout 11"/>
          <p:cNvSpPr/>
          <p:nvPr/>
        </p:nvSpPr>
        <p:spPr>
          <a:xfrm>
            <a:off x="1382713" y="4674701"/>
            <a:ext cx="2333625" cy="1142852"/>
          </a:xfrm>
          <a:prstGeom prst="wedgeRoundRectCallout">
            <a:avLst>
              <a:gd name="adj1" fmla="val -88307"/>
              <a:gd name="adj2" fmla="val 44679"/>
              <a:gd name="adj3" fmla="val 16667"/>
            </a:avLst>
          </a:prstGeom>
          <a:solidFill>
            <a:schemeClr val="accent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400" dirty="0">
                <a:solidFill>
                  <a:schemeClr val="tx2">
                    <a:lumMod val="50000"/>
                  </a:schemeClr>
                </a:solidFill>
              </a:rPr>
              <a:t>Click the on the clock icon of the timesheet group that contains the day against which you want to book time</a:t>
            </a:r>
          </a:p>
        </p:txBody>
      </p:sp>
      <p:sp>
        <p:nvSpPr>
          <p:cNvPr id="13" name="Rectangle 12"/>
          <p:cNvSpPr/>
          <p:nvPr/>
        </p:nvSpPr>
        <p:spPr>
          <a:xfrm>
            <a:off x="2244976" y="1057320"/>
            <a:ext cx="4201543" cy="384721"/>
          </a:xfrm>
          <a:prstGeom prst="rect">
            <a:avLst/>
          </a:prstGeom>
        </p:spPr>
        <p:txBody>
          <a:bodyPr wrap="square">
            <a:spAutoFit/>
          </a:bodyPr>
          <a:lstStyle/>
          <a:p>
            <a:r>
              <a:rPr lang="en-US" b="1" dirty="0">
                <a:solidFill>
                  <a:srgbClr val="00A0D6"/>
                </a:solidFill>
              </a:rPr>
              <a:t>O</a:t>
            </a:r>
            <a:r>
              <a:rPr lang="en-US" b="1" dirty="0"/>
              <a:t>pening a Timesheet in Clarity</a:t>
            </a:r>
          </a:p>
        </p:txBody>
      </p:sp>
      <p:sp>
        <p:nvSpPr>
          <p:cNvPr id="14" name="Rounded Rectangle 13"/>
          <p:cNvSpPr/>
          <p:nvPr/>
        </p:nvSpPr>
        <p:spPr>
          <a:xfrm>
            <a:off x="418465" y="3182620"/>
            <a:ext cx="558800" cy="214313"/>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dirty="0" err="1">
              <a:solidFill>
                <a:schemeClr val="tx2">
                  <a:lumMod val="50000"/>
                </a:schemeClr>
              </a:solidFill>
            </a:endParaRPr>
          </a:p>
        </p:txBody>
      </p:sp>
      <p:sp>
        <p:nvSpPr>
          <p:cNvPr id="15" name="Rounded Rectangle 14"/>
          <p:cNvSpPr/>
          <p:nvPr/>
        </p:nvSpPr>
        <p:spPr>
          <a:xfrm>
            <a:off x="266383" y="5720398"/>
            <a:ext cx="201612" cy="261937"/>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dirty="0" err="1">
              <a:solidFill>
                <a:schemeClr val="tx2">
                  <a:lumMod val="50000"/>
                </a:schemeClr>
              </a:solidFill>
            </a:endParaRPr>
          </a:p>
        </p:txBody>
      </p:sp>
    </p:spTree>
    <p:extLst>
      <p:ext uri="{BB962C8B-B14F-4D97-AF65-F5344CB8AC3E}">
        <p14:creationId xmlns:p14="http://schemas.microsoft.com/office/powerpoint/2010/main" val="187528499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linds(horizontal)">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blinds(horizontal)">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blinds(horizontal)">
                                      <p:cBhvr>
                                        <p:cTn id="17" dur="500"/>
                                        <p:tgtEl>
                                          <p:spTgt spid="14"/>
                                        </p:tgtEl>
                                      </p:cBhvr>
                                    </p:animEffect>
                                  </p:childTnLst>
                                </p:cTn>
                              </p:par>
                              <p:par>
                                <p:cTn id="18" presetID="3" presetClass="entr" presetSubtype="10" fill="hold" grpId="0" nodeType="with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blinds(horizontal)">
                                      <p:cBhvr>
                                        <p:cTn id="20" dur="500"/>
                                        <p:tgtEl>
                                          <p:spTgt spid="11"/>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blinds(horizontal)">
                                      <p:cBhvr>
                                        <p:cTn id="25" dur="500"/>
                                        <p:tgtEl>
                                          <p:spTgt spid="15"/>
                                        </p:tgtEl>
                                      </p:cBhvr>
                                    </p:animEffect>
                                  </p:childTnLst>
                                </p:cTn>
                              </p:par>
                              <p:par>
                                <p:cTn id="26" presetID="3" presetClass="entr" presetSubtype="10" fill="hold" grpId="0" nodeType="with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blinds(horizontal)">
                                      <p:cBhvr>
                                        <p:cTn id="2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p:bldP spid="14" grpId="0" animBg="1"/>
      <p:bldP spid="15"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13"/>
          <p:cNvSpPr txBox="1">
            <a:spLocks/>
          </p:cNvSpPr>
          <p:nvPr/>
        </p:nvSpPr>
        <p:spPr>
          <a:xfrm>
            <a:off x="4919834" y="6532937"/>
            <a:ext cx="23114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1">
                    <a:tint val="75000"/>
                  </a:schemeClr>
                </a:solidFill>
                <a:effectLst/>
                <a:uLnTx/>
                <a:uFillTx/>
                <a:latin typeface="+mn-lt"/>
                <a:ea typeface="+mn-ea"/>
                <a:cs typeface="+mn-cs"/>
              </a:rPr>
              <a:t> </a:t>
            </a:r>
          </a:p>
        </p:txBody>
      </p:sp>
      <p:sp>
        <p:nvSpPr>
          <p:cNvPr id="8" name="Title 7"/>
          <p:cNvSpPr>
            <a:spLocks noGrp="1"/>
          </p:cNvSpPr>
          <p:nvPr>
            <p:ph type="title"/>
          </p:nvPr>
        </p:nvSpPr>
        <p:spPr/>
        <p:txBody>
          <a:bodyPr>
            <a:normAutofit/>
          </a:bodyPr>
          <a:lstStyle/>
          <a:p>
            <a:r>
              <a:rPr lang="en-US" sz="2400" dirty="0"/>
              <a:t>Walkthrough of Basic Templates - CLARITY Continued…</a:t>
            </a:r>
            <a:endParaRPr lang="en-US" sz="2400" dirty="0">
              <a:solidFill>
                <a:srgbClr val="002060"/>
              </a:solidFill>
            </a:endParaRPr>
          </a:p>
        </p:txBody>
      </p:sp>
      <p:pic>
        <p:nvPicPr>
          <p:cNvPr id="4" name="Picture 2"/>
          <p:cNvPicPr>
            <a:picLocks noChangeAspect="1" noChangeArrowheads="1"/>
          </p:cNvPicPr>
          <p:nvPr/>
        </p:nvPicPr>
        <p:blipFill>
          <a:blip r:embed="rId3" cstate="print"/>
          <a:srcRect t="16558" r="12338" b="46429"/>
          <a:stretch>
            <a:fillRect/>
          </a:stretch>
        </p:blipFill>
        <p:spPr bwMode="auto">
          <a:xfrm>
            <a:off x="50718" y="1447800"/>
            <a:ext cx="9778129" cy="484632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Rounded Rectangle 4"/>
          <p:cNvSpPr/>
          <p:nvPr/>
        </p:nvSpPr>
        <p:spPr>
          <a:xfrm>
            <a:off x="2835275" y="1147294"/>
            <a:ext cx="6994525" cy="641350"/>
          </a:xfrm>
          <a:prstGeom prst="roundRect">
            <a:avLst/>
          </a:prstGeom>
          <a:solidFill>
            <a:schemeClr val="accent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800" dirty="0">
                <a:solidFill>
                  <a:schemeClr val="tx2">
                    <a:lumMod val="50000"/>
                  </a:schemeClr>
                </a:solidFill>
              </a:rPr>
              <a:t>Once you open your timesheet by clicking on the clock icon of the timesheet group then the following screen will be displayed:</a:t>
            </a:r>
          </a:p>
        </p:txBody>
      </p:sp>
    </p:spTree>
    <p:extLst>
      <p:ext uri="{BB962C8B-B14F-4D97-AF65-F5344CB8AC3E}">
        <p14:creationId xmlns:p14="http://schemas.microsoft.com/office/powerpoint/2010/main" val="187528499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horizontal)">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13"/>
          <p:cNvSpPr txBox="1">
            <a:spLocks/>
          </p:cNvSpPr>
          <p:nvPr/>
        </p:nvSpPr>
        <p:spPr>
          <a:xfrm>
            <a:off x="4919834" y="6532937"/>
            <a:ext cx="23114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1">
                    <a:tint val="75000"/>
                  </a:schemeClr>
                </a:solidFill>
                <a:effectLst/>
                <a:uLnTx/>
                <a:uFillTx/>
                <a:latin typeface="+mn-lt"/>
                <a:ea typeface="+mn-ea"/>
                <a:cs typeface="+mn-cs"/>
              </a:rPr>
              <a:t> </a:t>
            </a:r>
          </a:p>
        </p:txBody>
      </p:sp>
      <p:sp>
        <p:nvSpPr>
          <p:cNvPr id="8" name="Title 7"/>
          <p:cNvSpPr>
            <a:spLocks noGrp="1"/>
          </p:cNvSpPr>
          <p:nvPr>
            <p:ph type="title"/>
          </p:nvPr>
        </p:nvSpPr>
        <p:spPr/>
        <p:txBody>
          <a:bodyPr>
            <a:normAutofit/>
          </a:bodyPr>
          <a:lstStyle/>
          <a:p>
            <a:r>
              <a:rPr lang="en-US" sz="2400" dirty="0"/>
              <a:t>Walkthrough of Basic Templates - CLARITY Continued…</a:t>
            </a:r>
            <a:endParaRPr lang="en-US" sz="2400" dirty="0">
              <a:solidFill>
                <a:srgbClr val="002060"/>
              </a:solidFill>
            </a:endParaRPr>
          </a:p>
        </p:txBody>
      </p:sp>
      <p:sp>
        <p:nvSpPr>
          <p:cNvPr id="5" name="Content Placeholder 2"/>
          <p:cNvSpPr>
            <a:spLocks noGrp="1"/>
          </p:cNvSpPr>
          <p:nvPr>
            <p:ph idx="1"/>
          </p:nvPr>
        </p:nvSpPr>
        <p:spPr>
          <a:xfrm>
            <a:off x="339090" y="5735955"/>
            <a:ext cx="9582150" cy="712788"/>
          </a:xfrm>
        </p:spPr>
        <p:txBody>
          <a:bodyPr/>
          <a:lstStyle/>
          <a:p>
            <a:r>
              <a:rPr lang="en-US" sz="1800" dirty="0">
                <a:cs typeface="Arial" pitchFamily="34" charset="0"/>
              </a:rPr>
              <a:t>Click on the task name to see the start date and end date of the task.</a:t>
            </a:r>
          </a:p>
          <a:p>
            <a:r>
              <a:rPr lang="en-US" sz="1800" dirty="0">
                <a:cs typeface="Arial" pitchFamily="34" charset="0"/>
              </a:rPr>
              <a:t>You can now enter the time for the tasks assigned to you                           </a:t>
            </a:r>
          </a:p>
          <a:p>
            <a:endParaRPr lang="en-US" dirty="0"/>
          </a:p>
        </p:txBody>
      </p:sp>
      <p:sp>
        <p:nvSpPr>
          <p:cNvPr id="7" name="Rectangle 6"/>
          <p:cNvSpPr/>
          <p:nvPr/>
        </p:nvSpPr>
        <p:spPr>
          <a:xfrm>
            <a:off x="2818358" y="1118280"/>
            <a:ext cx="3796360" cy="384721"/>
          </a:xfrm>
          <a:prstGeom prst="rect">
            <a:avLst/>
          </a:prstGeom>
        </p:spPr>
        <p:txBody>
          <a:bodyPr wrap="none">
            <a:spAutoFit/>
          </a:bodyPr>
          <a:lstStyle/>
          <a:p>
            <a:r>
              <a:rPr lang="en-US" b="1" dirty="0">
                <a:solidFill>
                  <a:srgbClr val="00A0D6"/>
                </a:solidFill>
              </a:rPr>
              <a:t>T</a:t>
            </a:r>
            <a:r>
              <a:rPr lang="en-US" b="1" dirty="0"/>
              <a:t>ask Assigned to the Resource</a:t>
            </a:r>
          </a:p>
        </p:txBody>
      </p:sp>
      <p:pic>
        <p:nvPicPr>
          <p:cNvPr id="9" name="Picture 2"/>
          <p:cNvPicPr>
            <a:picLocks noChangeAspect="1" noChangeArrowheads="1"/>
          </p:cNvPicPr>
          <p:nvPr/>
        </p:nvPicPr>
        <p:blipFill>
          <a:blip r:embed="rId3" cstate="print"/>
          <a:srcRect l="1364" t="16802" r="1623" b="37054"/>
          <a:stretch>
            <a:fillRect/>
          </a:stretch>
        </p:blipFill>
        <p:spPr bwMode="auto">
          <a:xfrm>
            <a:off x="47625" y="1532255"/>
            <a:ext cx="9767888" cy="411956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0" name="Rounded Rectangle 9"/>
          <p:cNvSpPr/>
          <p:nvPr/>
        </p:nvSpPr>
        <p:spPr>
          <a:xfrm>
            <a:off x="1839913" y="5081905"/>
            <a:ext cx="712787" cy="333375"/>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dirty="0" err="1">
              <a:solidFill>
                <a:schemeClr val="tx2">
                  <a:lumMod val="50000"/>
                </a:schemeClr>
              </a:solidFill>
            </a:endParaRPr>
          </a:p>
        </p:txBody>
      </p:sp>
      <p:sp>
        <p:nvSpPr>
          <p:cNvPr id="11" name="Rounded Rectangular Callout 10"/>
          <p:cNvSpPr/>
          <p:nvPr/>
        </p:nvSpPr>
        <p:spPr>
          <a:xfrm>
            <a:off x="3094038" y="4832668"/>
            <a:ext cx="4125912" cy="558800"/>
          </a:xfrm>
          <a:prstGeom prst="wedgeRoundRectCallout">
            <a:avLst>
              <a:gd name="adj1" fmla="val -63954"/>
              <a:gd name="adj2" fmla="val -6027"/>
              <a:gd name="adj3" fmla="val 16667"/>
            </a:avLst>
          </a:prstGeom>
          <a:solidFill>
            <a:schemeClr val="accent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400" dirty="0">
                <a:solidFill>
                  <a:schemeClr val="tx2">
                    <a:lumMod val="50000"/>
                  </a:schemeClr>
                </a:solidFill>
              </a:rPr>
              <a:t>Clicking on Populate, populates all the tasks in the timesheet that are assigned to you as below</a:t>
            </a:r>
          </a:p>
        </p:txBody>
      </p:sp>
      <p:sp>
        <p:nvSpPr>
          <p:cNvPr id="12" name="Rounded Rectangle 11"/>
          <p:cNvSpPr/>
          <p:nvPr/>
        </p:nvSpPr>
        <p:spPr>
          <a:xfrm>
            <a:off x="330200" y="3846830"/>
            <a:ext cx="180975" cy="190500"/>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dirty="0" err="1">
              <a:solidFill>
                <a:schemeClr val="tx2">
                  <a:lumMod val="50000"/>
                </a:schemeClr>
              </a:solidFill>
            </a:endParaRPr>
          </a:p>
        </p:txBody>
      </p:sp>
      <p:sp>
        <p:nvSpPr>
          <p:cNvPr id="13" name="Rounded Rectangular Callout 12"/>
          <p:cNvSpPr/>
          <p:nvPr/>
        </p:nvSpPr>
        <p:spPr>
          <a:xfrm>
            <a:off x="312738" y="2859405"/>
            <a:ext cx="1765300" cy="417513"/>
          </a:xfrm>
          <a:prstGeom prst="wedgeRoundRectCallout">
            <a:avLst>
              <a:gd name="adj1" fmla="val -38684"/>
              <a:gd name="adj2" fmla="val 193460"/>
              <a:gd name="adj3" fmla="val 16667"/>
            </a:avLst>
          </a:prstGeom>
          <a:solidFill>
            <a:schemeClr val="accent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400" dirty="0">
                <a:solidFill>
                  <a:schemeClr val="tx2">
                    <a:lumMod val="50000"/>
                  </a:schemeClr>
                </a:solidFill>
              </a:rPr>
              <a:t>Click on this icon </a:t>
            </a:r>
          </a:p>
          <a:p>
            <a:pPr algn="ctr">
              <a:defRPr/>
            </a:pPr>
            <a:r>
              <a:rPr lang="en-US" sz="1400" dirty="0">
                <a:solidFill>
                  <a:schemeClr val="tx2">
                    <a:lumMod val="50000"/>
                  </a:schemeClr>
                </a:solidFill>
              </a:rPr>
              <a:t>to add a note</a:t>
            </a:r>
          </a:p>
        </p:txBody>
      </p:sp>
      <p:sp>
        <p:nvSpPr>
          <p:cNvPr id="14" name="Rounded Rectangle 13"/>
          <p:cNvSpPr/>
          <p:nvPr/>
        </p:nvSpPr>
        <p:spPr>
          <a:xfrm>
            <a:off x="8083550" y="4070668"/>
            <a:ext cx="312738" cy="300037"/>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dirty="0" err="1">
              <a:solidFill>
                <a:schemeClr val="tx2">
                  <a:lumMod val="50000"/>
                </a:schemeClr>
              </a:solidFill>
            </a:endParaRPr>
          </a:p>
        </p:txBody>
      </p:sp>
      <p:sp>
        <p:nvSpPr>
          <p:cNvPr id="15" name="Rounded Rectangular Callout 14"/>
          <p:cNvSpPr/>
          <p:nvPr/>
        </p:nvSpPr>
        <p:spPr>
          <a:xfrm>
            <a:off x="7507288" y="2446655"/>
            <a:ext cx="1765300" cy="722313"/>
          </a:xfrm>
          <a:prstGeom prst="wedgeRoundRectCallout">
            <a:avLst>
              <a:gd name="adj1" fmla="val -11105"/>
              <a:gd name="adj2" fmla="val 174451"/>
              <a:gd name="adj3" fmla="val 16667"/>
            </a:avLst>
          </a:prstGeom>
          <a:solidFill>
            <a:schemeClr val="accent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400" dirty="0">
                <a:solidFill>
                  <a:schemeClr val="tx2">
                    <a:lumMod val="50000"/>
                  </a:schemeClr>
                </a:solidFill>
              </a:rPr>
              <a:t>ETC is the time planned on this task</a:t>
            </a:r>
          </a:p>
        </p:txBody>
      </p:sp>
      <p:sp>
        <p:nvSpPr>
          <p:cNvPr id="16" name="Rounded Rectangular Callout 15"/>
          <p:cNvSpPr/>
          <p:nvPr/>
        </p:nvSpPr>
        <p:spPr>
          <a:xfrm>
            <a:off x="4298950" y="3705543"/>
            <a:ext cx="2347913" cy="328612"/>
          </a:xfrm>
          <a:prstGeom prst="wedgeRoundRectCallout">
            <a:avLst>
              <a:gd name="adj1" fmla="val 41003"/>
              <a:gd name="adj2" fmla="val 135444"/>
              <a:gd name="adj3" fmla="val 16667"/>
            </a:avLst>
          </a:prstGeom>
          <a:solidFill>
            <a:schemeClr val="accent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400" dirty="0">
                <a:solidFill>
                  <a:schemeClr val="tx2">
                    <a:lumMod val="50000"/>
                  </a:schemeClr>
                </a:solidFill>
              </a:rPr>
              <a:t>ETC is shown as a tooltip</a:t>
            </a:r>
          </a:p>
        </p:txBody>
      </p:sp>
    </p:spTree>
    <p:extLst>
      <p:ext uri="{BB962C8B-B14F-4D97-AF65-F5344CB8AC3E}">
        <p14:creationId xmlns:p14="http://schemas.microsoft.com/office/powerpoint/2010/main" val="187528499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linds(horizontal)">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blinds(horizontal)">
                                      <p:cBhvr>
                                        <p:cTn id="17" dur="500"/>
                                        <p:tgtEl>
                                          <p:spTgt spid="12"/>
                                        </p:tgtEl>
                                      </p:cBhvr>
                                    </p:animEffect>
                                  </p:childTnLst>
                                </p:cTn>
                              </p:par>
                              <p:par>
                                <p:cTn id="18" presetID="3" presetClass="entr" presetSubtype="10" fill="hold" grpId="0" nodeType="with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blinds(horizontal)">
                                      <p:cBhvr>
                                        <p:cTn id="20" dur="500"/>
                                        <p:tgtEl>
                                          <p:spTgt spid="13"/>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blinds(horizontal)">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grpId="0" nodeType="click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blinds(horizontal)">
                                      <p:cBhvr>
                                        <p:cTn id="30" dur="500"/>
                                        <p:tgtEl>
                                          <p:spTgt spid="14"/>
                                        </p:tgtEl>
                                      </p:cBhvr>
                                    </p:animEffect>
                                  </p:childTnLst>
                                </p:cTn>
                              </p:par>
                              <p:par>
                                <p:cTn id="31" presetID="3" presetClass="entr" presetSubtype="10"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blinds(horizontal)">
                                      <p:cBhvr>
                                        <p:cTn id="33" dur="500"/>
                                        <p:tgtEl>
                                          <p:spTgt spid="15"/>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grpId="0" nodeType="click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blinds(horizontal)">
                                      <p:cBhvr>
                                        <p:cTn id="38" dur="500"/>
                                        <p:tgtEl>
                                          <p:spTgt spid="10"/>
                                        </p:tgtEl>
                                      </p:cBhvr>
                                    </p:animEffect>
                                  </p:childTnLst>
                                </p:cTn>
                              </p:par>
                              <p:par>
                                <p:cTn id="39" presetID="3" presetClass="entr" presetSubtype="10" fill="hold" grpId="0" nodeType="withEffect">
                                  <p:stCondLst>
                                    <p:cond delay="0"/>
                                  </p:stCondLst>
                                  <p:childTnLst>
                                    <p:set>
                                      <p:cBhvr>
                                        <p:cTn id="40" dur="1" fill="hold">
                                          <p:stCondLst>
                                            <p:cond delay="0"/>
                                          </p:stCondLst>
                                        </p:cTn>
                                        <p:tgtEl>
                                          <p:spTgt spid="11"/>
                                        </p:tgtEl>
                                        <p:attrNameLst>
                                          <p:attrName>style.visibility</p:attrName>
                                        </p:attrNameLst>
                                      </p:cBhvr>
                                      <p:to>
                                        <p:strVal val="visible"/>
                                      </p:to>
                                    </p:set>
                                    <p:animEffect transition="in" filter="blinds(horizontal)">
                                      <p:cBhvr>
                                        <p:cTn id="41" dur="500"/>
                                        <p:tgtEl>
                                          <p:spTgt spid="11"/>
                                        </p:tgtEl>
                                      </p:cBhvr>
                                    </p:animEffect>
                                  </p:childTnLst>
                                </p:cTn>
                              </p:par>
                            </p:childTnLst>
                          </p:cTn>
                        </p:par>
                      </p:childTnLst>
                    </p:cTn>
                  </p:par>
                  <p:par>
                    <p:cTn id="42" fill="hold">
                      <p:stCondLst>
                        <p:cond delay="indefinite"/>
                      </p:stCondLst>
                      <p:childTnLst>
                        <p:par>
                          <p:cTn id="43" fill="hold">
                            <p:stCondLst>
                              <p:cond delay="0"/>
                            </p:stCondLst>
                            <p:childTnLst>
                              <p:par>
                                <p:cTn id="44" presetID="3" presetClass="entr" presetSubtype="10" fill="hold" grpId="0" nodeType="clickEffect">
                                  <p:stCondLst>
                                    <p:cond delay="0"/>
                                  </p:stCondLst>
                                  <p:childTnLst>
                                    <p:set>
                                      <p:cBhvr>
                                        <p:cTn id="45" dur="1" fill="hold">
                                          <p:stCondLst>
                                            <p:cond delay="0"/>
                                          </p:stCondLst>
                                        </p:cTn>
                                        <p:tgtEl>
                                          <p:spTgt spid="5">
                                            <p:txEl>
                                              <p:pRg st="0" end="0"/>
                                            </p:txEl>
                                          </p:spTgt>
                                        </p:tgtEl>
                                        <p:attrNameLst>
                                          <p:attrName>style.visibility</p:attrName>
                                        </p:attrNameLst>
                                      </p:cBhvr>
                                      <p:to>
                                        <p:strVal val="visible"/>
                                      </p:to>
                                    </p:set>
                                    <p:animEffect transition="in" filter="blinds(horizontal)">
                                      <p:cBhvr>
                                        <p:cTn id="46" dur="500"/>
                                        <p:tgtEl>
                                          <p:spTgt spid="5">
                                            <p:txEl>
                                              <p:pRg st="0" end="0"/>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3" presetClass="entr" presetSubtype="10" fill="hold" grpId="0" nodeType="clickEffect">
                                  <p:stCondLst>
                                    <p:cond delay="0"/>
                                  </p:stCondLst>
                                  <p:childTnLst>
                                    <p:set>
                                      <p:cBhvr>
                                        <p:cTn id="50" dur="1" fill="hold">
                                          <p:stCondLst>
                                            <p:cond delay="0"/>
                                          </p:stCondLst>
                                        </p:cTn>
                                        <p:tgtEl>
                                          <p:spTgt spid="5">
                                            <p:txEl>
                                              <p:pRg st="1" end="1"/>
                                            </p:txEl>
                                          </p:spTgt>
                                        </p:tgtEl>
                                        <p:attrNameLst>
                                          <p:attrName>style.visibility</p:attrName>
                                        </p:attrNameLst>
                                      </p:cBhvr>
                                      <p:to>
                                        <p:strVal val="visible"/>
                                      </p:to>
                                    </p:set>
                                    <p:animEffect transition="in" filter="blinds(horizontal)">
                                      <p:cBhvr>
                                        <p:cTn id="51" dur="5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7" grpId="0"/>
      <p:bldP spid="10" grpId="0" animBg="1"/>
      <p:bldP spid="11" grpId="0" animBg="1"/>
      <p:bldP spid="12" grpId="0" animBg="1"/>
      <p:bldP spid="13" grpId="0" animBg="1"/>
      <p:bldP spid="14" grpId="0" animBg="1"/>
      <p:bldP spid="15" grpId="0" animBg="1"/>
      <p:bldP spid="16"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13"/>
          <p:cNvSpPr txBox="1">
            <a:spLocks/>
          </p:cNvSpPr>
          <p:nvPr/>
        </p:nvSpPr>
        <p:spPr>
          <a:xfrm>
            <a:off x="4919834" y="6532937"/>
            <a:ext cx="23114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1">
                    <a:tint val="75000"/>
                  </a:schemeClr>
                </a:solidFill>
                <a:effectLst/>
                <a:uLnTx/>
                <a:uFillTx/>
                <a:latin typeface="+mn-lt"/>
                <a:ea typeface="+mn-ea"/>
                <a:cs typeface="+mn-cs"/>
              </a:rPr>
              <a:t> </a:t>
            </a:r>
          </a:p>
        </p:txBody>
      </p:sp>
      <p:sp>
        <p:nvSpPr>
          <p:cNvPr id="8" name="Title 7"/>
          <p:cNvSpPr>
            <a:spLocks noGrp="1"/>
          </p:cNvSpPr>
          <p:nvPr>
            <p:ph type="title"/>
          </p:nvPr>
        </p:nvSpPr>
        <p:spPr/>
        <p:txBody>
          <a:bodyPr>
            <a:normAutofit/>
          </a:bodyPr>
          <a:lstStyle/>
          <a:p>
            <a:r>
              <a:rPr lang="en-US" sz="2400" dirty="0"/>
              <a:t>Walkthrough of Basic Templates - CLARITY Continued…</a:t>
            </a:r>
            <a:endParaRPr lang="en-US" sz="2400" dirty="0">
              <a:solidFill>
                <a:srgbClr val="002060"/>
              </a:solidFill>
            </a:endParaRPr>
          </a:p>
        </p:txBody>
      </p:sp>
      <p:pic>
        <p:nvPicPr>
          <p:cNvPr id="4" name="Picture 2"/>
          <p:cNvPicPr>
            <a:picLocks noChangeAspect="1" noChangeArrowheads="1"/>
          </p:cNvPicPr>
          <p:nvPr/>
        </p:nvPicPr>
        <p:blipFill>
          <a:blip r:embed="rId3" cstate="print"/>
          <a:srcRect l="1364" t="17045" r="36981" b="37054"/>
          <a:stretch>
            <a:fillRect/>
          </a:stretch>
        </p:blipFill>
        <p:spPr bwMode="auto">
          <a:xfrm>
            <a:off x="86678" y="1467168"/>
            <a:ext cx="9761537" cy="482441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Rounded Rectangular Callout 4"/>
          <p:cNvSpPr/>
          <p:nvPr/>
        </p:nvSpPr>
        <p:spPr>
          <a:xfrm>
            <a:off x="1932940" y="4899343"/>
            <a:ext cx="4127500" cy="558800"/>
          </a:xfrm>
          <a:prstGeom prst="wedgeRoundRectCallout">
            <a:avLst>
              <a:gd name="adj1" fmla="val -63954"/>
              <a:gd name="adj2" fmla="val -6027"/>
              <a:gd name="adj3" fmla="val 16667"/>
            </a:avLst>
          </a:prstGeom>
          <a:solidFill>
            <a:schemeClr val="accent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400" dirty="0">
                <a:solidFill>
                  <a:schemeClr val="tx2">
                    <a:lumMod val="50000"/>
                  </a:schemeClr>
                </a:solidFill>
              </a:rPr>
              <a:t>After you populate, click the “Add Task” tab. This will take you to the following screen</a:t>
            </a:r>
          </a:p>
        </p:txBody>
      </p:sp>
      <p:sp>
        <p:nvSpPr>
          <p:cNvPr id="7" name="Rectangle 6"/>
          <p:cNvSpPr/>
          <p:nvPr/>
        </p:nvSpPr>
        <p:spPr>
          <a:xfrm>
            <a:off x="2228979" y="1057320"/>
            <a:ext cx="4270849" cy="384721"/>
          </a:xfrm>
          <a:prstGeom prst="rect">
            <a:avLst/>
          </a:prstGeom>
        </p:spPr>
        <p:txBody>
          <a:bodyPr wrap="none">
            <a:spAutoFit/>
          </a:bodyPr>
          <a:lstStyle/>
          <a:p>
            <a:r>
              <a:rPr lang="en-US" b="1" dirty="0">
                <a:solidFill>
                  <a:srgbClr val="00A0D6"/>
                </a:solidFill>
              </a:rPr>
              <a:t>T</a:t>
            </a:r>
            <a:r>
              <a:rPr lang="en-US" b="1" dirty="0"/>
              <a:t>ask Not Assigned to the Resource</a:t>
            </a:r>
          </a:p>
        </p:txBody>
      </p:sp>
      <p:sp>
        <p:nvSpPr>
          <p:cNvPr id="9" name="Rounded Rectangle 8"/>
          <p:cNvSpPr/>
          <p:nvPr/>
        </p:nvSpPr>
        <p:spPr>
          <a:xfrm>
            <a:off x="184468" y="5167948"/>
            <a:ext cx="1235075" cy="438150"/>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dirty="0" err="1">
              <a:solidFill>
                <a:schemeClr val="tx2">
                  <a:lumMod val="50000"/>
                </a:schemeClr>
              </a:solidFill>
            </a:endParaRPr>
          </a:p>
        </p:txBody>
      </p:sp>
    </p:spTree>
    <p:extLst>
      <p:ext uri="{BB962C8B-B14F-4D97-AF65-F5344CB8AC3E}">
        <p14:creationId xmlns:p14="http://schemas.microsoft.com/office/powerpoint/2010/main" val="1875284996"/>
      </p:ext>
    </p:extLst>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13"/>
          <p:cNvSpPr txBox="1">
            <a:spLocks/>
          </p:cNvSpPr>
          <p:nvPr/>
        </p:nvSpPr>
        <p:spPr>
          <a:xfrm>
            <a:off x="4919834" y="6532937"/>
            <a:ext cx="23114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1">
                    <a:tint val="75000"/>
                  </a:schemeClr>
                </a:solidFill>
                <a:effectLst/>
                <a:uLnTx/>
                <a:uFillTx/>
                <a:latin typeface="+mn-lt"/>
                <a:ea typeface="+mn-ea"/>
                <a:cs typeface="+mn-cs"/>
              </a:rPr>
              <a:t> </a:t>
            </a:r>
          </a:p>
        </p:txBody>
      </p:sp>
      <p:sp>
        <p:nvSpPr>
          <p:cNvPr id="8" name="Title 7"/>
          <p:cNvSpPr>
            <a:spLocks noGrp="1"/>
          </p:cNvSpPr>
          <p:nvPr>
            <p:ph type="title"/>
          </p:nvPr>
        </p:nvSpPr>
        <p:spPr/>
        <p:txBody>
          <a:bodyPr>
            <a:normAutofit/>
          </a:bodyPr>
          <a:lstStyle/>
          <a:p>
            <a:r>
              <a:rPr lang="en-US" sz="2400" dirty="0"/>
              <a:t>Walkthrough of Basic Templates - CLARITY Continued…</a:t>
            </a:r>
            <a:endParaRPr lang="en-US" sz="2400" dirty="0">
              <a:solidFill>
                <a:srgbClr val="002060"/>
              </a:solidFill>
            </a:endParaRPr>
          </a:p>
        </p:txBody>
      </p:sp>
      <p:sp>
        <p:nvSpPr>
          <p:cNvPr id="4" name="Content Placeholder 2"/>
          <p:cNvSpPr>
            <a:spLocks noGrp="1"/>
          </p:cNvSpPr>
          <p:nvPr>
            <p:ph idx="1"/>
          </p:nvPr>
        </p:nvSpPr>
        <p:spPr>
          <a:xfrm>
            <a:off x="323850" y="5141913"/>
            <a:ext cx="9582150" cy="1187450"/>
          </a:xfrm>
        </p:spPr>
        <p:txBody>
          <a:bodyPr/>
          <a:lstStyle/>
          <a:p>
            <a:r>
              <a:rPr lang="en-US" sz="1800" dirty="0"/>
              <a:t>From the drop down in the above snapshot select “Not Assigned” and click filter</a:t>
            </a:r>
          </a:p>
          <a:p>
            <a:r>
              <a:rPr lang="en-US" sz="1800" dirty="0"/>
              <a:t>On doing so, you will get a list of tasks that were not assigned to you.</a:t>
            </a:r>
          </a:p>
          <a:p>
            <a:r>
              <a:rPr lang="en-US" sz="1800" dirty="0"/>
              <a:t>Check the check box next to the task against which you want to fill time and then click Add this will add this task to your timesheet enabling you to enter time against this task.</a:t>
            </a:r>
          </a:p>
        </p:txBody>
      </p:sp>
      <p:pic>
        <p:nvPicPr>
          <p:cNvPr id="5" name="Picture 2"/>
          <p:cNvPicPr>
            <a:picLocks noChangeAspect="1" noChangeArrowheads="1"/>
          </p:cNvPicPr>
          <p:nvPr/>
        </p:nvPicPr>
        <p:blipFill>
          <a:blip r:embed="rId3" cstate="print"/>
          <a:srcRect l="1169" t="16802" r="44675" b="41071"/>
          <a:stretch>
            <a:fillRect/>
          </a:stretch>
        </p:blipFill>
        <p:spPr bwMode="auto">
          <a:xfrm>
            <a:off x="522288" y="1389063"/>
            <a:ext cx="8799512" cy="371316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Rounded Rectangle 6"/>
          <p:cNvSpPr/>
          <p:nvPr/>
        </p:nvSpPr>
        <p:spPr>
          <a:xfrm>
            <a:off x="1377950" y="2435225"/>
            <a:ext cx="1354138" cy="249238"/>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dirty="0" err="1">
              <a:solidFill>
                <a:schemeClr val="tx2">
                  <a:lumMod val="50000"/>
                </a:schemeClr>
              </a:solidFill>
            </a:endParaRPr>
          </a:p>
        </p:txBody>
      </p:sp>
      <p:sp>
        <p:nvSpPr>
          <p:cNvPr id="9" name="Rounded Rectangular Callout 8"/>
          <p:cNvSpPr/>
          <p:nvPr/>
        </p:nvSpPr>
        <p:spPr>
          <a:xfrm>
            <a:off x="3152775" y="2173288"/>
            <a:ext cx="3094038" cy="498475"/>
          </a:xfrm>
          <a:prstGeom prst="wedgeRoundRectCallout">
            <a:avLst>
              <a:gd name="adj1" fmla="val -68177"/>
              <a:gd name="adj2" fmla="val -1265"/>
              <a:gd name="adj3" fmla="val 16667"/>
            </a:avLst>
          </a:prstGeom>
          <a:solidFill>
            <a:schemeClr val="accent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400" dirty="0">
                <a:solidFill>
                  <a:schemeClr val="tx2">
                    <a:lumMod val="50000"/>
                  </a:schemeClr>
                </a:solidFill>
              </a:rPr>
              <a:t>Can group by Task Hierarchy to see the Hierarchy above the task</a:t>
            </a:r>
          </a:p>
        </p:txBody>
      </p:sp>
      <p:sp>
        <p:nvSpPr>
          <p:cNvPr id="10" name="Rounded Rectangle 9"/>
          <p:cNvSpPr/>
          <p:nvPr/>
        </p:nvSpPr>
        <p:spPr>
          <a:xfrm>
            <a:off x="2684463" y="3230563"/>
            <a:ext cx="1270000" cy="652462"/>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dirty="0" err="1">
              <a:solidFill>
                <a:schemeClr val="tx2">
                  <a:lumMod val="50000"/>
                </a:schemeClr>
              </a:solidFill>
            </a:endParaRPr>
          </a:p>
        </p:txBody>
      </p:sp>
      <p:sp>
        <p:nvSpPr>
          <p:cNvPr id="11" name="Rectangle 10"/>
          <p:cNvSpPr/>
          <p:nvPr/>
        </p:nvSpPr>
        <p:spPr>
          <a:xfrm>
            <a:off x="2228979" y="1026840"/>
            <a:ext cx="4270849" cy="384721"/>
          </a:xfrm>
          <a:prstGeom prst="rect">
            <a:avLst/>
          </a:prstGeom>
        </p:spPr>
        <p:txBody>
          <a:bodyPr wrap="none">
            <a:spAutoFit/>
          </a:bodyPr>
          <a:lstStyle/>
          <a:p>
            <a:r>
              <a:rPr lang="en-US" b="1" dirty="0">
                <a:solidFill>
                  <a:srgbClr val="00A0D6"/>
                </a:solidFill>
              </a:rPr>
              <a:t>T</a:t>
            </a:r>
            <a:r>
              <a:rPr lang="en-US" b="1" dirty="0"/>
              <a:t>ask Not Assigned to the Resource</a:t>
            </a:r>
          </a:p>
        </p:txBody>
      </p:sp>
    </p:spTree>
    <p:extLst>
      <p:ext uri="{BB962C8B-B14F-4D97-AF65-F5344CB8AC3E}">
        <p14:creationId xmlns:p14="http://schemas.microsoft.com/office/powerpoint/2010/main" val="1875284996"/>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13"/>
          <p:cNvSpPr txBox="1">
            <a:spLocks/>
          </p:cNvSpPr>
          <p:nvPr/>
        </p:nvSpPr>
        <p:spPr>
          <a:xfrm>
            <a:off x="4919834" y="6532937"/>
            <a:ext cx="23114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1">
                    <a:tint val="75000"/>
                  </a:schemeClr>
                </a:solidFill>
                <a:effectLst/>
                <a:uLnTx/>
                <a:uFillTx/>
                <a:latin typeface="+mn-lt"/>
                <a:ea typeface="+mn-ea"/>
                <a:cs typeface="+mn-cs"/>
              </a:rPr>
              <a:t> </a:t>
            </a:r>
          </a:p>
        </p:txBody>
      </p:sp>
      <p:sp>
        <p:nvSpPr>
          <p:cNvPr id="8" name="Title 7"/>
          <p:cNvSpPr>
            <a:spLocks noGrp="1"/>
          </p:cNvSpPr>
          <p:nvPr>
            <p:ph type="title"/>
          </p:nvPr>
        </p:nvSpPr>
        <p:spPr/>
        <p:txBody>
          <a:bodyPr>
            <a:normAutofit/>
          </a:bodyPr>
          <a:lstStyle/>
          <a:p>
            <a:r>
              <a:rPr lang="en-US" sz="2400" dirty="0"/>
              <a:t>Walkthrough of Basic Templates – CLARITY Continued…</a:t>
            </a:r>
            <a:endParaRPr lang="en-US" sz="2400" dirty="0">
              <a:solidFill>
                <a:srgbClr val="002060"/>
              </a:solidFill>
            </a:endParaRPr>
          </a:p>
        </p:txBody>
      </p:sp>
      <p:sp>
        <p:nvSpPr>
          <p:cNvPr id="4" name="Content Placeholder 2"/>
          <p:cNvSpPr>
            <a:spLocks noGrp="1"/>
          </p:cNvSpPr>
          <p:nvPr>
            <p:ph idx="1"/>
          </p:nvPr>
        </p:nvSpPr>
        <p:spPr>
          <a:xfrm>
            <a:off x="323850" y="5220335"/>
            <a:ext cx="9582150" cy="1222375"/>
          </a:xfrm>
        </p:spPr>
        <p:txBody>
          <a:bodyPr/>
          <a:lstStyle/>
          <a:p>
            <a:r>
              <a:rPr lang="en-US" sz="1800">
                <a:cs typeface="Arial" pitchFamily="34" charset="0"/>
              </a:rPr>
              <a:t>In order to book time daily one can save the timesheet and submit it at the end of the week </a:t>
            </a:r>
          </a:p>
          <a:p>
            <a:r>
              <a:rPr lang="en-US" sz="1800">
                <a:cs typeface="Arial" pitchFamily="34" charset="0"/>
              </a:rPr>
              <a:t>Once you save or submit it, it will deduct the number of hours in ETC column with the time you have already entered and at the same time the total number of hours that you have already entered will be shown in the total column</a:t>
            </a:r>
          </a:p>
          <a:p>
            <a:endParaRPr lang="en-US">
              <a:cs typeface="Arial" pitchFamily="34" charset="0"/>
            </a:endParaRPr>
          </a:p>
          <a:p>
            <a:endParaRPr lang="en-US"/>
          </a:p>
        </p:txBody>
      </p:sp>
      <p:pic>
        <p:nvPicPr>
          <p:cNvPr id="5" name="Picture 2"/>
          <p:cNvPicPr>
            <a:picLocks noChangeAspect="1" noChangeArrowheads="1"/>
          </p:cNvPicPr>
          <p:nvPr/>
        </p:nvPicPr>
        <p:blipFill>
          <a:blip r:embed="rId3" cstate="print"/>
          <a:srcRect l="1266" t="20211" r="13604" b="33644"/>
          <a:stretch>
            <a:fillRect/>
          </a:stretch>
        </p:blipFill>
        <p:spPr bwMode="auto">
          <a:xfrm>
            <a:off x="106363" y="1538923"/>
            <a:ext cx="9726612" cy="353853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Rounded Rectangle 6"/>
          <p:cNvSpPr/>
          <p:nvPr/>
        </p:nvSpPr>
        <p:spPr>
          <a:xfrm>
            <a:off x="819150" y="4685348"/>
            <a:ext cx="1341438" cy="249237"/>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dirty="0" err="1">
              <a:solidFill>
                <a:schemeClr val="tx2">
                  <a:lumMod val="50000"/>
                </a:schemeClr>
              </a:solidFill>
            </a:endParaRPr>
          </a:p>
        </p:txBody>
      </p:sp>
      <p:sp>
        <p:nvSpPr>
          <p:cNvPr id="9" name="Rounded Rectangular Callout 8"/>
          <p:cNvSpPr/>
          <p:nvPr/>
        </p:nvSpPr>
        <p:spPr>
          <a:xfrm>
            <a:off x="2713038" y="4436110"/>
            <a:ext cx="3094037" cy="498475"/>
          </a:xfrm>
          <a:prstGeom prst="wedgeRoundRectCallout">
            <a:avLst>
              <a:gd name="adj1" fmla="val -68177"/>
              <a:gd name="adj2" fmla="val -1265"/>
              <a:gd name="adj3" fmla="val 16667"/>
            </a:avLst>
          </a:prstGeom>
          <a:solidFill>
            <a:schemeClr val="accent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400" dirty="0">
                <a:solidFill>
                  <a:schemeClr val="tx2">
                    <a:lumMod val="50000"/>
                  </a:schemeClr>
                </a:solidFill>
              </a:rPr>
              <a:t>After you fill the timesheet click on Submit for Approval</a:t>
            </a:r>
          </a:p>
        </p:txBody>
      </p:sp>
      <p:sp>
        <p:nvSpPr>
          <p:cNvPr id="10" name="Rectangle 9"/>
          <p:cNvSpPr/>
          <p:nvPr/>
        </p:nvSpPr>
        <p:spPr>
          <a:xfrm>
            <a:off x="2689925" y="1087800"/>
            <a:ext cx="2941190" cy="384721"/>
          </a:xfrm>
          <a:prstGeom prst="rect">
            <a:avLst/>
          </a:prstGeom>
        </p:spPr>
        <p:txBody>
          <a:bodyPr wrap="none">
            <a:spAutoFit/>
          </a:bodyPr>
          <a:lstStyle/>
          <a:p>
            <a:r>
              <a:rPr lang="en-US" dirty="0">
                <a:solidFill>
                  <a:srgbClr val="00A0D6"/>
                </a:solidFill>
              </a:rPr>
              <a:t>S</a:t>
            </a:r>
            <a:r>
              <a:rPr lang="en-US" dirty="0"/>
              <a:t>ubmitting the Timesheet</a:t>
            </a:r>
          </a:p>
        </p:txBody>
      </p:sp>
    </p:spTree>
    <p:extLst>
      <p:ext uri="{BB962C8B-B14F-4D97-AF65-F5344CB8AC3E}">
        <p14:creationId xmlns:p14="http://schemas.microsoft.com/office/powerpoint/2010/main" val="1875284996"/>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13"/>
          <p:cNvSpPr txBox="1">
            <a:spLocks/>
          </p:cNvSpPr>
          <p:nvPr/>
        </p:nvSpPr>
        <p:spPr>
          <a:xfrm>
            <a:off x="4919834" y="6532937"/>
            <a:ext cx="23114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1">
                    <a:tint val="75000"/>
                  </a:schemeClr>
                </a:solidFill>
                <a:effectLst/>
                <a:uLnTx/>
                <a:uFillTx/>
                <a:latin typeface="+mn-lt"/>
                <a:ea typeface="+mn-ea"/>
                <a:cs typeface="+mn-cs"/>
              </a:rPr>
              <a:t> </a:t>
            </a:r>
          </a:p>
        </p:txBody>
      </p:sp>
      <p:sp>
        <p:nvSpPr>
          <p:cNvPr id="8" name="Title 7"/>
          <p:cNvSpPr>
            <a:spLocks noGrp="1"/>
          </p:cNvSpPr>
          <p:nvPr>
            <p:ph type="title"/>
          </p:nvPr>
        </p:nvSpPr>
        <p:spPr/>
        <p:txBody>
          <a:bodyPr>
            <a:normAutofit/>
          </a:bodyPr>
          <a:lstStyle/>
          <a:p>
            <a:r>
              <a:rPr lang="en-US" sz="2400" dirty="0"/>
              <a:t>Walkthrough of Basic Templates - </a:t>
            </a:r>
            <a:r>
              <a:rPr lang="en-US" sz="2000" b="1" dirty="0"/>
              <a:t>Coding Standards &amp; Guidelines</a:t>
            </a:r>
            <a:endParaRPr lang="en-US" sz="2000" dirty="0">
              <a:solidFill>
                <a:srgbClr val="002060"/>
              </a:solidFill>
            </a:endParaRPr>
          </a:p>
        </p:txBody>
      </p:sp>
      <p:sp>
        <p:nvSpPr>
          <p:cNvPr id="7" name="TextBox 6"/>
          <p:cNvSpPr txBox="1"/>
          <p:nvPr/>
        </p:nvSpPr>
        <p:spPr>
          <a:xfrm>
            <a:off x="798648" y="1145892"/>
            <a:ext cx="4514127" cy="338554"/>
          </a:xfrm>
          <a:prstGeom prst="rect">
            <a:avLst/>
          </a:prstGeom>
          <a:noFill/>
        </p:spPr>
        <p:txBody>
          <a:bodyPr wrap="square" rtlCol="0">
            <a:spAutoFit/>
          </a:bodyPr>
          <a:lstStyle/>
          <a:p>
            <a:r>
              <a:rPr lang="en-US" sz="1600" b="1" dirty="0">
                <a:solidFill>
                  <a:schemeClr val="tx2">
                    <a:lumMod val="50000"/>
                  </a:schemeClr>
                </a:solidFill>
              </a:rPr>
              <a:t>Coding Standards &amp; Guidelines</a:t>
            </a:r>
          </a:p>
        </p:txBody>
      </p:sp>
      <p:pic>
        <p:nvPicPr>
          <p:cNvPr id="102402" name="Picture 2"/>
          <p:cNvPicPr>
            <a:picLocks noChangeAspect="1" noChangeArrowheads="1"/>
          </p:cNvPicPr>
          <p:nvPr/>
        </p:nvPicPr>
        <p:blipFill>
          <a:blip r:embed="rId3" cstate="print"/>
          <a:srcRect/>
          <a:stretch>
            <a:fillRect/>
          </a:stretch>
        </p:blipFill>
        <p:spPr bwMode="auto">
          <a:xfrm>
            <a:off x="813183" y="2365334"/>
            <a:ext cx="2879142" cy="2846746"/>
          </a:xfrm>
          <a:prstGeom prst="rect">
            <a:avLst/>
          </a:prstGeom>
          <a:noFill/>
          <a:ln w="9525">
            <a:noFill/>
            <a:miter lim="800000"/>
            <a:headEnd/>
            <a:tailEnd/>
          </a:ln>
        </p:spPr>
      </p:pic>
      <p:pic>
        <p:nvPicPr>
          <p:cNvPr id="102403" name="Picture 3"/>
          <p:cNvPicPr>
            <a:picLocks noChangeAspect="1" noChangeArrowheads="1"/>
          </p:cNvPicPr>
          <p:nvPr/>
        </p:nvPicPr>
        <p:blipFill>
          <a:blip r:embed="rId4" cstate="print"/>
          <a:srcRect/>
          <a:stretch>
            <a:fillRect/>
          </a:stretch>
        </p:blipFill>
        <p:spPr bwMode="auto">
          <a:xfrm>
            <a:off x="7245776" y="2219798"/>
            <a:ext cx="2396503" cy="3689078"/>
          </a:xfrm>
          <a:prstGeom prst="rect">
            <a:avLst/>
          </a:prstGeom>
          <a:noFill/>
          <a:ln w="9525">
            <a:noFill/>
            <a:miter lim="800000"/>
            <a:headEnd/>
            <a:tailEnd/>
          </a:ln>
        </p:spPr>
      </p:pic>
      <p:pic>
        <p:nvPicPr>
          <p:cNvPr id="102404" name="Picture 4"/>
          <p:cNvPicPr>
            <a:picLocks noChangeAspect="1" noChangeArrowheads="1"/>
          </p:cNvPicPr>
          <p:nvPr/>
        </p:nvPicPr>
        <p:blipFill>
          <a:blip r:embed="rId5" cstate="print"/>
          <a:srcRect/>
          <a:stretch>
            <a:fillRect/>
          </a:stretch>
        </p:blipFill>
        <p:spPr bwMode="auto">
          <a:xfrm>
            <a:off x="3893176" y="2233916"/>
            <a:ext cx="3007687" cy="3588634"/>
          </a:xfrm>
          <a:prstGeom prst="rect">
            <a:avLst/>
          </a:prstGeom>
          <a:noFill/>
          <a:ln w="9525">
            <a:noFill/>
            <a:miter lim="800000"/>
            <a:headEnd/>
            <a:tailEnd/>
          </a:ln>
        </p:spPr>
      </p:pic>
      <p:sp>
        <p:nvSpPr>
          <p:cNvPr id="9" name="Rounded Rectangle 8"/>
          <p:cNvSpPr/>
          <p:nvPr/>
        </p:nvSpPr>
        <p:spPr>
          <a:xfrm>
            <a:off x="811944" y="1492511"/>
            <a:ext cx="8221696" cy="594360"/>
          </a:xfrm>
          <a:prstGeom prst="roundRect">
            <a:avLst/>
          </a:prstGeom>
          <a:gradFill flip="none" rotWithShape="1">
            <a:gsLst>
              <a:gs pos="0">
                <a:srgbClr val="85888B">
                  <a:lumMod val="40000"/>
                  <a:lumOff val="60000"/>
                </a:srgbClr>
              </a:gs>
              <a:gs pos="100000">
                <a:srgbClr val="FFFFFF"/>
              </a:gs>
            </a:gsLst>
            <a:lin ang="16200000" scaled="1"/>
            <a:tileRect/>
          </a:gradFill>
          <a:effectLst>
            <a:outerShdw blurRad="50800" dist="38099" dir="2700015" rotWithShape="0">
              <a:scrgbClr r="0" g="0" b="0">
                <a:alpha val="40000"/>
              </a:scrgbClr>
            </a:outerShdw>
          </a:effectLst>
        </p:spPr>
        <p:txBody>
          <a:bodyPr wrap="square" lIns="91440" tIns="73152" rIns="45720" bIns="91440" anchor="ctr">
            <a:noAutofit/>
          </a:bodyPr>
          <a:lstStyle/>
          <a:p>
            <a:r>
              <a:rPr lang="en-US" sz="1200" dirty="0">
                <a:solidFill>
                  <a:schemeClr val="tx2">
                    <a:lumMod val="50000"/>
                  </a:schemeClr>
                </a:solidFill>
              </a:rPr>
              <a:t>Coding standards for different technologies are available and they can be found in QMS at: QMS &gt; Processes &gt; QMS Processes &gt; Document &amp; Coding Standards &gt; Description page provides the links as below.</a:t>
            </a:r>
          </a:p>
        </p:txBody>
      </p:sp>
    </p:spTree>
    <p:extLst>
      <p:ext uri="{BB962C8B-B14F-4D97-AF65-F5344CB8AC3E}">
        <p14:creationId xmlns:p14="http://schemas.microsoft.com/office/powerpoint/2010/main" val="1875284996"/>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13"/>
          <p:cNvSpPr txBox="1">
            <a:spLocks/>
          </p:cNvSpPr>
          <p:nvPr/>
        </p:nvSpPr>
        <p:spPr>
          <a:xfrm>
            <a:off x="4919834" y="6532937"/>
            <a:ext cx="23114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1">
                    <a:tint val="75000"/>
                  </a:schemeClr>
                </a:solidFill>
                <a:effectLst/>
                <a:uLnTx/>
                <a:uFillTx/>
                <a:latin typeface="+mn-lt"/>
                <a:ea typeface="+mn-ea"/>
                <a:cs typeface="+mn-cs"/>
              </a:rPr>
              <a:t> </a:t>
            </a:r>
          </a:p>
        </p:txBody>
      </p:sp>
      <p:grpSp>
        <p:nvGrpSpPr>
          <p:cNvPr id="15" name="Group 5"/>
          <p:cNvGrpSpPr>
            <a:grpSpLocks/>
          </p:cNvGrpSpPr>
          <p:nvPr/>
        </p:nvGrpSpPr>
        <p:grpSpPr bwMode="auto">
          <a:xfrm>
            <a:off x="227965" y="1228725"/>
            <a:ext cx="6142355" cy="2367915"/>
            <a:chOff x="982" y="1182"/>
            <a:chExt cx="4202" cy="1458"/>
          </a:xfrm>
        </p:grpSpPr>
        <p:sp>
          <p:nvSpPr>
            <p:cNvPr id="16" name="AutoShape 6"/>
            <p:cNvSpPr>
              <a:spLocks noChangeAspect="1" noChangeArrowheads="1" noTextEdit="1"/>
            </p:cNvSpPr>
            <p:nvPr/>
          </p:nvSpPr>
          <p:spPr bwMode="auto">
            <a:xfrm>
              <a:off x="982" y="1182"/>
              <a:ext cx="4202" cy="1458"/>
            </a:xfrm>
            <a:prstGeom prst="rect">
              <a:avLst/>
            </a:prstGeom>
            <a:noFill/>
            <a:ln w="9525">
              <a:noFill/>
              <a:miter lim="800000"/>
              <a:headEnd/>
              <a:tailEnd/>
            </a:ln>
          </p:spPr>
          <p:txBody>
            <a:bodyPr/>
            <a:lstStyle/>
            <a:p>
              <a:endParaRPr lang="en-US"/>
            </a:p>
          </p:txBody>
        </p:sp>
        <p:grpSp>
          <p:nvGrpSpPr>
            <p:cNvPr id="17" name="Group 7"/>
            <p:cNvGrpSpPr>
              <a:grpSpLocks/>
            </p:cNvGrpSpPr>
            <p:nvPr/>
          </p:nvGrpSpPr>
          <p:grpSpPr bwMode="auto">
            <a:xfrm>
              <a:off x="1095" y="1811"/>
              <a:ext cx="3864" cy="535"/>
              <a:chOff x="1095" y="1811"/>
              <a:chExt cx="3864" cy="535"/>
            </a:xfrm>
          </p:grpSpPr>
          <p:grpSp>
            <p:nvGrpSpPr>
              <p:cNvPr id="52" name="Group 8"/>
              <p:cNvGrpSpPr>
                <a:grpSpLocks/>
              </p:cNvGrpSpPr>
              <p:nvPr/>
            </p:nvGrpSpPr>
            <p:grpSpPr bwMode="auto">
              <a:xfrm>
                <a:off x="1095" y="1811"/>
                <a:ext cx="3864" cy="535"/>
                <a:chOff x="1095" y="1811"/>
                <a:chExt cx="3864" cy="535"/>
              </a:xfrm>
            </p:grpSpPr>
            <p:sp>
              <p:nvSpPr>
                <p:cNvPr id="54" name="Freeform 9"/>
                <p:cNvSpPr>
                  <a:spLocks/>
                </p:cNvSpPr>
                <p:nvPr/>
              </p:nvSpPr>
              <p:spPr bwMode="auto">
                <a:xfrm>
                  <a:off x="1095" y="1811"/>
                  <a:ext cx="3864" cy="535"/>
                </a:xfrm>
                <a:custGeom>
                  <a:avLst/>
                  <a:gdLst>
                    <a:gd name="T0" fmla="*/ 1 w 3864"/>
                    <a:gd name="T1" fmla="*/ 415 h 535"/>
                    <a:gd name="T2" fmla="*/ 468 w 3864"/>
                    <a:gd name="T3" fmla="*/ 218 h 535"/>
                    <a:gd name="T4" fmla="*/ 615 w 3864"/>
                    <a:gd name="T5" fmla="*/ 157 h 535"/>
                    <a:gd name="T6" fmla="*/ 739 w 3864"/>
                    <a:gd name="T7" fmla="*/ 55 h 535"/>
                    <a:gd name="T8" fmla="*/ 821 w 3864"/>
                    <a:gd name="T9" fmla="*/ 0 h 535"/>
                    <a:gd name="T10" fmla="*/ 1034 w 3864"/>
                    <a:gd name="T11" fmla="*/ 0 h 535"/>
                    <a:gd name="T12" fmla="*/ 1094 w 3864"/>
                    <a:gd name="T13" fmla="*/ 8 h 535"/>
                    <a:gd name="T14" fmla="*/ 3478 w 3864"/>
                    <a:gd name="T15" fmla="*/ 15 h 535"/>
                    <a:gd name="T16" fmla="*/ 3638 w 3864"/>
                    <a:gd name="T17" fmla="*/ 15 h 535"/>
                    <a:gd name="T18" fmla="*/ 3737 w 3864"/>
                    <a:gd name="T19" fmla="*/ 32 h 535"/>
                    <a:gd name="T20" fmla="*/ 3824 w 3864"/>
                    <a:gd name="T21" fmla="*/ 55 h 535"/>
                    <a:gd name="T22" fmla="*/ 3864 w 3864"/>
                    <a:gd name="T23" fmla="*/ 85 h 535"/>
                    <a:gd name="T24" fmla="*/ 3864 w 3864"/>
                    <a:gd name="T25" fmla="*/ 377 h 535"/>
                    <a:gd name="T26" fmla="*/ 3830 w 3864"/>
                    <a:gd name="T27" fmla="*/ 412 h 535"/>
                    <a:gd name="T28" fmla="*/ 3790 w 3864"/>
                    <a:gd name="T29" fmla="*/ 429 h 535"/>
                    <a:gd name="T30" fmla="*/ 3737 w 3864"/>
                    <a:gd name="T31" fmla="*/ 435 h 535"/>
                    <a:gd name="T32" fmla="*/ 3551 w 3864"/>
                    <a:gd name="T33" fmla="*/ 444 h 535"/>
                    <a:gd name="T34" fmla="*/ 3085 w 3864"/>
                    <a:gd name="T35" fmla="*/ 457 h 535"/>
                    <a:gd name="T36" fmla="*/ 2639 w 3864"/>
                    <a:gd name="T37" fmla="*/ 489 h 535"/>
                    <a:gd name="T38" fmla="*/ 2546 w 3864"/>
                    <a:gd name="T39" fmla="*/ 489 h 535"/>
                    <a:gd name="T40" fmla="*/ 2506 w 3864"/>
                    <a:gd name="T41" fmla="*/ 520 h 535"/>
                    <a:gd name="T42" fmla="*/ 2459 w 3864"/>
                    <a:gd name="T43" fmla="*/ 535 h 535"/>
                    <a:gd name="T44" fmla="*/ 2160 w 3864"/>
                    <a:gd name="T45" fmla="*/ 497 h 535"/>
                    <a:gd name="T46" fmla="*/ 2039 w 3864"/>
                    <a:gd name="T47" fmla="*/ 497 h 535"/>
                    <a:gd name="T48" fmla="*/ 1733 w 3864"/>
                    <a:gd name="T49" fmla="*/ 520 h 535"/>
                    <a:gd name="T50" fmla="*/ 1625 w 3864"/>
                    <a:gd name="T51" fmla="*/ 525 h 535"/>
                    <a:gd name="T52" fmla="*/ 1585 w 3864"/>
                    <a:gd name="T53" fmla="*/ 527 h 535"/>
                    <a:gd name="T54" fmla="*/ 1547 w 3864"/>
                    <a:gd name="T55" fmla="*/ 520 h 535"/>
                    <a:gd name="T56" fmla="*/ 1520 w 3864"/>
                    <a:gd name="T57" fmla="*/ 474 h 535"/>
                    <a:gd name="T58" fmla="*/ 300 w 3864"/>
                    <a:gd name="T59" fmla="*/ 474 h 535"/>
                    <a:gd name="T60" fmla="*/ 236 w 3864"/>
                    <a:gd name="T61" fmla="*/ 465 h 535"/>
                    <a:gd name="T62" fmla="*/ 0 w 3864"/>
                    <a:gd name="T63" fmla="*/ 457 h 535"/>
                    <a:gd name="T64" fmla="*/ 1 w 3864"/>
                    <a:gd name="T65" fmla="*/ 415 h 53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864"/>
                    <a:gd name="T100" fmla="*/ 0 h 535"/>
                    <a:gd name="T101" fmla="*/ 3864 w 3864"/>
                    <a:gd name="T102" fmla="*/ 535 h 535"/>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864" h="535">
                      <a:moveTo>
                        <a:pt x="1" y="415"/>
                      </a:moveTo>
                      <a:lnTo>
                        <a:pt x="468" y="218"/>
                      </a:lnTo>
                      <a:lnTo>
                        <a:pt x="615" y="157"/>
                      </a:lnTo>
                      <a:lnTo>
                        <a:pt x="739" y="55"/>
                      </a:lnTo>
                      <a:lnTo>
                        <a:pt x="821" y="0"/>
                      </a:lnTo>
                      <a:lnTo>
                        <a:pt x="1034" y="0"/>
                      </a:lnTo>
                      <a:lnTo>
                        <a:pt x="1094" y="8"/>
                      </a:lnTo>
                      <a:lnTo>
                        <a:pt x="3478" y="15"/>
                      </a:lnTo>
                      <a:lnTo>
                        <a:pt x="3638" y="15"/>
                      </a:lnTo>
                      <a:lnTo>
                        <a:pt x="3737" y="32"/>
                      </a:lnTo>
                      <a:lnTo>
                        <a:pt x="3824" y="55"/>
                      </a:lnTo>
                      <a:lnTo>
                        <a:pt x="3864" y="85"/>
                      </a:lnTo>
                      <a:lnTo>
                        <a:pt x="3864" y="377"/>
                      </a:lnTo>
                      <a:lnTo>
                        <a:pt x="3830" y="412"/>
                      </a:lnTo>
                      <a:lnTo>
                        <a:pt x="3790" y="429"/>
                      </a:lnTo>
                      <a:lnTo>
                        <a:pt x="3737" y="435"/>
                      </a:lnTo>
                      <a:lnTo>
                        <a:pt x="3551" y="444"/>
                      </a:lnTo>
                      <a:lnTo>
                        <a:pt x="3085" y="457"/>
                      </a:lnTo>
                      <a:lnTo>
                        <a:pt x="2639" y="489"/>
                      </a:lnTo>
                      <a:lnTo>
                        <a:pt x="2546" y="489"/>
                      </a:lnTo>
                      <a:lnTo>
                        <a:pt x="2506" y="520"/>
                      </a:lnTo>
                      <a:lnTo>
                        <a:pt x="2459" y="535"/>
                      </a:lnTo>
                      <a:lnTo>
                        <a:pt x="2160" y="497"/>
                      </a:lnTo>
                      <a:lnTo>
                        <a:pt x="2039" y="497"/>
                      </a:lnTo>
                      <a:lnTo>
                        <a:pt x="1733" y="520"/>
                      </a:lnTo>
                      <a:lnTo>
                        <a:pt x="1625" y="525"/>
                      </a:lnTo>
                      <a:lnTo>
                        <a:pt x="1585" y="527"/>
                      </a:lnTo>
                      <a:lnTo>
                        <a:pt x="1547" y="520"/>
                      </a:lnTo>
                      <a:lnTo>
                        <a:pt x="1520" y="474"/>
                      </a:lnTo>
                      <a:lnTo>
                        <a:pt x="300" y="474"/>
                      </a:lnTo>
                      <a:lnTo>
                        <a:pt x="236" y="465"/>
                      </a:lnTo>
                      <a:lnTo>
                        <a:pt x="0" y="457"/>
                      </a:lnTo>
                      <a:lnTo>
                        <a:pt x="1" y="415"/>
                      </a:lnTo>
                      <a:close/>
                    </a:path>
                  </a:pathLst>
                </a:custGeom>
                <a:solidFill>
                  <a:schemeClr val="accent1"/>
                </a:solidFill>
                <a:ln w="17526">
                  <a:solidFill>
                    <a:srgbClr val="000000"/>
                  </a:solidFill>
                  <a:round/>
                  <a:headEnd/>
                  <a:tailEnd/>
                </a:ln>
              </p:spPr>
              <p:txBody>
                <a:bodyPr/>
                <a:lstStyle/>
                <a:p>
                  <a:endParaRPr lang="en-US"/>
                </a:p>
              </p:txBody>
            </p:sp>
            <p:sp>
              <p:nvSpPr>
                <p:cNvPr id="55" name="Line 10"/>
                <p:cNvSpPr>
                  <a:spLocks noChangeShapeType="1"/>
                </p:cNvSpPr>
                <p:nvPr/>
              </p:nvSpPr>
              <p:spPr bwMode="auto">
                <a:xfrm>
                  <a:off x="4935" y="1883"/>
                  <a:ext cx="1" cy="345"/>
                </a:xfrm>
                <a:prstGeom prst="line">
                  <a:avLst/>
                </a:prstGeom>
                <a:noFill/>
                <a:ln w="17463">
                  <a:solidFill>
                    <a:srgbClr val="000000"/>
                  </a:solidFill>
                  <a:round/>
                  <a:headEnd/>
                  <a:tailEnd/>
                </a:ln>
              </p:spPr>
              <p:txBody>
                <a:bodyPr/>
                <a:lstStyle/>
                <a:p>
                  <a:endParaRPr lang="en-US"/>
                </a:p>
              </p:txBody>
            </p:sp>
          </p:grpSp>
          <p:sp>
            <p:nvSpPr>
              <p:cNvPr id="53" name="Freeform 11"/>
              <p:cNvSpPr>
                <a:spLocks/>
              </p:cNvSpPr>
              <p:nvPr/>
            </p:nvSpPr>
            <p:spPr bwMode="auto">
              <a:xfrm>
                <a:off x="4542" y="2076"/>
                <a:ext cx="240" cy="185"/>
              </a:xfrm>
              <a:custGeom>
                <a:avLst/>
                <a:gdLst>
                  <a:gd name="T0" fmla="*/ 14 w 240"/>
                  <a:gd name="T1" fmla="*/ 185 h 185"/>
                  <a:gd name="T2" fmla="*/ 0 w 240"/>
                  <a:gd name="T3" fmla="*/ 62 h 185"/>
                  <a:gd name="T4" fmla="*/ 240 w 240"/>
                  <a:gd name="T5" fmla="*/ 0 h 185"/>
                  <a:gd name="T6" fmla="*/ 240 w 240"/>
                  <a:gd name="T7" fmla="*/ 179 h 185"/>
                  <a:gd name="T8" fmla="*/ 14 w 240"/>
                  <a:gd name="T9" fmla="*/ 185 h 185"/>
                  <a:gd name="T10" fmla="*/ 0 60000 65536"/>
                  <a:gd name="T11" fmla="*/ 0 60000 65536"/>
                  <a:gd name="T12" fmla="*/ 0 60000 65536"/>
                  <a:gd name="T13" fmla="*/ 0 60000 65536"/>
                  <a:gd name="T14" fmla="*/ 0 60000 65536"/>
                  <a:gd name="T15" fmla="*/ 0 w 240"/>
                  <a:gd name="T16" fmla="*/ 0 h 185"/>
                  <a:gd name="T17" fmla="*/ 240 w 240"/>
                  <a:gd name="T18" fmla="*/ 185 h 185"/>
                </a:gdLst>
                <a:ahLst/>
                <a:cxnLst>
                  <a:cxn ang="T10">
                    <a:pos x="T0" y="T1"/>
                  </a:cxn>
                  <a:cxn ang="T11">
                    <a:pos x="T2" y="T3"/>
                  </a:cxn>
                  <a:cxn ang="T12">
                    <a:pos x="T4" y="T5"/>
                  </a:cxn>
                  <a:cxn ang="T13">
                    <a:pos x="T6" y="T7"/>
                  </a:cxn>
                  <a:cxn ang="T14">
                    <a:pos x="T8" y="T9"/>
                  </a:cxn>
                </a:cxnLst>
                <a:rect l="T15" t="T16" r="T17" b="T18"/>
                <a:pathLst>
                  <a:path w="240" h="185">
                    <a:moveTo>
                      <a:pt x="14" y="185"/>
                    </a:moveTo>
                    <a:lnTo>
                      <a:pt x="0" y="62"/>
                    </a:lnTo>
                    <a:lnTo>
                      <a:pt x="240" y="0"/>
                    </a:lnTo>
                    <a:lnTo>
                      <a:pt x="240" y="179"/>
                    </a:lnTo>
                    <a:lnTo>
                      <a:pt x="14" y="185"/>
                    </a:lnTo>
                    <a:close/>
                  </a:path>
                </a:pathLst>
              </a:custGeom>
              <a:solidFill>
                <a:schemeClr val="accent1"/>
              </a:solidFill>
              <a:ln w="17526">
                <a:solidFill>
                  <a:srgbClr val="000000"/>
                </a:solidFill>
                <a:round/>
                <a:headEnd/>
                <a:tailEnd/>
              </a:ln>
            </p:spPr>
            <p:txBody>
              <a:bodyPr/>
              <a:lstStyle/>
              <a:p>
                <a:endParaRPr lang="en-US"/>
              </a:p>
            </p:txBody>
          </p:sp>
        </p:grpSp>
        <p:grpSp>
          <p:nvGrpSpPr>
            <p:cNvPr id="18" name="Group 12"/>
            <p:cNvGrpSpPr>
              <a:grpSpLocks/>
            </p:cNvGrpSpPr>
            <p:nvPr/>
          </p:nvGrpSpPr>
          <p:grpSpPr bwMode="auto">
            <a:xfrm>
              <a:off x="3897" y="2263"/>
              <a:ext cx="852" cy="354"/>
              <a:chOff x="3897" y="2263"/>
              <a:chExt cx="852" cy="354"/>
            </a:xfrm>
          </p:grpSpPr>
          <p:sp>
            <p:nvSpPr>
              <p:cNvPr id="48" name="Freeform 13"/>
              <p:cNvSpPr>
                <a:spLocks/>
              </p:cNvSpPr>
              <p:nvPr/>
            </p:nvSpPr>
            <p:spPr bwMode="auto">
              <a:xfrm>
                <a:off x="3897" y="2263"/>
                <a:ext cx="852" cy="340"/>
              </a:xfrm>
              <a:custGeom>
                <a:avLst/>
                <a:gdLst>
                  <a:gd name="T0" fmla="*/ 0 w 852"/>
                  <a:gd name="T1" fmla="*/ 32 h 340"/>
                  <a:gd name="T2" fmla="*/ 639 w 852"/>
                  <a:gd name="T3" fmla="*/ 340 h 340"/>
                  <a:gd name="T4" fmla="*/ 719 w 852"/>
                  <a:gd name="T5" fmla="*/ 317 h 340"/>
                  <a:gd name="T6" fmla="*/ 852 w 852"/>
                  <a:gd name="T7" fmla="*/ 279 h 340"/>
                  <a:gd name="T8" fmla="*/ 839 w 852"/>
                  <a:gd name="T9" fmla="*/ 0 h 340"/>
                  <a:gd name="T10" fmla="*/ 425 w 852"/>
                  <a:gd name="T11" fmla="*/ 0 h 340"/>
                  <a:gd name="T12" fmla="*/ 0 w 852"/>
                  <a:gd name="T13" fmla="*/ 32 h 340"/>
                  <a:gd name="T14" fmla="*/ 0 60000 65536"/>
                  <a:gd name="T15" fmla="*/ 0 60000 65536"/>
                  <a:gd name="T16" fmla="*/ 0 60000 65536"/>
                  <a:gd name="T17" fmla="*/ 0 60000 65536"/>
                  <a:gd name="T18" fmla="*/ 0 60000 65536"/>
                  <a:gd name="T19" fmla="*/ 0 60000 65536"/>
                  <a:gd name="T20" fmla="*/ 0 60000 65536"/>
                  <a:gd name="T21" fmla="*/ 0 w 852"/>
                  <a:gd name="T22" fmla="*/ 0 h 340"/>
                  <a:gd name="T23" fmla="*/ 852 w 852"/>
                  <a:gd name="T24" fmla="*/ 340 h 34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52" h="340">
                    <a:moveTo>
                      <a:pt x="0" y="32"/>
                    </a:moveTo>
                    <a:lnTo>
                      <a:pt x="639" y="340"/>
                    </a:lnTo>
                    <a:lnTo>
                      <a:pt x="719" y="317"/>
                    </a:lnTo>
                    <a:lnTo>
                      <a:pt x="852" y="279"/>
                    </a:lnTo>
                    <a:lnTo>
                      <a:pt x="839" y="0"/>
                    </a:lnTo>
                    <a:lnTo>
                      <a:pt x="425" y="0"/>
                    </a:lnTo>
                    <a:lnTo>
                      <a:pt x="0" y="32"/>
                    </a:lnTo>
                    <a:close/>
                  </a:path>
                </a:pathLst>
              </a:custGeom>
              <a:solidFill>
                <a:schemeClr val="bg2"/>
              </a:solidFill>
              <a:ln w="17526">
                <a:solidFill>
                  <a:srgbClr val="000000"/>
                </a:solidFill>
                <a:round/>
                <a:headEnd/>
                <a:tailEnd/>
              </a:ln>
            </p:spPr>
            <p:txBody>
              <a:bodyPr/>
              <a:lstStyle/>
              <a:p>
                <a:endParaRPr lang="en-US"/>
              </a:p>
            </p:txBody>
          </p:sp>
          <p:sp>
            <p:nvSpPr>
              <p:cNvPr id="49" name="Freeform 14"/>
              <p:cNvSpPr>
                <a:spLocks/>
              </p:cNvSpPr>
              <p:nvPr/>
            </p:nvSpPr>
            <p:spPr bwMode="auto">
              <a:xfrm>
                <a:off x="4090" y="2365"/>
                <a:ext cx="646" cy="70"/>
              </a:xfrm>
              <a:custGeom>
                <a:avLst/>
                <a:gdLst>
                  <a:gd name="T0" fmla="*/ 0 w 646"/>
                  <a:gd name="T1" fmla="*/ 15 h 70"/>
                  <a:gd name="T2" fmla="*/ 279 w 646"/>
                  <a:gd name="T3" fmla="*/ 0 h 70"/>
                  <a:gd name="T4" fmla="*/ 292 w 646"/>
                  <a:gd name="T5" fmla="*/ 70 h 70"/>
                  <a:gd name="T6" fmla="*/ 646 w 646"/>
                  <a:gd name="T7" fmla="*/ 23 h 70"/>
                  <a:gd name="T8" fmla="*/ 639 w 646"/>
                  <a:gd name="T9" fmla="*/ 23 h 70"/>
                  <a:gd name="T10" fmla="*/ 0 60000 65536"/>
                  <a:gd name="T11" fmla="*/ 0 60000 65536"/>
                  <a:gd name="T12" fmla="*/ 0 60000 65536"/>
                  <a:gd name="T13" fmla="*/ 0 60000 65536"/>
                  <a:gd name="T14" fmla="*/ 0 60000 65536"/>
                  <a:gd name="T15" fmla="*/ 0 w 646"/>
                  <a:gd name="T16" fmla="*/ 0 h 70"/>
                  <a:gd name="T17" fmla="*/ 646 w 646"/>
                  <a:gd name="T18" fmla="*/ 70 h 70"/>
                </a:gdLst>
                <a:ahLst/>
                <a:cxnLst>
                  <a:cxn ang="T10">
                    <a:pos x="T0" y="T1"/>
                  </a:cxn>
                  <a:cxn ang="T11">
                    <a:pos x="T2" y="T3"/>
                  </a:cxn>
                  <a:cxn ang="T12">
                    <a:pos x="T4" y="T5"/>
                  </a:cxn>
                  <a:cxn ang="T13">
                    <a:pos x="T6" y="T7"/>
                  </a:cxn>
                  <a:cxn ang="T14">
                    <a:pos x="T8" y="T9"/>
                  </a:cxn>
                </a:cxnLst>
                <a:rect l="T15" t="T16" r="T17" b="T18"/>
                <a:pathLst>
                  <a:path w="646" h="70">
                    <a:moveTo>
                      <a:pt x="0" y="15"/>
                    </a:moveTo>
                    <a:lnTo>
                      <a:pt x="279" y="0"/>
                    </a:lnTo>
                    <a:lnTo>
                      <a:pt x="292" y="70"/>
                    </a:lnTo>
                    <a:lnTo>
                      <a:pt x="646" y="23"/>
                    </a:lnTo>
                    <a:lnTo>
                      <a:pt x="639" y="23"/>
                    </a:lnTo>
                  </a:path>
                </a:pathLst>
              </a:custGeom>
              <a:noFill/>
              <a:ln w="17463">
                <a:solidFill>
                  <a:srgbClr val="000000"/>
                </a:solidFill>
                <a:round/>
                <a:headEnd/>
                <a:tailEnd/>
              </a:ln>
            </p:spPr>
            <p:txBody>
              <a:bodyPr/>
              <a:lstStyle/>
              <a:p>
                <a:endParaRPr lang="en-US"/>
              </a:p>
            </p:txBody>
          </p:sp>
          <p:sp>
            <p:nvSpPr>
              <p:cNvPr id="50" name="Line 15"/>
              <p:cNvSpPr>
                <a:spLocks noChangeShapeType="1"/>
              </p:cNvSpPr>
              <p:nvPr/>
            </p:nvSpPr>
            <p:spPr bwMode="auto">
              <a:xfrm>
                <a:off x="4508" y="2426"/>
                <a:ext cx="43" cy="191"/>
              </a:xfrm>
              <a:prstGeom prst="line">
                <a:avLst/>
              </a:prstGeom>
              <a:noFill/>
              <a:ln w="17463">
                <a:solidFill>
                  <a:srgbClr val="000000"/>
                </a:solidFill>
                <a:round/>
                <a:headEnd/>
                <a:tailEnd/>
              </a:ln>
            </p:spPr>
            <p:txBody>
              <a:bodyPr/>
              <a:lstStyle/>
              <a:p>
                <a:endParaRPr lang="en-US"/>
              </a:p>
            </p:txBody>
          </p:sp>
          <p:sp>
            <p:nvSpPr>
              <p:cNvPr id="51" name="Line 16"/>
              <p:cNvSpPr>
                <a:spLocks noChangeShapeType="1"/>
              </p:cNvSpPr>
              <p:nvPr/>
            </p:nvSpPr>
            <p:spPr bwMode="auto">
              <a:xfrm>
                <a:off x="4336" y="2270"/>
                <a:ext cx="1" cy="108"/>
              </a:xfrm>
              <a:prstGeom prst="line">
                <a:avLst/>
              </a:prstGeom>
              <a:noFill/>
              <a:ln w="17463">
                <a:solidFill>
                  <a:srgbClr val="000000"/>
                </a:solidFill>
                <a:round/>
                <a:headEnd/>
                <a:tailEnd/>
              </a:ln>
            </p:spPr>
            <p:txBody>
              <a:bodyPr/>
              <a:lstStyle/>
              <a:p>
                <a:endParaRPr lang="en-US"/>
              </a:p>
            </p:txBody>
          </p:sp>
        </p:grpSp>
        <p:sp>
          <p:nvSpPr>
            <p:cNvPr id="19" name="Freeform 17"/>
            <p:cNvSpPr>
              <a:spLocks/>
            </p:cNvSpPr>
            <p:nvPr/>
          </p:nvSpPr>
          <p:spPr bwMode="auto">
            <a:xfrm>
              <a:off x="998" y="2228"/>
              <a:ext cx="97" cy="40"/>
            </a:xfrm>
            <a:custGeom>
              <a:avLst/>
              <a:gdLst>
                <a:gd name="T0" fmla="*/ 97 w 97"/>
                <a:gd name="T1" fmla="*/ 0 h 40"/>
                <a:gd name="T2" fmla="*/ 0 w 97"/>
                <a:gd name="T3" fmla="*/ 30 h 40"/>
                <a:gd name="T4" fmla="*/ 97 w 97"/>
                <a:gd name="T5" fmla="*/ 40 h 40"/>
                <a:gd name="T6" fmla="*/ 97 w 97"/>
                <a:gd name="T7" fmla="*/ 0 h 40"/>
                <a:gd name="T8" fmla="*/ 0 60000 65536"/>
                <a:gd name="T9" fmla="*/ 0 60000 65536"/>
                <a:gd name="T10" fmla="*/ 0 60000 65536"/>
                <a:gd name="T11" fmla="*/ 0 60000 65536"/>
                <a:gd name="T12" fmla="*/ 0 w 97"/>
                <a:gd name="T13" fmla="*/ 0 h 40"/>
                <a:gd name="T14" fmla="*/ 97 w 97"/>
                <a:gd name="T15" fmla="*/ 40 h 40"/>
              </a:gdLst>
              <a:ahLst/>
              <a:cxnLst>
                <a:cxn ang="T8">
                  <a:pos x="T0" y="T1"/>
                </a:cxn>
                <a:cxn ang="T9">
                  <a:pos x="T2" y="T3"/>
                </a:cxn>
                <a:cxn ang="T10">
                  <a:pos x="T4" y="T5"/>
                </a:cxn>
                <a:cxn ang="T11">
                  <a:pos x="T6" y="T7"/>
                </a:cxn>
              </a:cxnLst>
              <a:rect l="T12" t="T13" r="T14" b="T15"/>
              <a:pathLst>
                <a:path w="97" h="40">
                  <a:moveTo>
                    <a:pt x="97" y="0"/>
                  </a:moveTo>
                  <a:lnTo>
                    <a:pt x="0" y="30"/>
                  </a:lnTo>
                  <a:lnTo>
                    <a:pt x="97" y="40"/>
                  </a:lnTo>
                  <a:lnTo>
                    <a:pt x="97" y="0"/>
                  </a:lnTo>
                  <a:close/>
                </a:path>
              </a:pathLst>
            </a:custGeom>
            <a:solidFill>
              <a:srgbClr val="000000"/>
            </a:solidFill>
            <a:ln w="17463">
              <a:solidFill>
                <a:srgbClr val="000000"/>
              </a:solidFill>
              <a:round/>
              <a:headEnd/>
              <a:tailEnd/>
            </a:ln>
          </p:spPr>
          <p:txBody>
            <a:bodyPr/>
            <a:lstStyle/>
            <a:p>
              <a:endParaRPr lang="en-US"/>
            </a:p>
          </p:txBody>
        </p:sp>
        <p:sp>
          <p:nvSpPr>
            <p:cNvPr id="20" name="Freeform 18"/>
            <p:cNvSpPr>
              <a:spLocks/>
            </p:cNvSpPr>
            <p:nvPr/>
          </p:nvSpPr>
          <p:spPr bwMode="auto">
            <a:xfrm>
              <a:off x="2479" y="2285"/>
              <a:ext cx="199" cy="48"/>
            </a:xfrm>
            <a:custGeom>
              <a:avLst/>
              <a:gdLst>
                <a:gd name="T0" fmla="*/ 0 w 199"/>
                <a:gd name="T1" fmla="*/ 6 h 48"/>
                <a:gd name="T2" fmla="*/ 36 w 199"/>
                <a:gd name="T3" fmla="*/ 18 h 48"/>
                <a:gd name="T4" fmla="*/ 95 w 199"/>
                <a:gd name="T5" fmla="*/ 30 h 48"/>
                <a:gd name="T6" fmla="*/ 199 w 199"/>
                <a:gd name="T7" fmla="*/ 48 h 48"/>
                <a:gd name="T8" fmla="*/ 185 w 199"/>
                <a:gd name="T9" fmla="*/ 0 h 48"/>
                <a:gd name="T10" fmla="*/ 0 w 199"/>
                <a:gd name="T11" fmla="*/ 6 h 48"/>
                <a:gd name="T12" fmla="*/ 0 60000 65536"/>
                <a:gd name="T13" fmla="*/ 0 60000 65536"/>
                <a:gd name="T14" fmla="*/ 0 60000 65536"/>
                <a:gd name="T15" fmla="*/ 0 60000 65536"/>
                <a:gd name="T16" fmla="*/ 0 60000 65536"/>
                <a:gd name="T17" fmla="*/ 0 60000 65536"/>
                <a:gd name="T18" fmla="*/ 0 w 199"/>
                <a:gd name="T19" fmla="*/ 0 h 48"/>
                <a:gd name="T20" fmla="*/ 199 w 199"/>
                <a:gd name="T21" fmla="*/ 48 h 48"/>
              </a:gdLst>
              <a:ahLst/>
              <a:cxnLst>
                <a:cxn ang="T12">
                  <a:pos x="T0" y="T1"/>
                </a:cxn>
                <a:cxn ang="T13">
                  <a:pos x="T2" y="T3"/>
                </a:cxn>
                <a:cxn ang="T14">
                  <a:pos x="T4" y="T5"/>
                </a:cxn>
                <a:cxn ang="T15">
                  <a:pos x="T6" y="T7"/>
                </a:cxn>
                <a:cxn ang="T16">
                  <a:pos x="T8" y="T9"/>
                </a:cxn>
                <a:cxn ang="T17">
                  <a:pos x="T10" y="T11"/>
                </a:cxn>
              </a:cxnLst>
              <a:rect l="T18" t="T19" r="T20" b="T21"/>
              <a:pathLst>
                <a:path w="199" h="48">
                  <a:moveTo>
                    <a:pt x="0" y="6"/>
                  </a:moveTo>
                  <a:lnTo>
                    <a:pt x="36" y="18"/>
                  </a:lnTo>
                  <a:lnTo>
                    <a:pt x="95" y="30"/>
                  </a:lnTo>
                  <a:lnTo>
                    <a:pt x="199" y="48"/>
                  </a:lnTo>
                  <a:lnTo>
                    <a:pt x="185" y="0"/>
                  </a:lnTo>
                  <a:lnTo>
                    <a:pt x="0" y="6"/>
                  </a:lnTo>
                  <a:close/>
                </a:path>
              </a:pathLst>
            </a:custGeom>
            <a:solidFill>
              <a:schemeClr val="accent1"/>
            </a:solidFill>
            <a:ln w="17526">
              <a:solidFill>
                <a:srgbClr val="000000"/>
              </a:solidFill>
              <a:round/>
              <a:headEnd/>
              <a:tailEnd/>
            </a:ln>
          </p:spPr>
          <p:txBody>
            <a:bodyPr/>
            <a:lstStyle/>
            <a:p>
              <a:endParaRPr lang="en-US"/>
            </a:p>
          </p:txBody>
        </p:sp>
        <p:grpSp>
          <p:nvGrpSpPr>
            <p:cNvPr id="21" name="Group 19"/>
            <p:cNvGrpSpPr>
              <a:grpSpLocks/>
            </p:cNvGrpSpPr>
            <p:nvPr/>
          </p:nvGrpSpPr>
          <p:grpSpPr bwMode="auto">
            <a:xfrm>
              <a:off x="3403" y="1199"/>
              <a:ext cx="1751" cy="625"/>
              <a:chOff x="3403" y="1199"/>
              <a:chExt cx="1751" cy="625"/>
            </a:xfrm>
          </p:grpSpPr>
          <p:sp>
            <p:nvSpPr>
              <p:cNvPr id="44" name="Freeform 20"/>
              <p:cNvSpPr>
                <a:spLocks/>
              </p:cNvSpPr>
              <p:nvPr/>
            </p:nvSpPr>
            <p:spPr bwMode="auto">
              <a:xfrm>
                <a:off x="3403" y="1199"/>
                <a:ext cx="1652" cy="625"/>
              </a:xfrm>
              <a:custGeom>
                <a:avLst/>
                <a:gdLst>
                  <a:gd name="T0" fmla="*/ 0 w 1652"/>
                  <a:gd name="T1" fmla="*/ 625 h 625"/>
                  <a:gd name="T2" fmla="*/ 680 w 1652"/>
                  <a:gd name="T3" fmla="*/ 447 h 625"/>
                  <a:gd name="T4" fmla="*/ 1326 w 1652"/>
                  <a:gd name="T5" fmla="*/ 93 h 625"/>
                  <a:gd name="T6" fmla="*/ 1406 w 1652"/>
                  <a:gd name="T7" fmla="*/ 30 h 625"/>
                  <a:gd name="T8" fmla="*/ 1461 w 1652"/>
                  <a:gd name="T9" fmla="*/ 6 h 625"/>
                  <a:gd name="T10" fmla="*/ 1518 w 1652"/>
                  <a:gd name="T11" fmla="*/ 0 h 625"/>
                  <a:gd name="T12" fmla="*/ 1598 w 1652"/>
                  <a:gd name="T13" fmla="*/ 30 h 625"/>
                  <a:gd name="T14" fmla="*/ 1645 w 1652"/>
                  <a:gd name="T15" fmla="*/ 61 h 625"/>
                  <a:gd name="T16" fmla="*/ 1652 w 1652"/>
                  <a:gd name="T17" fmla="*/ 121 h 625"/>
                  <a:gd name="T18" fmla="*/ 1632 w 1652"/>
                  <a:gd name="T19" fmla="*/ 121 h 625"/>
                  <a:gd name="T20" fmla="*/ 1605 w 1652"/>
                  <a:gd name="T21" fmla="*/ 510 h 625"/>
                  <a:gd name="T22" fmla="*/ 1319 w 1652"/>
                  <a:gd name="T23" fmla="*/ 517 h 625"/>
                  <a:gd name="T24" fmla="*/ 1299 w 1652"/>
                  <a:gd name="T25" fmla="*/ 625 h 625"/>
                  <a:gd name="T26" fmla="*/ 0 w 1652"/>
                  <a:gd name="T27" fmla="*/ 625 h 62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652"/>
                  <a:gd name="T43" fmla="*/ 0 h 625"/>
                  <a:gd name="T44" fmla="*/ 1652 w 1652"/>
                  <a:gd name="T45" fmla="*/ 625 h 625"/>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652" h="625">
                    <a:moveTo>
                      <a:pt x="0" y="625"/>
                    </a:moveTo>
                    <a:lnTo>
                      <a:pt x="680" y="447"/>
                    </a:lnTo>
                    <a:lnTo>
                      <a:pt x="1326" y="93"/>
                    </a:lnTo>
                    <a:lnTo>
                      <a:pt x="1406" y="30"/>
                    </a:lnTo>
                    <a:lnTo>
                      <a:pt x="1461" y="6"/>
                    </a:lnTo>
                    <a:lnTo>
                      <a:pt x="1518" y="0"/>
                    </a:lnTo>
                    <a:lnTo>
                      <a:pt x="1598" y="30"/>
                    </a:lnTo>
                    <a:lnTo>
                      <a:pt x="1645" y="61"/>
                    </a:lnTo>
                    <a:lnTo>
                      <a:pt x="1652" y="121"/>
                    </a:lnTo>
                    <a:lnTo>
                      <a:pt x="1632" y="121"/>
                    </a:lnTo>
                    <a:lnTo>
                      <a:pt x="1605" y="510"/>
                    </a:lnTo>
                    <a:lnTo>
                      <a:pt x="1319" y="517"/>
                    </a:lnTo>
                    <a:lnTo>
                      <a:pt x="1299" y="625"/>
                    </a:lnTo>
                    <a:lnTo>
                      <a:pt x="0" y="625"/>
                    </a:lnTo>
                    <a:close/>
                  </a:path>
                </a:pathLst>
              </a:custGeom>
              <a:solidFill>
                <a:schemeClr val="accent1"/>
              </a:solidFill>
              <a:ln w="17526">
                <a:solidFill>
                  <a:srgbClr val="000000"/>
                </a:solidFill>
                <a:round/>
                <a:headEnd/>
                <a:tailEnd/>
              </a:ln>
            </p:spPr>
            <p:txBody>
              <a:bodyPr/>
              <a:lstStyle/>
              <a:p>
                <a:endParaRPr lang="en-US"/>
              </a:p>
            </p:txBody>
          </p:sp>
          <p:sp>
            <p:nvSpPr>
              <p:cNvPr id="45" name="Freeform 21"/>
              <p:cNvSpPr>
                <a:spLocks/>
              </p:cNvSpPr>
              <p:nvPr/>
            </p:nvSpPr>
            <p:spPr bwMode="auto">
              <a:xfrm>
                <a:off x="4462" y="1733"/>
                <a:ext cx="692" cy="83"/>
              </a:xfrm>
              <a:custGeom>
                <a:avLst/>
                <a:gdLst>
                  <a:gd name="T0" fmla="*/ 0 w 692"/>
                  <a:gd name="T1" fmla="*/ 23 h 83"/>
                  <a:gd name="T2" fmla="*/ 134 w 692"/>
                  <a:gd name="T3" fmla="*/ 6 h 83"/>
                  <a:gd name="T4" fmla="*/ 320 w 692"/>
                  <a:gd name="T5" fmla="*/ 0 h 83"/>
                  <a:gd name="T6" fmla="*/ 526 w 692"/>
                  <a:gd name="T7" fmla="*/ 6 h 83"/>
                  <a:gd name="T8" fmla="*/ 659 w 692"/>
                  <a:gd name="T9" fmla="*/ 23 h 83"/>
                  <a:gd name="T10" fmla="*/ 692 w 692"/>
                  <a:gd name="T11" fmla="*/ 30 h 83"/>
                  <a:gd name="T12" fmla="*/ 679 w 692"/>
                  <a:gd name="T13" fmla="*/ 46 h 83"/>
                  <a:gd name="T14" fmla="*/ 626 w 692"/>
                  <a:gd name="T15" fmla="*/ 60 h 83"/>
                  <a:gd name="T16" fmla="*/ 579 w 692"/>
                  <a:gd name="T17" fmla="*/ 68 h 83"/>
                  <a:gd name="T18" fmla="*/ 433 w 692"/>
                  <a:gd name="T19" fmla="*/ 83 h 83"/>
                  <a:gd name="T20" fmla="*/ 260 w 692"/>
                  <a:gd name="T21" fmla="*/ 75 h 83"/>
                  <a:gd name="T22" fmla="*/ 154 w 692"/>
                  <a:gd name="T23" fmla="*/ 63 h 83"/>
                  <a:gd name="T24" fmla="*/ 60 w 692"/>
                  <a:gd name="T25" fmla="*/ 46 h 83"/>
                  <a:gd name="T26" fmla="*/ 0 w 692"/>
                  <a:gd name="T27" fmla="*/ 23 h 83"/>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692"/>
                  <a:gd name="T43" fmla="*/ 0 h 83"/>
                  <a:gd name="T44" fmla="*/ 692 w 692"/>
                  <a:gd name="T45" fmla="*/ 83 h 83"/>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692" h="83">
                    <a:moveTo>
                      <a:pt x="0" y="23"/>
                    </a:moveTo>
                    <a:lnTo>
                      <a:pt x="134" y="6"/>
                    </a:lnTo>
                    <a:lnTo>
                      <a:pt x="320" y="0"/>
                    </a:lnTo>
                    <a:lnTo>
                      <a:pt x="526" y="6"/>
                    </a:lnTo>
                    <a:lnTo>
                      <a:pt x="659" y="23"/>
                    </a:lnTo>
                    <a:lnTo>
                      <a:pt x="692" y="30"/>
                    </a:lnTo>
                    <a:lnTo>
                      <a:pt x="679" y="46"/>
                    </a:lnTo>
                    <a:lnTo>
                      <a:pt x="626" y="60"/>
                    </a:lnTo>
                    <a:lnTo>
                      <a:pt x="579" y="68"/>
                    </a:lnTo>
                    <a:lnTo>
                      <a:pt x="433" y="83"/>
                    </a:lnTo>
                    <a:lnTo>
                      <a:pt x="260" y="75"/>
                    </a:lnTo>
                    <a:lnTo>
                      <a:pt x="154" y="63"/>
                    </a:lnTo>
                    <a:lnTo>
                      <a:pt x="60" y="46"/>
                    </a:lnTo>
                    <a:lnTo>
                      <a:pt x="0" y="23"/>
                    </a:lnTo>
                    <a:close/>
                  </a:path>
                </a:pathLst>
              </a:custGeom>
              <a:solidFill>
                <a:schemeClr val="accent1"/>
              </a:solidFill>
              <a:ln w="17526">
                <a:solidFill>
                  <a:srgbClr val="000000"/>
                </a:solidFill>
                <a:round/>
                <a:headEnd/>
                <a:tailEnd/>
              </a:ln>
            </p:spPr>
            <p:txBody>
              <a:bodyPr/>
              <a:lstStyle/>
              <a:p>
                <a:endParaRPr lang="en-US"/>
              </a:p>
            </p:txBody>
          </p:sp>
          <p:sp>
            <p:nvSpPr>
              <p:cNvPr id="46" name="Freeform 22"/>
              <p:cNvSpPr>
                <a:spLocks/>
              </p:cNvSpPr>
              <p:nvPr/>
            </p:nvSpPr>
            <p:spPr bwMode="auto">
              <a:xfrm>
                <a:off x="4721" y="1297"/>
                <a:ext cx="334" cy="23"/>
              </a:xfrm>
              <a:custGeom>
                <a:avLst/>
                <a:gdLst>
                  <a:gd name="T0" fmla="*/ 0 w 334"/>
                  <a:gd name="T1" fmla="*/ 0 h 23"/>
                  <a:gd name="T2" fmla="*/ 81 w 334"/>
                  <a:gd name="T3" fmla="*/ 23 h 23"/>
                  <a:gd name="T4" fmla="*/ 334 w 334"/>
                  <a:gd name="T5" fmla="*/ 23 h 23"/>
                  <a:gd name="T6" fmla="*/ 0 60000 65536"/>
                  <a:gd name="T7" fmla="*/ 0 60000 65536"/>
                  <a:gd name="T8" fmla="*/ 0 60000 65536"/>
                  <a:gd name="T9" fmla="*/ 0 w 334"/>
                  <a:gd name="T10" fmla="*/ 0 h 23"/>
                  <a:gd name="T11" fmla="*/ 334 w 334"/>
                  <a:gd name="T12" fmla="*/ 23 h 23"/>
                </a:gdLst>
                <a:ahLst/>
                <a:cxnLst>
                  <a:cxn ang="T6">
                    <a:pos x="T0" y="T1"/>
                  </a:cxn>
                  <a:cxn ang="T7">
                    <a:pos x="T2" y="T3"/>
                  </a:cxn>
                  <a:cxn ang="T8">
                    <a:pos x="T4" y="T5"/>
                  </a:cxn>
                </a:cxnLst>
                <a:rect l="T9" t="T10" r="T11" b="T12"/>
                <a:pathLst>
                  <a:path w="334" h="23">
                    <a:moveTo>
                      <a:pt x="0" y="0"/>
                    </a:moveTo>
                    <a:lnTo>
                      <a:pt x="81" y="23"/>
                    </a:lnTo>
                    <a:lnTo>
                      <a:pt x="334" y="23"/>
                    </a:lnTo>
                  </a:path>
                </a:pathLst>
              </a:custGeom>
              <a:noFill/>
              <a:ln w="17463">
                <a:solidFill>
                  <a:srgbClr val="000000"/>
                </a:solidFill>
                <a:round/>
                <a:headEnd/>
                <a:tailEnd/>
              </a:ln>
            </p:spPr>
            <p:txBody>
              <a:bodyPr/>
              <a:lstStyle/>
              <a:p>
                <a:endParaRPr lang="en-US"/>
              </a:p>
            </p:txBody>
          </p:sp>
          <p:sp>
            <p:nvSpPr>
              <p:cNvPr id="47" name="Line 23"/>
              <p:cNvSpPr>
                <a:spLocks noChangeShapeType="1"/>
              </p:cNvSpPr>
              <p:nvPr/>
            </p:nvSpPr>
            <p:spPr bwMode="auto">
              <a:xfrm>
                <a:off x="4149" y="1616"/>
                <a:ext cx="76" cy="106"/>
              </a:xfrm>
              <a:prstGeom prst="line">
                <a:avLst/>
              </a:prstGeom>
              <a:noFill/>
              <a:ln w="17463">
                <a:solidFill>
                  <a:srgbClr val="000000"/>
                </a:solidFill>
                <a:round/>
                <a:headEnd/>
                <a:tailEnd/>
              </a:ln>
            </p:spPr>
            <p:txBody>
              <a:bodyPr/>
              <a:lstStyle/>
              <a:p>
                <a:endParaRPr lang="en-US"/>
              </a:p>
            </p:txBody>
          </p:sp>
        </p:grpSp>
        <p:grpSp>
          <p:nvGrpSpPr>
            <p:cNvPr id="22" name="Group 24"/>
            <p:cNvGrpSpPr>
              <a:grpSpLocks/>
            </p:cNvGrpSpPr>
            <p:nvPr/>
          </p:nvGrpSpPr>
          <p:grpSpPr bwMode="auto">
            <a:xfrm>
              <a:off x="1726" y="1811"/>
              <a:ext cx="507" cy="167"/>
              <a:chOff x="1726" y="1811"/>
              <a:chExt cx="507" cy="167"/>
            </a:xfrm>
          </p:grpSpPr>
          <p:sp>
            <p:nvSpPr>
              <p:cNvPr id="42" name="Freeform 25"/>
              <p:cNvSpPr>
                <a:spLocks/>
              </p:cNvSpPr>
              <p:nvPr/>
            </p:nvSpPr>
            <p:spPr bwMode="auto">
              <a:xfrm>
                <a:off x="1726" y="1811"/>
                <a:ext cx="507" cy="167"/>
              </a:xfrm>
              <a:custGeom>
                <a:avLst/>
                <a:gdLst>
                  <a:gd name="T0" fmla="*/ 197 w 507"/>
                  <a:gd name="T1" fmla="*/ 0 h 167"/>
                  <a:gd name="T2" fmla="*/ 97 w 507"/>
                  <a:gd name="T3" fmla="*/ 67 h 167"/>
                  <a:gd name="T4" fmla="*/ 0 w 507"/>
                  <a:gd name="T5" fmla="*/ 150 h 167"/>
                  <a:gd name="T6" fmla="*/ 309 w 507"/>
                  <a:gd name="T7" fmla="*/ 167 h 167"/>
                  <a:gd name="T8" fmla="*/ 393 w 507"/>
                  <a:gd name="T9" fmla="*/ 152 h 167"/>
                  <a:gd name="T10" fmla="*/ 399 w 507"/>
                  <a:gd name="T11" fmla="*/ 152 h 167"/>
                  <a:gd name="T12" fmla="*/ 463 w 507"/>
                  <a:gd name="T13" fmla="*/ 137 h 167"/>
                  <a:gd name="T14" fmla="*/ 507 w 507"/>
                  <a:gd name="T15" fmla="*/ 18 h 167"/>
                  <a:gd name="T16" fmla="*/ 443 w 507"/>
                  <a:gd name="T17" fmla="*/ 8 h 167"/>
                  <a:gd name="T18" fmla="*/ 384 w 507"/>
                  <a:gd name="T19" fmla="*/ 0 h 167"/>
                  <a:gd name="T20" fmla="*/ 197 w 507"/>
                  <a:gd name="T21" fmla="*/ 0 h 16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07"/>
                  <a:gd name="T34" fmla="*/ 0 h 167"/>
                  <a:gd name="T35" fmla="*/ 507 w 507"/>
                  <a:gd name="T36" fmla="*/ 167 h 167"/>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07" h="167">
                    <a:moveTo>
                      <a:pt x="197" y="0"/>
                    </a:moveTo>
                    <a:lnTo>
                      <a:pt x="97" y="67"/>
                    </a:lnTo>
                    <a:lnTo>
                      <a:pt x="0" y="150"/>
                    </a:lnTo>
                    <a:lnTo>
                      <a:pt x="309" y="167"/>
                    </a:lnTo>
                    <a:lnTo>
                      <a:pt x="393" y="152"/>
                    </a:lnTo>
                    <a:lnTo>
                      <a:pt x="399" y="152"/>
                    </a:lnTo>
                    <a:lnTo>
                      <a:pt x="463" y="137"/>
                    </a:lnTo>
                    <a:lnTo>
                      <a:pt x="507" y="18"/>
                    </a:lnTo>
                    <a:lnTo>
                      <a:pt x="443" y="8"/>
                    </a:lnTo>
                    <a:lnTo>
                      <a:pt x="384" y="0"/>
                    </a:lnTo>
                    <a:lnTo>
                      <a:pt x="197" y="0"/>
                    </a:lnTo>
                    <a:close/>
                  </a:path>
                </a:pathLst>
              </a:custGeom>
              <a:solidFill>
                <a:srgbClr val="96CCD3"/>
              </a:solidFill>
              <a:ln w="17526">
                <a:solidFill>
                  <a:srgbClr val="000000"/>
                </a:solidFill>
                <a:round/>
                <a:headEnd/>
                <a:tailEnd/>
              </a:ln>
            </p:spPr>
            <p:txBody>
              <a:bodyPr/>
              <a:lstStyle/>
              <a:p>
                <a:endParaRPr lang="en-US"/>
              </a:p>
            </p:txBody>
          </p:sp>
          <p:sp>
            <p:nvSpPr>
              <p:cNvPr id="43" name="Line 26"/>
              <p:cNvSpPr>
                <a:spLocks noChangeShapeType="1"/>
              </p:cNvSpPr>
              <p:nvPr/>
            </p:nvSpPr>
            <p:spPr bwMode="auto">
              <a:xfrm>
                <a:off x="2178" y="1826"/>
                <a:ext cx="1" cy="132"/>
              </a:xfrm>
              <a:prstGeom prst="line">
                <a:avLst/>
              </a:prstGeom>
              <a:noFill/>
              <a:ln w="17463">
                <a:solidFill>
                  <a:srgbClr val="000000"/>
                </a:solidFill>
                <a:round/>
                <a:headEnd/>
                <a:tailEnd/>
              </a:ln>
            </p:spPr>
            <p:txBody>
              <a:bodyPr/>
              <a:lstStyle/>
              <a:p>
                <a:endParaRPr lang="en-US"/>
              </a:p>
            </p:txBody>
          </p:sp>
        </p:grpSp>
        <p:sp>
          <p:nvSpPr>
            <p:cNvPr id="23" name="Line 27"/>
            <p:cNvSpPr>
              <a:spLocks noChangeShapeType="1"/>
            </p:cNvSpPr>
            <p:nvPr/>
          </p:nvSpPr>
          <p:spPr bwMode="auto">
            <a:xfrm>
              <a:off x="2654" y="2255"/>
              <a:ext cx="20" cy="76"/>
            </a:xfrm>
            <a:prstGeom prst="line">
              <a:avLst/>
            </a:prstGeom>
            <a:noFill/>
            <a:ln w="17463">
              <a:solidFill>
                <a:srgbClr val="000000"/>
              </a:solidFill>
              <a:round/>
              <a:headEnd/>
              <a:tailEnd/>
            </a:ln>
          </p:spPr>
          <p:txBody>
            <a:bodyPr/>
            <a:lstStyle/>
            <a:p>
              <a:endParaRPr lang="en-US"/>
            </a:p>
          </p:txBody>
        </p:sp>
        <p:sp>
          <p:nvSpPr>
            <p:cNvPr id="24" name="Freeform 28"/>
            <p:cNvSpPr>
              <a:spLocks/>
            </p:cNvSpPr>
            <p:nvPr/>
          </p:nvSpPr>
          <p:spPr bwMode="auto">
            <a:xfrm>
              <a:off x="4502" y="1824"/>
              <a:ext cx="230" cy="115"/>
            </a:xfrm>
            <a:custGeom>
              <a:avLst/>
              <a:gdLst>
                <a:gd name="T0" fmla="*/ 0 w 230"/>
                <a:gd name="T1" fmla="*/ 2 h 115"/>
                <a:gd name="T2" fmla="*/ 67 w 230"/>
                <a:gd name="T3" fmla="*/ 115 h 115"/>
                <a:gd name="T4" fmla="*/ 230 w 230"/>
                <a:gd name="T5" fmla="*/ 112 h 115"/>
                <a:gd name="T6" fmla="*/ 230 w 230"/>
                <a:gd name="T7" fmla="*/ 0 h 115"/>
                <a:gd name="T8" fmla="*/ 0 w 230"/>
                <a:gd name="T9" fmla="*/ 2 h 115"/>
                <a:gd name="T10" fmla="*/ 0 60000 65536"/>
                <a:gd name="T11" fmla="*/ 0 60000 65536"/>
                <a:gd name="T12" fmla="*/ 0 60000 65536"/>
                <a:gd name="T13" fmla="*/ 0 60000 65536"/>
                <a:gd name="T14" fmla="*/ 0 60000 65536"/>
                <a:gd name="T15" fmla="*/ 0 w 230"/>
                <a:gd name="T16" fmla="*/ 0 h 115"/>
                <a:gd name="T17" fmla="*/ 230 w 230"/>
                <a:gd name="T18" fmla="*/ 115 h 115"/>
              </a:gdLst>
              <a:ahLst/>
              <a:cxnLst>
                <a:cxn ang="T10">
                  <a:pos x="T0" y="T1"/>
                </a:cxn>
                <a:cxn ang="T11">
                  <a:pos x="T2" y="T3"/>
                </a:cxn>
                <a:cxn ang="T12">
                  <a:pos x="T4" y="T5"/>
                </a:cxn>
                <a:cxn ang="T13">
                  <a:pos x="T6" y="T7"/>
                </a:cxn>
                <a:cxn ang="T14">
                  <a:pos x="T8" y="T9"/>
                </a:cxn>
              </a:cxnLst>
              <a:rect l="T15" t="T16" r="T17" b="T18"/>
              <a:pathLst>
                <a:path w="230" h="115">
                  <a:moveTo>
                    <a:pt x="0" y="2"/>
                  </a:moveTo>
                  <a:lnTo>
                    <a:pt x="67" y="115"/>
                  </a:lnTo>
                  <a:lnTo>
                    <a:pt x="230" y="112"/>
                  </a:lnTo>
                  <a:lnTo>
                    <a:pt x="230" y="0"/>
                  </a:lnTo>
                  <a:lnTo>
                    <a:pt x="0" y="2"/>
                  </a:lnTo>
                  <a:close/>
                </a:path>
              </a:pathLst>
            </a:custGeom>
            <a:solidFill>
              <a:schemeClr val="accent1"/>
            </a:solidFill>
            <a:ln w="17526">
              <a:solidFill>
                <a:srgbClr val="000000"/>
              </a:solidFill>
              <a:round/>
              <a:headEnd/>
              <a:tailEnd/>
            </a:ln>
          </p:spPr>
          <p:txBody>
            <a:bodyPr/>
            <a:lstStyle/>
            <a:p>
              <a:endParaRPr lang="en-US"/>
            </a:p>
          </p:txBody>
        </p:sp>
        <p:grpSp>
          <p:nvGrpSpPr>
            <p:cNvPr id="25" name="Group 29"/>
            <p:cNvGrpSpPr>
              <a:grpSpLocks/>
            </p:cNvGrpSpPr>
            <p:nvPr/>
          </p:nvGrpSpPr>
          <p:grpSpPr bwMode="auto">
            <a:xfrm>
              <a:off x="2202" y="1848"/>
              <a:ext cx="2948" cy="498"/>
              <a:chOff x="2202" y="1848"/>
              <a:chExt cx="2948" cy="498"/>
            </a:xfrm>
          </p:grpSpPr>
          <p:sp>
            <p:nvSpPr>
              <p:cNvPr id="29" name="Freeform 30"/>
              <p:cNvSpPr>
                <a:spLocks/>
              </p:cNvSpPr>
              <p:nvPr/>
            </p:nvSpPr>
            <p:spPr bwMode="auto">
              <a:xfrm>
                <a:off x="2202" y="1854"/>
                <a:ext cx="2786" cy="492"/>
              </a:xfrm>
              <a:custGeom>
                <a:avLst/>
                <a:gdLst>
                  <a:gd name="T0" fmla="*/ 373 w 2786"/>
                  <a:gd name="T1" fmla="*/ 42 h 492"/>
                  <a:gd name="T2" fmla="*/ 184 w 2786"/>
                  <a:gd name="T3" fmla="*/ 49 h 492"/>
                  <a:gd name="T4" fmla="*/ 120 w 2786"/>
                  <a:gd name="T5" fmla="*/ 57 h 492"/>
                  <a:gd name="T6" fmla="*/ 71 w 2786"/>
                  <a:gd name="T7" fmla="*/ 67 h 492"/>
                  <a:gd name="T8" fmla="*/ 43 w 2786"/>
                  <a:gd name="T9" fmla="*/ 77 h 492"/>
                  <a:gd name="T10" fmla="*/ 24 w 2786"/>
                  <a:gd name="T11" fmla="*/ 94 h 492"/>
                  <a:gd name="T12" fmla="*/ 11 w 2786"/>
                  <a:gd name="T13" fmla="*/ 114 h 492"/>
                  <a:gd name="T14" fmla="*/ 3 w 2786"/>
                  <a:gd name="T15" fmla="*/ 142 h 492"/>
                  <a:gd name="T16" fmla="*/ 0 w 2786"/>
                  <a:gd name="T17" fmla="*/ 180 h 492"/>
                  <a:gd name="T18" fmla="*/ 0 w 2786"/>
                  <a:gd name="T19" fmla="*/ 299 h 492"/>
                  <a:gd name="T20" fmla="*/ 3 w 2786"/>
                  <a:gd name="T21" fmla="*/ 331 h 492"/>
                  <a:gd name="T22" fmla="*/ 11 w 2786"/>
                  <a:gd name="T23" fmla="*/ 354 h 492"/>
                  <a:gd name="T24" fmla="*/ 31 w 2786"/>
                  <a:gd name="T25" fmla="*/ 367 h 492"/>
                  <a:gd name="T26" fmla="*/ 64 w 2786"/>
                  <a:gd name="T27" fmla="*/ 374 h 492"/>
                  <a:gd name="T28" fmla="*/ 97 w 2786"/>
                  <a:gd name="T29" fmla="*/ 377 h 492"/>
                  <a:gd name="T30" fmla="*/ 197 w 2786"/>
                  <a:gd name="T31" fmla="*/ 382 h 492"/>
                  <a:gd name="T32" fmla="*/ 340 w 2786"/>
                  <a:gd name="T33" fmla="*/ 391 h 492"/>
                  <a:gd name="T34" fmla="*/ 498 w 2786"/>
                  <a:gd name="T35" fmla="*/ 404 h 492"/>
                  <a:gd name="T36" fmla="*/ 699 w 2786"/>
                  <a:gd name="T37" fmla="*/ 419 h 492"/>
                  <a:gd name="T38" fmla="*/ 857 w 2786"/>
                  <a:gd name="T39" fmla="*/ 427 h 492"/>
                  <a:gd name="T40" fmla="*/ 977 w 2786"/>
                  <a:gd name="T41" fmla="*/ 431 h 492"/>
                  <a:gd name="T42" fmla="*/ 1093 w 2786"/>
                  <a:gd name="T43" fmla="*/ 446 h 492"/>
                  <a:gd name="T44" fmla="*/ 1239 w 2786"/>
                  <a:gd name="T45" fmla="*/ 469 h 492"/>
                  <a:gd name="T46" fmla="*/ 1319 w 2786"/>
                  <a:gd name="T47" fmla="*/ 489 h 492"/>
                  <a:gd name="T48" fmla="*/ 1384 w 2786"/>
                  <a:gd name="T49" fmla="*/ 492 h 492"/>
                  <a:gd name="T50" fmla="*/ 1424 w 2786"/>
                  <a:gd name="T51" fmla="*/ 459 h 492"/>
                  <a:gd name="T52" fmla="*/ 1520 w 2786"/>
                  <a:gd name="T53" fmla="*/ 414 h 492"/>
                  <a:gd name="T54" fmla="*/ 1479 w 2786"/>
                  <a:gd name="T55" fmla="*/ 431 h 492"/>
                  <a:gd name="T56" fmla="*/ 1580 w 2786"/>
                  <a:gd name="T57" fmla="*/ 407 h 492"/>
                  <a:gd name="T58" fmla="*/ 1691 w 2786"/>
                  <a:gd name="T59" fmla="*/ 387 h 492"/>
                  <a:gd name="T60" fmla="*/ 1896 w 2786"/>
                  <a:gd name="T61" fmla="*/ 359 h 492"/>
                  <a:gd name="T62" fmla="*/ 2055 w 2786"/>
                  <a:gd name="T63" fmla="*/ 346 h 492"/>
                  <a:gd name="T64" fmla="*/ 2218 w 2786"/>
                  <a:gd name="T65" fmla="*/ 327 h 492"/>
                  <a:gd name="T66" fmla="*/ 2336 w 2786"/>
                  <a:gd name="T67" fmla="*/ 312 h 492"/>
                  <a:gd name="T68" fmla="*/ 2439 w 2786"/>
                  <a:gd name="T69" fmla="*/ 292 h 492"/>
                  <a:gd name="T70" fmla="*/ 2556 w 2786"/>
                  <a:gd name="T71" fmla="*/ 261 h 492"/>
                  <a:gd name="T72" fmla="*/ 2659 w 2786"/>
                  <a:gd name="T73" fmla="*/ 215 h 492"/>
                  <a:gd name="T74" fmla="*/ 2715 w 2786"/>
                  <a:gd name="T75" fmla="*/ 175 h 492"/>
                  <a:gd name="T76" fmla="*/ 2786 w 2786"/>
                  <a:gd name="T77" fmla="*/ 99 h 492"/>
                  <a:gd name="T78" fmla="*/ 2667 w 2786"/>
                  <a:gd name="T79" fmla="*/ 99 h 492"/>
                  <a:gd name="T80" fmla="*/ 2527 w 2786"/>
                  <a:gd name="T81" fmla="*/ 84 h 492"/>
                  <a:gd name="T82" fmla="*/ 2360 w 2786"/>
                  <a:gd name="T83" fmla="*/ 72 h 492"/>
                  <a:gd name="T84" fmla="*/ 2340 w 2786"/>
                  <a:gd name="T85" fmla="*/ 19 h 492"/>
                  <a:gd name="T86" fmla="*/ 2248 w 2786"/>
                  <a:gd name="T87" fmla="*/ 19 h 492"/>
                  <a:gd name="T88" fmla="*/ 1974 w 2786"/>
                  <a:gd name="T89" fmla="*/ 12 h 492"/>
                  <a:gd name="T90" fmla="*/ 1691 w 2786"/>
                  <a:gd name="T91" fmla="*/ 4 h 492"/>
                  <a:gd name="T92" fmla="*/ 1220 w 2786"/>
                  <a:gd name="T93" fmla="*/ 0 h 492"/>
                  <a:gd name="T94" fmla="*/ 797 w 2786"/>
                  <a:gd name="T95" fmla="*/ 17 h 492"/>
                  <a:gd name="T96" fmla="*/ 563 w 2786"/>
                  <a:gd name="T97" fmla="*/ 32 h 492"/>
                  <a:gd name="T98" fmla="*/ 373 w 2786"/>
                  <a:gd name="T99" fmla="*/ 42 h 492"/>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2786"/>
                  <a:gd name="T151" fmla="*/ 0 h 492"/>
                  <a:gd name="T152" fmla="*/ 2786 w 2786"/>
                  <a:gd name="T153" fmla="*/ 492 h 492"/>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2786" h="492">
                    <a:moveTo>
                      <a:pt x="373" y="42"/>
                    </a:moveTo>
                    <a:lnTo>
                      <a:pt x="184" y="49"/>
                    </a:lnTo>
                    <a:lnTo>
                      <a:pt x="120" y="57"/>
                    </a:lnTo>
                    <a:lnTo>
                      <a:pt x="71" y="67"/>
                    </a:lnTo>
                    <a:lnTo>
                      <a:pt x="43" y="77"/>
                    </a:lnTo>
                    <a:lnTo>
                      <a:pt x="24" y="94"/>
                    </a:lnTo>
                    <a:lnTo>
                      <a:pt x="11" y="114"/>
                    </a:lnTo>
                    <a:lnTo>
                      <a:pt x="3" y="142"/>
                    </a:lnTo>
                    <a:lnTo>
                      <a:pt x="0" y="180"/>
                    </a:lnTo>
                    <a:lnTo>
                      <a:pt x="0" y="299"/>
                    </a:lnTo>
                    <a:lnTo>
                      <a:pt x="3" y="331"/>
                    </a:lnTo>
                    <a:lnTo>
                      <a:pt x="11" y="354"/>
                    </a:lnTo>
                    <a:lnTo>
                      <a:pt x="31" y="367"/>
                    </a:lnTo>
                    <a:lnTo>
                      <a:pt x="64" y="374"/>
                    </a:lnTo>
                    <a:lnTo>
                      <a:pt x="97" y="377"/>
                    </a:lnTo>
                    <a:lnTo>
                      <a:pt x="197" y="382"/>
                    </a:lnTo>
                    <a:lnTo>
                      <a:pt x="340" y="391"/>
                    </a:lnTo>
                    <a:lnTo>
                      <a:pt x="498" y="404"/>
                    </a:lnTo>
                    <a:lnTo>
                      <a:pt x="699" y="419"/>
                    </a:lnTo>
                    <a:lnTo>
                      <a:pt x="857" y="427"/>
                    </a:lnTo>
                    <a:lnTo>
                      <a:pt x="977" y="431"/>
                    </a:lnTo>
                    <a:lnTo>
                      <a:pt x="1093" y="446"/>
                    </a:lnTo>
                    <a:lnTo>
                      <a:pt x="1239" y="469"/>
                    </a:lnTo>
                    <a:lnTo>
                      <a:pt x="1319" y="489"/>
                    </a:lnTo>
                    <a:lnTo>
                      <a:pt x="1384" y="492"/>
                    </a:lnTo>
                    <a:lnTo>
                      <a:pt x="1424" y="459"/>
                    </a:lnTo>
                    <a:lnTo>
                      <a:pt x="1520" y="414"/>
                    </a:lnTo>
                    <a:lnTo>
                      <a:pt x="1479" y="431"/>
                    </a:lnTo>
                    <a:lnTo>
                      <a:pt x="1580" y="407"/>
                    </a:lnTo>
                    <a:lnTo>
                      <a:pt x="1691" y="387"/>
                    </a:lnTo>
                    <a:lnTo>
                      <a:pt x="1896" y="359"/>
                    </a:lnTo>
                    <a:lnTo>
                      <a:pt x="2055" y="346"/>
                    </a:lnTo>
                    <a:lnTo>
                      <a:pt x="2218" y="327"/>
                    </a:lnTo>
                    <a:lnTo>
                      <a:pt x="2336" y="312"/>
                    </a:lnTo>
                    <a:lnTo>
                      <a:pt x="2439" y="292"/>
                    </a:lnTo>
                    <a:lnTo>
                      <a:pt x="2556" y="261"/>
                    </a:lnTo>
                    <a:lnTo>
                      <a:pt x="2659" y="215"/>
                    </a:lnTo>
                    <a:lnTo>
                      <a:pt x="2715" y="175"/>
                    </a:lnTo>
                    <a:lnTo>
                      <a:pt x="2786" y="99"/>
                    </a:lnTo>
                    <a:lnTo>
                      <a:pt x="2667" y="99"/>
                    </a:lnTo>
                    <a:lnTo>
                      <a:pt x="2527" y="84"/>
                    </a:lnTo>
                    <a:lnTo>
                      <a:pt x="2360" y="72"/>
                    </a:lnTo>
                    <a:lnTo>
                      <a:pt x="2340" y="19"/>
                    </a:lnTo>
                    <a:lnTo>
                      <a:pt x="2248" y="19"/>
                    </a:lnTo>
                    <a:lnTo>
                      <a:pt x="1974" y="12"/>
                    </a:lnTo>
                    <a:lnTo>
                      <a:pt x="1691" y="4"/>
                    </a:lnTo>
                    <a:lnTo>
                      <a:pt x="1220" y="0"/>
                    </a:lnTo>
                    <a:lnTo>
                      <a:pt x="797" y="17"/>
                    </a:lnTo>
                    <a:lnTo>
                      <a:pt x="563" y="32"/>
                    </a:lnTo>
                    <a:lnTo>
                      <a:pt x="373" y="42"/>
                    </a:lnTo>
                    <a:close/>
                  </a:path>
                </a:pathLst>
              </a:custGeom>
              <a:solidFill>
                <a:schemeClr val="accent1"/>
              </a:solidFill>
              <a:ln w="17526">
                <a:solidFill>
                  <a:srgbClr val="000000"/>
                </a:solidFill>
                <a:round/>
                <a:headEnd/>
                <a:tailEnd/>
              </a:ln>
            </p:spPr>
            <p:txBody>
              <a:bodyPr/>
              <a:lstStyle/>
              <a:p>
                <a:endParaRPr lang="en-US"/>
              </a:p>
            </p:txBody>
          </p:sp>
          <p:grpSp>
            <p:nvGrpSpPr>
              <p:cNvPr id="30" name="Group 31"/>
              <p:cNvGrpSpPr>
                <a:grpSpLocks/>
              </p:cNvGrpSpPr>
              <p:nvPr/>
            </p:nvGrpSpPr>
            <p:grpSpPr bwMode="auto">
              <a:xfrm>
                <a:off x="2602" y="1983"/>
                <a:ext cx="93" cy="135"/>
                <a:chOff x="2602" y="1983"/>
                <a:chExt cx="93" cy="135"/>
              </a:xfrm>
            </p:grpSpPr>
            <p:sp>
              <p:nvSpPr>
                <p:cNvPr id="40" name="Rectangle 32"/>
                <p:cNvSpPr>
                  <a:spLocks noChangeArrowheads="1"/>
                </p:cNvSpPr>
                <p:nvPr/>
              </p:nvSpPr>
              <p:spPr bwMode="auto">
                <a:xfrm>
                  <a:off x="2607" y="1983"/>
                  <a:ext cx="83" cy="135"/>
                </a:xfrm>
                <a:prstGeom prst="rect">
                  <a:avLst/>
                </a:prstGeom>
                <a:solidFill>
                  <a:schemeClr val="bg2"/>
                </a:solidFill>
                <a:ln w="17526">
                  <a:solidFill>
                    <a:srgbClr val="000000"/>
                  </a:solidFill>
                  <a:miter lim="800000"/>
                  <a:headEnd/>
                  <a:tailEnd/>
                </a:ln>
              </p:spPr>
              <p:txBody>
                <a:bodyPr/>
                <a:lstStyle/>
                <a:p>
                  <a:endParaRPr lang="en-US"/>
                </a:p>
              </p:txBody>
            </p:sp>
            <p:sp>
              <p:nvSpPr>
                <p:cNvPr id="41" name="Freeform 33"/>
                <p:cNvSpPr>
                  <a:spLocks/>
                </p:cNvSpPr>
                <p:nvPr/>
              </p:nvSpPr>
              <p:spPr bwMode="auto">
                <a:xfrm>
                  <a:off x="2602" y="2031"/>
                  <a:ext cx="93" cy="32"/>
                </a:xfrm>
                <a:custGeom>
                  <a:avLst/>
                  <a:gdLst>
                    <a:gd name="T0" fmla="*/ 3 w 93"/>
                    <a:gd name="T1" fmla="*/ 0 h 32"/>
                    <a:gd name="T2" fmla="*/ 93 w 93"/>
                    <a:gd name="T3" fmla="*/ 0 h 32"/>
                    <a:gd name="T4" fmla="*/ 93 w 93"/>
                    <a:gd name="T5" fmla="*/ 32 h 32"/>
                    <a:gd name="T6" fmla="*/ 0 w 93"/>
                    <a:gd name="T7" fmla="*/ 32 h 32"/>
                    <a:gd name="T8" fmla="*/ 3 w 93"/>
                    <a:gd name="T9" fmla="*/ 0 h 32"/>
                    <a:gd name="T10" fmla="*/ 0 60000 65536"/>
                    <a:gd name="T11" fmla="*/ 0 60000 65536"/>
                    <a:gd name="T12" fmla="*/ 0 60000 65536"/>
                    <a:gd name="T13" fmla="*/ 0 60000 65536"/>
                    <a:gd name="T14" fmla="*/ 0 60000 65536"/>
                    <a:gd name="T15" fmla="*/ 0 w 93"/>
                    <a:gd name="T16" fmla="*/ 0 h 32"/>
                    <a:gd name="T17" fmla="*/ 93 w 93"/>
                    <a:gd name="T18" fmla="*/ 32 h 32"/>
                  </a:gdLst>
                  <a:ahLst/>
                  <a:cxnLst>
                    <a:cxn ang="T10">
                      <a:pos x="T0" y="T1"/>
                    </a:cxn>
                    <a:cxn ang="T11">
                      <a:pos x="T2" y="T3"/>
                    </a:cxn>
                    <a:cxn ang="T12">
                      <a:pos x="T4" y="T5"/>
                    </a:cxn>
                    <a:cxn ang="T13">
                      <a:pos x="T6" y="T7"/>
                    </a:cxn>
                    <a:cxn ang="T14">
                      <a:pos x="T8" y="T9"/>
                    </a:cxn>
                  </a:cxnLst>
                  <a:rect l="T15" t="T16" r="T17" b="T18"/>
                  <a:pathLst>
                    <a:path w="93" h="32">
                      <a:moveTo>
                        <a:pt x="3" y="0"/>
                      </a:moveTo>
                      <a:lnTo>
                        <a:pt x="93" y="0"/>
                      </a:lnTo>
                      <a:lnTo>
                        <a:pt x="93" y="32"/>
                      </a:lnTo>
                      <a:lnTo>
                        <a:pt x="0" y="32"/>
                      </a:lnTo>
                      <a:lnTo>
                        <a:pt x="3" y="0"/>
                      </a:lnTo>
                      <a:close/>
                    </a:path>
                  </a:pathLst>
                </a:custGeom>
                <a:solidFill>
                  <a:srgbClr val="000000"/>
                </a:solidFill>
                <a:ln w="17463">
                  <a:solidFill>
                    <a:srgbClr val="000000"/>
                  </a:solidFill>
                  <a:round/>
                  <a:headEnd/>
                  <a:tailEnd/>
                </a:ln>
              </p:spPr>
              <p:txBody>
                <a:bodyPr/>
                <a:lstStyle/>
                <a:p>
                  <a:endParaRPr lang="en-US"/>
                </a:p>
              </p:txBody>
            </p:sp>
          </p:grpSp>
          <p:grpSp>
            <p:nvGrpSpPr>
              <p:cNvPr id="31" name="Group 34"/>
              <p:cNvGrpSpPr>
                <a:grpSpLocks/>
              </p:cNvGrpSpPr>
              <p:nvPr/>
            </p:nvGrpSpPr>
            <p:grpSpPr bwMode="auto">
              <a:xfrm>
                <a:off x="3290" y="1996"/>
                <a:ext cx="339" cy="277"/>
                <a:chOff x="3290" y="1996"/>
                <a:chExt cx="339" cy="277"/>
              </a:xfrm>
            </p:grpSpPr>
            <p:sp>
              <p:nvSpPr>
                <p:cNvPr id="38" name="Freeform 35"/>
                <p:cNvSpPr>
                  <a:spLocks/>
                </p:cNvSpPr>
                <p:nvPr/>
              </p:nvSpPr>
              <p:spPr bwMode="auto">
                <a:xfrm>
                  <a:off x="3403" y="1996"/>
                  <a:ext cx="206" cy="132"/>
                </a:xfrm>
                <a:custGeom>
                  <a:avLst/>
                  <a:gdLst>
                    <a:gd name="T0" fmla="*/ 0 w 206"/>
                    <a:gd name="T1" fmla="*/ 0 h 132"/>
                    <a:gd name="T2" fmla="*/ 0 w 206"/>
                    <a:gd name="T3" fmla="*/ 132 h 132"/>
                    <a:gd name="T4" fmla="*/ 206 w 206"/>
                    <a:gd name="T5" fmla="*/ 132 h 132"/>
                    <a:gd name="T6" fmla="*/ 99 w 206"/>
                    <a:gd name="T7" fmla="*/ 8 h 132"/>
                    <a:gd name="T8" fmla="*/ 0 w 206"/>
                    <a:gd name="T9" fmla="*/ 0 h 132"/>
                    <a:gd name="T10" fmla="*/ 0 60000 65536"/>
                    <a:gd name="T11" fmla="*/ 0 60000 65536"/>
                    <a:gd name="T12" fmla="*/ 0 60000 65536"/>
                    <a:gd name="T13" fmla="*/ 0 60000 65536"/>
                    <a:gd name="T14" fmla="*/ 0 60000 65536"/>
                    <a:gd name="T15" fmla="*/ 0 w 206"/>
                    <a:gd name="T16" fmla="*/ 0 h 132"/>
                    <a:gd name="T17" fmla="*/ 206 w 206"/>
                    <a:gd name="T18" fmla="*/ 132 h 132"/>
                  </a:gdLst>
                  <a:ahLst/>
                  <a:cxnLst>
                    <a:cxn ang="T10">
                      <a:pos x="T0" y="T1"/>
                    </a:cxn>
                    <a:cxn ang="T11">
                      <a:pos x="T2" y="T3"/>
                    </a:cxn>
                    <a:cxn ang="T12">
                      <a:pos x="T4" y="T5"/>
                    </a:cxn>
                    <a:cxn ang="T13">
                      <a:pos x="T6" y="T7"/>
                    </a:cxn>
                    <a:cxn ang="T14">
                      <a:pos x="T8" y="T9"/>
                    </a:cxn>
                  </a:cxnLst>
                  <a:rect l="T15" t="T16" r="T17" b="T18"/>
                  <a:pathLst>
                    <a:path w="206" h="132">
                      <a:moveTo>
                        <a:pt x="0" y="0"/>
                      </a:moveTo>
                      <a:lnTo>
                        <a:pt x="0" y="132"/>
                      </a:lnTo>
                      <a:lnTo>
                        <a:pt x="206" y="132"/>
                      </a:lnTo>
                      <a:lnTo>
                        <a:pt x="99" y="8"/>
                      </a:lnTo>
                      <a:lnTo>
                        <a:pt x="0" y="0"/>
                      </a:lnTo>
                      <a:close/>
                    </a:path>
                  </a:pathLst>
                </a:custGeom>
                <a:solidFill>
                  <a:schemeClr val="accent1"/>
                </a:solidFill>
                <a:ln w="17526">
                  <a:solidFill>
                    <a:srgbClr val="000000"/>
                  </a:solidFill>
                  <a:round/>
                  <a:headEnd/>
                  <a:tailEnd/>
                </a:ln>
              </p:spPr>
              <p:txBody>
                <a:bodyPr/>
                <a:lstStyle/>
                <a:p>
                  <a:endParaRPr lang="en-US"/>
                </a:p>
              </p:txBody>
            </p:sp>
            <p:sp>
              <p:nvSpPr>
                <p:cNvPr id="39" name="Freeform 36"/>
                <p:cNvSpPr>
                  <a:spLocks/>
                </p:cNvSpPr>
                <p:nvPr/>
              </p:nvSpPr>
              <p:spPr bwMode="auto">
                <a:xfrm>
                  <a:off x="3290" y="2128"/>
                  <a:ext cx="339" cy="145"/>
                </a:xfrm>
                <a:custGeom>
                  <a:avLst/>
                  <a:gdLst>
                    <a:gd name="T0" fmla="*/ 113 w 339"/>
                    <a:gd name="T1" fmla="*/ 0 h 145"/>
                    <a:gd name="T2" fmla="*/ 326 w 339"/>
                    <a:gd name="T3" fmla="*/ 0 h 145"/>
                    <a:gd name="T4" fmla="*/ 339 w 339"/>
                    <a:gd name="T5" fmla="*/ 145 h 145"/>
                    <a:gd name="T6" fmla="*/ 68 w 339"/>
                    <a:gd name="T7" fmla="*/ 145 h 145"/>
                    <a:gd name="T8" fmla="*/ 0 w 339"/>
                    <a:gd name="T9" fmla="*/ 85 h 145"/>
                    <a:gd name="T10" fmla="*/ 113 w 339"/>
                    <a:gd name="T11" fmla="*/ 0 h 145"/>
                    <a:gd name="T12" fmla="*/ 0 60000 65536"/>
                    <a:gd name="T13" fmla="*/ 0 60000 65536"/>
                    <a:gd name="T14" fmla="*/ 0 60000 65536"/>
                    <a:gd name="T15" fmla="*/ 0 60000 65536"/>
                    <a:gd name="T16" fmla="*/ 0 60000 65536"/>
                    <a:gd name="T17" fmla="*/ 0 60000 65536"/>
                    <a:gd name="T18" fmla="*/ 0 w 339"/>
                    <a:gd name="T19" fmla="*/ 0 h 145"/>
                    <a:gd name="T20" fmla="*/ 339 w 339"/>
                    <a:gd name="T21" fmla="*/ 145 h 145"/>
                  </a:gdLst>
                  <a:ahLst/>
                  <a:cxnLst>
                    <a:cxn ang="T12">
                      <a:pos x="T0" y="T1"/>
                    </a:cxn>
                    <a:cxn ang="T13">
                      <a:pos x="T2" y="T3"/>
                    </a:cxn>
                    <a:cxn ang="T14">
                      <a:pos x="T4" y="T5"/>
                    </a:cxn>
                    <a:cxn ang="T15">
                      <a:pos x="T6" y="T7"/>
                    </a:cxn>
                    <a:cxn ang="T16">
                      <a:pos x="T8" y="T9"/>
                    </a:cxn>
                    <a:cxn ang="T17">
                      <a:pos x="T10" y="T11"/>
                    </a:cxn>
                  </a:cxnLst>
                  <a:rect l="T18" t="T19" r="T20" b="T21"/>
                  <a:pathLst>
                    <a:path w="339" h="145">
                      <a:moveTo>
                        <a:pt x="113" y="0"/>
                      </a:moveTo>
                      <a:lnTo>
                        <a:pt x="326" y="0"/>
                      </a:lnTo>
                      <a:lnTo>
                        <a:pt x="339" y="145"/>
                      </a:lnTo>
                      <a:lnTo>
                        <a:pt x="68" y="145"/>
                      </a:lnTo>
                      <a:lnTo>
                        <a:pt x="0" y="85"/>
                      </a:lnTo>
                      <a:lnTo>
                        <a:pt x="113" y="0"/>
                      </a:lnTo>
                      <a:close/>
                    </a:path>
                  </a:pathLst>
                </a:custGeom>
                <a:solidFill>
                  <a:schemeClr val="accent1"/>
                </a:solidFill>
                <a:ln w="17526">
                  <a:solidFill>
                    <a:srgbClr val="000000"/>
                  </a:solidFill>
                  <a:round/>
                  <a:headEnd/>
                  <a:tailEnd/>
                </a:ln>
              </p:spPr>
              <p:txBody>
                <a:bodyPr/>
                <a:lstStyle/>
                <a:p>
                  <a:endParaRPr lang="en-US"/>
                </a:p>
              </p:txBody>
            </p:sp>
          </p:grpSp>
          <p:sp>
            <p:nvSpPr>
              <p:cNvPr id="32" name="Line 37"/>
              <p:cNvSpPr>
                <a:spLocks noChangeShapeType="1"/>
              </p:cNvSpPr>
              <p:nvPr/>
            </p:nvSpPr>
            <p:spPr bwMode="auto">
              <a:xfrm>
                <a:off x="2262" y="1934"/>
                <a:ext cx="1" cy="302"/>
              </a:xfrm>
              <a:prstGeom prst="line">
                <a:avLst/>
              </a:prstGeom>
              <a:noFill/>
              <a:ln w="17463">
                <a:solidFill>
                  <a:srgbClr val="000000"/>
                </a:solidFill>
                <a:round/>
                <a:headEnd/>
                <a:tailEnd/>
              </a:ln>
            </p:spPr>
            <p:txBody>
              <a:bodyPr/>
              <a:lstStyle/>
              <a:p>
                <a:endParaRPr lang="en-US"/>
              </a:p>
            </p:txBody>
          </p:sp>
          <p:sp>
            <p:nvSpPr>
              <p:cNvPr id="33" name="Freeform 38"/>
              <p:cNvSpPr>
                <a:spLocks/>
              </p:cNvSpPr>
              <p:nvPr/>
            </p:nvSpPr>
            <p:spPr bwMode="auto">
              <a:xfrm>
                <a:off x="4241" y="1943"/>
                <a:ext cx="909" cy="53"/>
              </a:xfrm>
              <a:custGeom>
                <a:avLst/>
                <a:gdLst>
                  <a:gd name="T0" fmla="*/ 41 w 909"/>
                  <a:gd name="T1" fmla="*/ 0 h 53"/>
                  <a:gd name="T2" fmla="*/ 909 w 909"/>
                  <a:gd name="T3" fmla="*/ 1 h 53"/>
                  <a:gd name="T4" fmla="*/ 907 w 909"/>
                  <a:gd name="T5" fmla="*/ 51 h 53"/>
                  <a:gd name="T6" fmla="*/ 36 w 909"/>
                  <a:gd name="T7" fmla="*/ 53 h 53"/>
                  <a:gd name="T8" fmla="*/ 15 w 909"/>
                  <a:gd name="T9" fmla="*/ 46 h 53"/>
                  <a:gd name="T10" fmla="*/ 0 w 909"/>
                  <a:gd name="T11" fmla="*/ 30 h 53"/>
                  <a:gd name="T12" fmla="*/ 9 w 909"/>
                  <a:gd name="T13" fmla="*/ 1 h 53"/>
                  <a:gd name="T14" fmla="*/ 41 w 909"/>
                  <a:gd name="T15" fmla="*/ 0 h 53"/>
                  <a:gd name="T16" fmla="*/ 0 60000 65536"/>
                  <a:gd name="T17" fmla="*/ 0 60000 65536"/>
                  <a:gd name="T18" fmla="*/ 0 60000 65536"/>
                  <a:gd name="T19" fmla="*/ 0 60000 65536"/>
                  <a:gd name="T20" fmla="*/ 0 60000 65536"/>
                  <a:gd name="T21" fmla="*/ 0 60000 65536"/>
                  <a:gd name="T22" fmla="*/ 0 60000 65536"/>
                  <a:gd name="T23" fmla="*/ 0 60000 65536"/>
                  <a:gd name="T24" fmla="*/ 0 w 909"/>
                  <a:gd name="T25" fmla="*/ 0 h 53"/>
                  <a:gd name="T26" fmla="*/ 909 w 909"/>
                  <a:gd name="T27" fmla="*/ 53 h 5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909" h="53">
                    <a:moveTo>
                      <a:pt x="41" y="0"/>
                    </a:moveTo>
                    <a:lnTo>
                      <a:pt x="909" y="1"/>
                    </a:lnTo>
                    <a:lnTo>
                      <a:pt x="907" y="51"/>
                    </a:lnTo>
                    <a:lnTo>
                      <a:pt x="36" y="53"/>
                    </a:lnTo>
                    <a:lnTo>
                      <a:pt x="15" y="46"/>
                    </a:lnTo>
                    <a:lnTo>
                      <a:pt x="0" y="30"/>
                    </a:lnTo>
                    <a:lnTo>
                      <a:pt x="9" y="1"/>
                    </a:lnTo>
                    <a:lnTo>
                      <a:pt x="41" y="0"/>
                    </a:lnTo>
                    <a:close/>
                  </a:path>
                </a:pathLst>
              </a:custGeom>
              <a:solidFill>
                <a:schemeClr val="bg2"/>
              </a:solidFill>
              <a:ln w="17526">
                <a:solidFill>
                  <a:srgbClr val="000000"/>
                </a:solidFill>
                <a:round/>
                <a:headEnd/>
                <a:tailEnd/>
              </a:ln>
            </p:spPr>
            <p:txBody>
              <a:bodyPr/>
              <a:lstStyle/>
              <a:p>
                <a:endParaRPr lang="en-US"/>
              </a:p>
            </p:txBody>
          </p:sp>
          <p:grpSp>
            <p:nvGrpSpPr>
              <p:cNvPr id="34" name="Group 39"/>
              <p:cNvGrpSpPr>
                <a:grpSpLocks/>
              </p:cNvGrpSpPr>
              <p:nvPr/>
            </p:nvGrpSpPr>
            <p:grpSpPr bwMode="auto">
              <a:xfrm>
                <a:off x="2834" y="1968"/>
                <a:ext cx="381" cy="86"/>
                <a:chOff x="2834" y="1968"/>
                <a:chExt cx="381" cy="86"/>
              </a:xfrm>
            </p:grpSpPr>
            <p:sp>
              <p:nvSpPr>
                <p:cNvPr id="36" name="Freeform 40"/>
                <p:cNvSpPr>
                  <a:spLocks/>
                </p:cNvSpPr>
                <p:nvPr/>
              </p:nvSpPr>
              <p:spPr bwMode="auto">
                <a:xfrm>
                  <a:off x="2834" y="1968"/>
                  <a:ext cx="381" cy="81"/>
                </a:xfrm>
                <a:custGeom>
                  <a:avLst/>
                  <a:gdLst>
                    <a:gd name="T0" fmla="*/ 179 w 381"/>
                    <a:gd name="T1" fmla="*/ 0 h 81"/>
                    <a:gd name="T2" fmla="*/ 85 w 381"/>
                    <a:gd name="T3" fmla="*/ 0 h 81"/>
                    <a:gd name="T4" fmla="*/ 40 w 381"/>
                    <a:gd name="T5" fmla="*/ 5 h 81"/>
                    <a:gd name="T6" fmla="*/ 12 w 381"/>
                    <a:gd name="T7" fmla="*/ 16 h 81"/>
                    <a:gd name="T8" fmla="*/ 0 w 381"/>
                    <a:gd name="T9" fmla="*/ 36 h 81"/>
                    <a:gd name="T10" fmla="*/ 7 w 381"/>
                    <a:gd name="T11" fmla="*/ 61 h 81"/>
                    <a:gd name="T12" fmla="*/ 24 w 381"/>
                    <a:gd name="T13" fmla="*/ 68 h 81"/>
                    <a:gd name="T14" fmla="*/ 44 w 381"/>
                    <a:gd name="T15" fmla="*/ 73 h 81"/>
                    <a:gd name="T16" fmla="*/ 85 w 381"/>
                    <a:gd name="T17" fmla="*/ 81 h 81"/>
                    <a:gd name="T18" fmla="*/ 139 w 381"/>
                    <a:gd name="T19" fmla="*/ 81 h 81"/>
                    <a:gd name="T20" fmla="*/ 199 w 381"/>
                    <a:gd name="T21" fmla="*/ 76 h 81"/>
                    <a:gd name="T22" fmla="*/ 312 w 381"/>
                    <a:gd name="T23" fmla="*/ 63 h 81"/>
                    <a:gd name="T24" fmla="*/ 381 w 381"/>
                    <a:gd name="T25" fmla="*/ 53 h 81"/>
                    <a:gd name="T26" fmla="*/ 381 w 381"/>
                    <a:gd name="T27" fmla="*/ 28 h 81"/>
                    <a:gd name="T28" fmla="*/ 300 w 381"/>
                    <a:gd name="T29" fmla="*/ 16 h 81"/>
                    <a:gd name="T30" fmla="*/ 235 w 381"/>
                    <a:gd name="T31" fmla="*/ 8 h 81"/>
                    <a:gd name="T32" fmla="*/ 179 w 381"/>
                    <a:gd name="T33" fmla="*/ 0 h 81"/>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381"/>
                    <a:gd name="T52" fmla="*/ 0 h 81"/>
                    <a:gd name="T53" fmla="*/ 381 w 381"/>
                    <a:gd name="T54" fmla="*/ 81 h 81"/>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381" h="81">
                      <a:moveTo>
                        <a:pt x="179" y="0"/>
                      </a:moveTo>
                      <a:lnTo>
                        <a:pt x="85" y="0"/>
                      </a:lnTo>
                      <a:lnTo>
                        <a:pt x="40" y="5"/>
                      </a:lnTo>
                      <a:lnTo>
                        <a:pt x="12" y="16"/>
                      </a:lnTo>
                      <a:lnTo>
                        <a:pt x="0" y="36"/>
                      </a:lnTo>
                      <a:lnTo>
                        <a:pt x="7" y="61"/>
                      </a:lnTo>
                      <a:lnTo>
                        <a:pt x="24" y="68"/>
                      </a:lnTo>
                      <a:lnTo>
                        <a:pt x="44" y="73"/>
                      </a:lnTo>
                      <a:lnTo>
                        <a:pt x="85" y="81"/>
                      </a:lnTo>
                      <a:lnTo>
                        <a:pt x="139" y="81"/>
                      </a:lnTo>
                      <a:lnTo>
                        <a:pt x="199" y="76"/>
                      </a:lnTo>
                      <a:lnTo>
                        <a:pt x="312" y="63"/>
                      </a:lnTo>
                      <a:lnTo>
                        <a:pt x="381" y="53"/>
                      </a:lnTo>
                      <a:lnTo>
                        <a:pt x="381" y="28"/>
                      </a:lnTo>
                      <a:lnTo>
                        <a:pt x="300" y="16"/>
                      </a:lnTo>
                      <a:lnTo>
                        <a:pt x="235" y="8"/>
                      </a:lnTo>
                      <a:lnTo>
                        <a:pt x="179" y="0"/>
                      </a:lnTo>
                      <a:close/>
                    </a:path>
                  </a:pathLst>
                </a:custGeom>
                <a:solidFill>
                  <a:schemeClr val="bg2"/>
                </a:solidFill>
                <a:ln w="17526">
                  <a:solidFill>
                    <a:srgbClr val="000000"/>
                  </a:solidFill>
                  <a:round/>
                  <a:headEnd/>
                  <a:tailEnd/>
                </a:ln>
              </p:spPr>
              <p:txBody>
                <a:bodyPr/>
                <a:lstStyle/>
                <a:p>
                  <a:endParaRPr lang="en-US"/>
                </a:p>
              </p:txBody>
            </p:sp>
            <p:sp>
              <p:nvSpPr>
                <p:cNvPr id="37" name="Line 41"/>
                <p:cNvSpPr>
                  <a:spLocks noChangeShapeType="1"/>
                </p:cNvSpPr>
                <p:nvPr/>
              </p:nvSpPr>
              <p:spPr bwMode="auto">
                <a:xfrm>
                  <a:off x="2876" y="1973"/>
                  <a:ext cx="1" cy="81"/>
                </a:xfrm>
                <a:prstGeom prst="line">
                  <a:avLst/>
                </a:prstGeom>
                <a:noFill/>
                <a:ln w="17463">
                  <a:solidFill>
                    <a:srgbClr val="000000"/>
                  </a:solidFill>
                  <a:round/>
                  <a:headEnd/>
                  <a:tailEnd/>
                </a:ln>
              </p:spPr>
              <p:txBody>
                <a:bodyPr/>
                <a:lstStyle/>
                <a:p>
                  <a:endParaRPr lang="en-US"/>
                </a:p>
              </p:txBody>
            </p:sp>
          </p:grpSp>
          <p:sp>
            <p:nvSpPr>
              <p:cNvPr id="35" name="Freeform 42"/>
              <p:cNvSpPr>
                <a:spLocks/>
              </p:cNvSpPr>
              <p:nvPr/>
            </p:nvSpPr>
            <p:spPr bwMode="auto">
              <a:xfrm>
                <a:off x="2518" y="1848"/>
                <a:ext cx="1219" cy="156"/>
              </a:xfrm>
              <a:custGeom>
                <a:avLst/>
                <a:gdLst>
                  <a:gd name="T0" fmla="*/ 0 w 1219"/>
                  <a:gd name="T1" fmla="*/ 38 h 156"/>
                  <a:gd name="T2" fmla="*/ 84 w 1219"/>
                  <a:gd name="T3" fmla="*/ 23 h 156"/>
                  <a:gd name="T4" fmla="*/ 165 w 1219"/>
                  <a:gd name="T5" fmla="*/ 11 h 156"/>
                  <a:gd name="T6" fmla="*/ 319 w 1219"/>
                  <a:gd name="T7" fmla="*/ 0 h 156"/>
                  <a:gd name="T8" fmla="*/ 625 w 1219"/>
                  <a:gd name="T9" fmla="*/ 0 h 156"/>
                  <a:gd name="T10" fmla="*/ 760 w 1219"/>
                  <a:gd name="T11" fmla="*/ 15 h 156"/>
                  <a:gd name="T12" fmla="*/ 832 w 1219"/>
                  <a:gd name="T13" fmla="*/ 23 h 156"/>
                  <a:gd name="T14" fmla="*/ 910 w 1219"/>
                  <a:gd name="T15" fmla="*/ 36 h 156"/>
                  <a:gd name="T16" fmla="*/ 964 w 1219"/>
                  <a:gd name="T17" fmla="*/ 51 h 156"/>
                  <a:gd name="T18" fmla="*/ 1040 w 1219"/>
                  <a:gd name="T19" fmla="*/ 71 h 156"/>
                  <a:gd name="T20" fmla="*/ 1151 w 1219"/>
                  <a:gd name="T21" fmla="*/ 101 h 156"/>
                  <a:gd name="T22" fmla="*/ 1219 w 1219"/>
                  <a:gd name="T23" fmla="*/ 133 h 156"/>
                  <a:gd name="T24" fmla="*/ 1164 w 1219"/>
                  <a:gd name="T25" fmla="*/ 141 h 156"/>
                  <a:gd name="T26" fmla="*/ 1104 w 1219"/>
                  <a:gd name="T27" fmla="*/ 148 h 156"/>
                  <a:gd name="T28" fmla="*/ 1011 w 1219"/>
                  <a:gd name="T29" fmla="*/ 153 h 156"/>
                  <a:gd name="T30" fmla="*/ 931 w 1219"/>
                  <a:gd name="T31" fmla="*/ 156 h 156"/>
                  <a:gd name="T32" fmla="*/ 760 w 1219"/>
                  <a:gd name="T33" fmla="*/ 156 h 156"/>
                  <a:gd name="T34" fmla="*/ 559 w 1219"/>
                  <a:gd name="T35" fmla="*/ 148 h 156"/>
                  <a:gd name="T36" fmla="*/ 391 w 1219"/>
                  <a:gd name="T37" fmla="*/ 136 h 156"/>
                  <a:gd name="T38" fmla="*/ 275 w 1219"/>
                  <a:gd name="T39" fmla="*/ 123 h 156"/>
                  <a:gd name="T40" fmla="*/ 189 w 1219"/>
                  <a:gd name="T41" fmla="*/ 105 h 156"/>
                  <a:gd name="T42" fmla="*/ 100 w 1219"/>
                  <a:gd name="T43" fmla="*/ 86 h 156"/>
                  <a:gd name="T44" fmla="*/ 33 w 1219"/>
                  <a:gd name="T45" fmla="*/ 63 h 156"/>
                  <a:gd name="T46" fmla="*/ 0 w 1219"/>
                  <a:gd name="T47" fmla="*/ 38 h 15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219"/>
                  <a:gd name="T73" fmla="*/ 0 h 156"/>
                  <a:gd name="T74" fmla="*/ 1219 w 1219"/>
                  <a:gd name="T75" fmla="*/ 156 h 15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219" h="156">
                    <a:moveTo>
                      <a:pt x="0" y="38"/>
                    </a:moveTo>
                    <a:lnTo>
                      <a:pt x="84" y="23"/>
                    </a:lnTo>
                    <a:lnTo>
                      <a:pt x="165" y="11"/>
                    </a:lnTo>
                    <a:lnTo>
                      <a:pt x="319" y="0"/>
                    </a:lnTo>
                    <a:lnTo>
                      <a:pt x="625" y="0"/>
                    </a:lnTo>
                    <a:lnTo>
                      <a:pt x="760" y="15"/>
                    </a:lnTo>
                    <a:lnTo>
                      <a:pt x="832" y="23"/>
                    </a:lnTo>
                    <a:lnTo>
                      <a:pt x="910" y="36"/>
                    </a:lnTo>
                    <a:lnTo>
                      <a:pt x="964" y="51"/>
                    </a:lnTo>
                    <a:lnTo>
                      <a:pt x="1040" y="71"/>
                    </a:lnTo>
                    <a:lnTo>
                      <a:pt x="1151" y="101"/>
                    </a:lnTo>
                    <a:lnTo>
                      <a:pt x="1219" y="133"/>
                    </a:lnTo>
                    <a:lnTo>
                      <a:pt x="1164" y="141"/>
                    </a:lnTo>
                    <a:lnTo>
                      <a:pt x="1104" y="148"/>
                    </a:lnTo>
                    <a:lnTo>
                      <a:pt x="1011" y="153"/>
                    </a:lnTo>
                    <a:lnTo>
                      <a:pt x="931" y="156"/>
                    </a:lnTo>
                    <a:lnTo>
                      <a:pt x="760" y="156"/>
                    </a:lnTo>
                    <a:lnTo>
                      <a:pt x="559" y="148"/>
                    </a:lnTo>
                    <a:lnTo>
                      <a:pt x="391" y="136"/>
                    </a:lnTo>
                    <a:lnTo>
                      <a:pt x="275" y="123"/>
                    </a:lnTo>
                    <a:lnTo>
                      <a:pt x="189" y="105"/>
                    </a:lnTo>
                    <a:lnTo>
                      <a:pt x="100" y="86"/>
                    </a:lnTo>
                    <a:lnTo>
                      <a:pt x="33" y="63"/>
                    </a:lnTo>
                    <a:lnTo>
                      <a:pt x="0" y="38"/>
                    </a:lnTo>
                    <a:close/>
                  </a:path>
                </a:pathLst>
              </a:custGeom>
              <a:solidFill>
                <a:schemeClr val="accent1"/>
              </a:solidFill>
              <a:ln w="17526">
                <a:solidFill>
                  <a:srgbClr val="000000"/>
                </a:solidFill>
                <a:round/>
                <a:headEnd/>
                <a:tailEnd/>
              </a:ln>
            </p:spPr>
            <p:txBody>
              <a:bodyPr/>
              <a:lstStyle/>
              <a:p>
                <a:endParaRPr lang="en-US"/>
              </a:p>
            </p:txBody>
          </p:sp>
        </p:grpSp>
        <p:grpSp>
          <p:nvGrpSpPr>
            <p:cNvPr id="26" name="Group 43"/>
            <p:cNvGrpSpPr>
              <a:grpSpLocks/>
            </p:cNvGrpSpPr>
            <p:nvPr/>
          </p:nvGrpSpPr>
          <p:grpSpPr bwMode="auto">
            <a:xfrm>
              <a:off x="1651" y="1826"/>
              <a:ext cx="574" cy="459"/>
              <a:chOff x="1651" y="1826"/>
              <a:chExt cx="574" cy="459"/>
            </a:xfrm>
          </p:grpSpPr>
          <p:sp>
            <p:nvSpPr>
              <p:cNvPr id="27" name="Freeform 44"/>
              <p:cNvSpPr>
                <a:spLocks/>
              </p:cNvSpPr>
              <p:nvPr/>
            </p:nvSpPr>
            <p:spPr bwMode="auto">
              <a:xfrm>
                <a:off x="1651" y="1826"/>
                <a:ext cx="574" cy="459"/>
              </a:xfrm>
              <a:custGeom>
                <a:avLst/>
                <a:gdLst>
                  <a:gd name="T0" fmla="*/ 574 w 574"/>
                  <a:gd name="T1" fmla="*/ 0 h 459"/>
                  <a:gd name="T2" fmla="*/ 428 w 574"/>
                  <a:gd name="T3" fmla="*/ 397 h 459"/>
                  <a:gd name="T4" fmla="*/ 0 w 574"/>
                  <a:gd name="T5" fmla="*/ 397 h 459"/>
                  <a:gd name="T6" fmla="*/ 0 w 574"/>
                  <a:gd name="T7" fmla="*/ 459 h 459"/>
                  <a:gd name="T8" fmla="*/ 0 60000 65536"/>
                  <a:gd name="T9" fmla="*/ 0 60000 65536"/>
                  <a:gd name="T10" fmla="*/ 0 60000 65536"/>
                  <a:gd name="T11" fmla="*/ 0 60000 65536"/>
                  <a:gd name="T12" fmla="*/ 0 w 574"/>
                  <a:gd name="T13" fmla="*/ 0 h 459"/>
                  <a:gd name="T14" fmla="*/ 574 w 574"/>
                  <a:gd name="T15" fmla="*/ 459 h 459"/>
                </a:gdLst>
                <a:ahLst/>
                <a:cxnLst>
                  <a:cxn ang="T8">
                    <a:pos x="T0" y="T1"/>
                  </a:cxn>
                  <a:cxn ang="T9">
                    <a:pos x="T2" y="T3"/>
                  </a:cxn>
                  <a:cxn ang="T10">
                    <a:pos x="T4" y="T5"/>
                  </a:cxn>
                  <a:cxn ang="T11">
                    <a:pos x="T6" y="T7"/>
                  </a:cxn>
                </a:cxnLst>
                <a:rect l="T12" t="T13" r="T14" b="T15"/>
                <a:pathLst>
                  <a:path w="574" h="459">
                    <a:moveTo>
                      <a:pt x="574" y="0"/>
                    </a:moveTo>
                    <a:lnTo>
                      <a:pt x="428" y="397"/>
                    </a:lnTo>
                    <a:lnTo>
                      <a:pt x="0" y="397"/>
                    </a:lnTo>
                    <a:lnTo>
                      <a:pt x="0" y="459"/>
                    </a:lnTo>
                  </a:path>
                </a:pathLst>
              </a:custGeom>
              <a:noFill/>
              <a:ln w="17463">
                <a:solidFill>
                  <a:srgbClr val="000000"/>
                </a:solidFill>
                <a:round/>
                <a:headEnd/>
                <a:tailEnd/>
              </a:ln>
            </p:spPr>
            <p:txBody>
              <a:bodyPr/>
              <a:lstStyle/>
              <a:p>
                <a:endParaRPr lang="en-US"/>
              </a:p>
            </p:txBody>
          </p:sp>
          <p:sp>
            <p:nvSpPr>
              <p:cNvPr id="28" name="Line 45"/>
              <p:cNvSpPr>
                <a:spLocks noChangeShapeType="1"/>
              </p:cNvSpPr>
              <p:nvPr/>
            </p:nvSpPr>
            <p:spPr bwMode="auto">
              <a:xfrm>
                <a:off x="1724" y="1966"/>
                <a:ext cx="1" cy="262"/>
              </a:xfrm>
              <a:prstGeom prst="line">
                <a:avLst/>
              </a:prstGeom>
              <a:noFill/>
              <a:ln w="17463">
                <a:solidFill>
                  <a:srgbClr val="000000"/>
                </a:solidFill>
                <a:round/>
                <a:headEnd/>
                <a:tailEnd/>
              </a:ln>
            </p:spPr>
            <p:txBody>
              <a:bodyPr/>
              <a:lstStyle/>
              <a:p>
                <a:endParaRPr lang="en-US"/>
              </a:p>
            </p:txBody>
          </p:sp>
        </p:grpSp>
      </p:grpSp>
      <p:sp>
        <p:nvSpPr>
          <p:cNvPr id="56" name="Rectangle 203"/>
          <p:cNvSpPr>
            <a:spLocks noChangeArrowheads="1"/>
          </p:cNvSpPr>
          <p:nvPr/>
        </p:nvSpPr>
        <p:spPr bwMode="auto">
          <a:xfrm>
            <a:off x="233680" y="1493203"/>
            <a:ext cx="5332413" cy="400110"/>
          </a:xfrm>
          <a:prstGeom prst="rect">
            <a:avLst/>
          </a:prstGeom>
          <a:noFill/>
          <a:ln w="12700">
            <a:noFill/>
            <a:prstDash val="dash"/>
            <a:miter lim="800000"/>
            <a:headEnd/>
            <a:tailEnd/>
          </a:ln>
        </p:spPr>
        <p:txBody>
          <a:bodyPr>
            <a:spAutoFit/>
          </a:bodyPr>
          <a:lstStyle/>
          <a:p>
            <a:pPr eaLnBrk="1" hangingPunct="1"/>
            <a:r>
              <a:rPr lang="en-US" sz="2000" dirty="0">
                <a:latin typeface="Arial" pitchFamily="34" charset="0"/>
              </a:rPr>
              <a:t>Can be corrected while it was built..</a:t>
            </a:r>
          </a:p>
        </p:txBody>
      </p:sp>
      <p:grpSp>
        <p:nvGrpSpPr>
          <p:cNvPr id="57" name="Group 165"/>
          <p:cNvGrpSpPr>
            <a:grpSpLocks/>
          </p:cNvGrpSpPr>
          <p:nvPr/>
        </p:nvGrpSpPr>
        <p:grpSpPr bwMode="auto">
          <a:xfrm>
            <a:off x="3053398" y="2810193"/>
            <a:ext cx="7142162" cy="3700462"/>
            <a:chOff x="811" y="775"/>
            <a:chExt cx="4499" cy="2331"/>
          </a:xfrm>
          <a:scene3d>
            <a:camera prst="perspectiveRight"/>
            <a:lightRig rig="threePt" dir="t"/>
          </a:scene3d>
        </p:grpSpPr>
        <p:sp>
          <p:nvSpPr>
            <p:cNvPr id="58" name="AutoShape 166"/>
            <p:cNvSpPr>
              <a:spLocks noChangeAspect="1" noChangeArrowheads="1" noTextEdit="1"/>
            </p:cNvSpPr>
            <p:nvPr/>
          </p:nvSpPr>
          <p:spPr bwMode="auto">
            <a:xfrm>
              <a:off x="814" y="1158"/>
              <a:ext cx="4202" cy="1458"/>
            </a:xfrm>
            <a:prstGeom prst="rect">
              <a:avLst/>
            </a:prstGeom>
            <a:noFill/>
            <a:ln w="9525">
              <a:noFill/>
              <a:miter lim="800000"/>
              <a:headEnd/>
              <a:tailEnd/>
            </a:ln>
          </p:spPr>
          <p:txBody>
            <a:bodyPr/>
            <a:lstStyle/>
            <a:p>
              <a:endParaRPr lang="en-US"/>
            </a:p>
          </p:txBody>
        </p:sp>
        <p:grpSp>
          <p:nvGrpSpPr>
            <p:cNvPr id="59" name="Group 167"/>
            <p:cNvGrpSpPr>
              <a:grpSpLocks/>
            </p:cNvGrpSpPr>
            <p:nvPr/>
          </p:nvGrpSpPr>
          <p:grpSpPr bwMode="auto">
            <a:xfrm>
              <a:off x="927" y="1787"/>
              <a:ext cx="3864" cy="535"/>
              <a:chOff x="1095" y="1811"/>
              <a:chExt cx="3864" cy="535"/>
            </a:xfrm>
          </p:grpSpPr>
          <p:sp>
            <p:nvSpPr>
              <p:cNvPr id="93" name="Freeform 168"/>
              <p:cNvSpPr>
                <a:spLocks/>
              </p:cNvSpPr>
              <p:nvPr/>
            </p:nvSpPr>
            <p:spPr bwMode="auto">
              <a:xfrm>
                <a:off x="1095" y="1811"/>
                <a:ext cx="3864" cy="535"/>
              </a:xfrm>
              <a:custGeom>
                <a:avLst/>
                <a:gdLst>
                  <a:gd name="T0" fmla="*/ 1 w 3864"/>
                  <a:gd name="T1" fmla="*/ 415 h 535"/>
                  <a:gd name="T2" fmla="*/ 468 w 3864"/>
                  <a:gd name="T3" fmla="*/ 218 h 535"/>
                  <a:gd name="T4" fmla="*/ 615 w 3864"/>
                  <a:gd name="T5" fmla="*/ 157 h 535"/>
                  <a:gd name="T6" fmla="*/ 739 w 3864"/>
                  <a:gd name="T7" fmla="*/ 55 h 535"/>
                  <a:gd name="T8" fmla="*/ 821 w 3864"/>
                  <a:gd name="T9" fmla="*/ 0 h 535"/>
                  <a:gd name="T10" fmla="*/ 1034 w 3864"/>
                  <a:gd name="T11" fmla="*/ 0 h 535"/>
                  <a:gd name="T12" fmla="*/ 1094 w 3864"/>
                  <a:gd name="T13" fmla="*/ 8 h 535"/>
                  <a:gd name="T14" fmla="*/ 3478 w 3864"/>
                  <a:gd name="T15" fmla="*/ 15 h 535"/>
                  <a:gd name="T16" fmla="*/ 3638 w 3864"/>
                  <a:gd name="T17" fmla="*/ 15 h 535"/>
                  <a:gd name="T18" fmla="*/ 3737 w 3864"/>
                  <a:gd name="T19" fmla="*/ 32 h 535"/>
                  <a:gd name="T20" fmla="*/ 3824 w 3864"/>
                  <a:gd name="T21" fmla="*/ 55 h 535"/>
                  <a:gd name="T22" fmla="*/ 3864 w 3864"/>
                  <a:gd name="T23" fmla="*/ 85 h 535"/>
                  <a:gd name="T24" fmla="*/ 3864 w 3864"/>
                  <a:gd name="T25" fmla="*/ 377 h 535"/>
                  <a:gd name="T26" fmla="*/ 3830 w 3864"/>
                  <a:gd name="T27" fmla="*/ 412 h 535"/>
                  <a:gd name="T28" fmla="*/ 3790 w 3864"/>
                  <a:gd name="T29" fmla="*/ 429 h 535"/>
                  <a:gd name="T30" fmla="*/ 3737 w 3864"/>
                  <a:gd name="T31" fmla="*/ 435 h 535"/>
                  <a:gd name="T32" fmla="*/ 3551 w 3864"/>
                  <a:gd name="T33" fmla="*/ 444 h 535"/>
                  <a:gd name="T34" fmla="*/ 3085 w 3864"/>
                  <a:gd name="T35" fmla="*/ 457 h 535"/>
                  <a:gd name="T36" fmla="*/ 2639 w 3864"/>
                  <a:gd name="T37" fmla="*/ 489 h 535"/>
                  <a:gd name="T38" fmla="*/ 2546 w 3864"/>
                  <a:gd name="T39" fmla="*/ 489 h 535"/>
                  <a:gd name="T40" fmla="*/ 2506 w 3864"/>
                  <a:gd name="T41" fmla="*/ 520 h 535"/>
                  <a:gd name="T42" fmla="*/ 2459 w 3864"/>
                  <a:gd name="T43" fmla="*/ 535 h 535"/>
                  <a:gd name="T44" fmla="*/ 2160 w 3864"/>
                  <a:gd name="T45" fmla="*/ 497 h 535"/>
                  <a:gd name="T46" fmla="*/ 2039 w 3864"/>
                  <a:gd name="T47" fmla="*/ 497 h 535"/>
                  <a:gd name="T48" fmla="*/ 1733 w 3864"/>
                  <a:gd name="T49" fmla="*/ 520 h 535"/>
                  <a:gd name="T50" fmla="*/ 1625 w 3864"/>
                  <a:gd name="T51" fmla="*/ 525 h 535"/>
                  <a:gd name="T52" fmla="*/ 1585 w 3864"/>
                  <a:gd name="T53" fmla="*/ 527 h 535"/>
                  <a:gd name="T54" fmla="*/ 1547 w 3864"/>
                  <a:gd name="T55" fmla="*/ 520 h 535"/>
                  <a:gd name="T56" fmla="*/ 1520 w 3864"/>
                  <a:gd name="T57" fmla="*/ 474 h 535"/>
                  <a:gd name="T58" fmla="*/ 300 w 3864"/>
                  <a:gd name="T59" fmla="*/ 474 h 535"/>
                  <a:gd name="T60" fmla="*/ 236 w 3864"/>
                  <a:gd name="T61" fmla="*/ 465 h 535"/>
                  <a:gd name="T62" fmla="*/ 0 w 3864"/>
                  <a:gd name="T63" fmla="*/ 457 h 535"/>
                  <a:gd name="T64" fmla="*/ 1 w 3864"/>
                  <a:gd name="T65" fmla="*/ 415 h 53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864"/>
                  <a:gd name="T100" fmla="*/ 0 h 535"/>
                  <a:gd name="T101" fmla="*/ 3864 w 3864"/>
                  <a:gd name="T102" fmla="*/ 535 h 535"/>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864" h="535">
                    <a:moveTo>
                      <a:pt x="1" y="415"/>
                    </a:moveTo>
                    <a:lnTo>
                      <a:pt x="468" y="218"/>
                    </a:lnTo>
                    <a:lnTo>
                      <a:pt x="615" y="157"/>
                    </a:lnTo>
                    <a:lnTo>
                      <a:pt x="739" y="55"/>
                    </a:lnTo>
                    <a:lnTo>
                      <a:pt x="821" y="0"/>
                    </a:lnTo>
                    <a:lnTo>
                      <a:pt x="1034" y="0"/>
                    </a:lnTo>
                    <a:lnTo>
                      <a:pt x="1094" y="8"/>
                    </a:lnTo>
                    <a:lnTo>
                      <a:pt x="3478" y="15"/>
                    </a:lnTo>
                    <a:lnTo>
                      <a:pt x="3638" y="15"/>
                    </a:lnTo>
                    <a:lnTo>
                      <a:pt x="3737" y="32"/>
                    </a:lnTo>
                    <a:lnTo>
                      <a:pt x="3824" y="55"/>
                    </a:lnTo>
                    <a:lnTo>
                      <a:pt x="3864" y="85"/>
                    </a:lnTo>
                    <a:lnTo>
                      <a:pt x="3864" y="377"/>
                    </a:lnTo>
                    <a:lnTo>
                      <a:pt x="3830" y="412"/>
                    </a:lnTo>
                    <a:lnTo>
                      <a:pt x="3790" y="429"/>
                    </a:lnTo>
                    <a:lnTo>
                      <a:pt x="3737" y="435"/>
                    </a:lnTo>
                    <a:lnTo>
                      <a:pt x="3551" y="444"/>
                    </a:lnTo>
                    <a:lnTo>
                      <a:pt x="3085" y="457"/>
                    </a:lnTo>
                    <a:lnTo>
                      <a:pt x="2639" y="489"/>
                    </a:lnTo>
                    <a:lnTo>
                      <a:pt x="2546" y="489"/>
                    </a:lnTo>
                    <a:lnTo>
                      <a:pt x="2506" y="520"/>
                    </a:lnTo>
                    <a:lnTo>
                      <a:pt x="2459" y="535"/>
                    </a:lnTo>
                    <a:lnTo>
                      <a:pt x="2160" y="497"/>
                    </a:lnTo>
                    <a:lnTo>
                      <a:pt x="2039" y="497"/>
                    </a:lnTo>
                    <a:lnTo>
                      <a:pt x="1733" y="520"/>
                    </a:lnTo>
                    <a:lnTo>
                      <a:pt x="1625" y="525"/>
                    </a:lnTo>
                    <a:lnTo>
                      <a:pt x="1585" y="527"/>
                    </a:lnTo>
                    <a:lnTo>
                      <a:pt x="1547" y="520"/>
                    </a:lnTo>
                    <a:lnTo>
                      <a:pt x="1520" y="474"/>
                    </a:lnTo>
                    <a:lnTo>
                      <a:pt x="300" y="474"/>
                    </a:lnTo>
                    <a:lnTo>
                      <a:pt x="236" y="465"/>
                    </a:lnTo>
                    <a:lnTo>
                      <a:pt x="0" y="457"/>
                    </a:lnTo>
                    <a:lnTo>
                      <a:pt x="1" y="415"/>
                    </a:lnTo>
                    <a:close/>
                  </a:path>
                </a:pathLst>
              </a:custGeom>
              <a:solidFill>
                <a:schemeClr val="accent1"/>
              </a:solidFill>
              <a:ln w="17526">
                <a:solidFill>
                  <a:srgbClr val="000000"/>
                </a:solidFill>
                <a:round/>
                <a:headEnd/>
                <a:tailEnd/>
              </a:ln>
            </p:spPr>
            <p:txBody>
              <a:bodyPr/>
              <a:lstStyle/>
              <a:p>
                <a:endParaRPr lang="en-US"/>
              </a:p>
            </p:txBody>
          </p:sp>
          <p:sp>
            <p:nvSpPr>
              <p:cNvPr id="94" name="Line 169"/>
              <p:cNvSpPr>
                <a:spLocks noChangeShapeType="1"/>
              </p:cNvSpPr>
              <p:nvPr/>
            </p:nvSpPr>
            <p:spPr bwMode="auto">
              <a:xfrm>
                <a:off x="4935" y="1883"/>
                <a:ext cx="1" cy="345"/>
              </a:xfrm>
              <a:prstGeom prst="line">
                <a:avLst/>
              </a:prstGeom>
              <a:noFill/>
              <a:ln w="17463">
                <a:solidFill>
                  <a:srgbClr val="000000"/>
                </a:solidFill>
                <a:round/>
                <a:headEnd/>
                <a:tailEnd/>
              </a:ln>
            </p:spPr>
            <p:txBody>
              <a:bodyPr/>
              <a:lstStyle/>
              <a:p>
                <a:endParaRPr lang="en-US"/>
              </a:p>
            </p:txBody>
          </p:sp>
        </p:grpSp>
        <p:sp>
          <p:nvSpPr>
            <p:cNvPr id="60" name="Freeform 170"/>
            <p:cNvSpPr>
              <a:spLocks/>
            </p:cNvSpPr>
            <p:nvPr/>
          </p:nvSpPr>
          <p:spPr bwMode="auto">
            <a:xfrm>
              <a:off x="4654" y="2252"/>
              <a:ext cx="240" cy="185"/>
            </a:xfrm>
            <a:custGeom>
              <a:avLst/>
              <a:gdLst>
                <a:gd name="T0" fmla="*/ 14 w 240"/>
                <a:gd name="T1" fmla="*/ 185 h 185"/>
                <a:gd name="T2" fmla="*/ 0 w 240"/>
                <a:gd name="T3" fmla="*/ 62 h 185"/>
                <a:gd name="T4" fmla="*/ 240 w 240"/>
                <a:gd name="T5" fmla="*/ 0 h 185"/>
                <a:gd name="T6" fmla="*/ 240 w 240"/>
                <a:gd name="T7" fmla="*/ 179 h 185"/>
                <a:gd name="T8" fmla="*/ 14 w 240"/>
                <a:gd name="T9" fmla="*/ 185 h 185"/>
                <a:gd name="T10" fmla="*/ 0 60000 65536"/>
                <a:gd name="T11" fmla="*/ 0 60000 65536"/>
                <a:gd name="T12" fmla="*/ 0 60000 65536"/>
                <a:gd name="T13" fmla="*/ 0 60000 65536"/>
                <a:gd name="T14" fmla="*/ 0 60000 65536"/>
                <a:gd name="T15" fmla="*/ 0 w 240"/>
                <a:gd name="T16" fmla="*/ 0 h 185"/>
                <a:gd name="T17" fmla="*/ 240 w 240"/>
                <a:gd name="T18" fmla="*/ 185 h 185"/>
              </a:gdLst>
              <a:ahLst/>
              <a:cxnLst>
                <a:cxn ang="T10">
                  <a:pos x="T0" y="T1"/>
                </a:cxn>
                <a:cxn ang="T11">
                  <a:pos x="T2" y="T3"/>
                </a:cxn>
                <a:cxn ang="T12">
                  <a:pos x="T4" y="T5"/>
                </a:cxn>
                <a:cxn ang="T13">
                  <a:pos x="T6" y="T7"/>
                </a:cxn>
                <a:cxn ang="T14">
                  <a:pos x="T8" y="T9"/>
                </a:cxn>
              </a:cxnLst>
              <a:rect l="T15" t="T16" r="T17" b="T18"/>
              <a:pathLst>
                <a:path w="240" h="185">
                  <a:moveTo>
                    <a:pt x="14" y="185"/>
                  </a:moveTo>
                  <a:lnTo>
                    <a:pt x="0" y="62"/>
                  </a:lnTo>
                  <a:lnTo>
                    <a:pt x="240" y="0"/>
                  </a:lnTo>
                  <a:lnTo>
                    <a:pt x="240" y="179"/>
                  </a:lnTo>
                  <a:lnTo>
                    <a:pt x="14" y="185"/>
                  </a:lnTo>
                  <a:close/>
                </a:path>
              </a:pathLst>
            </a:custGeom>
            <a:solidFill>
              <a:schemeClr val="accent1"/>
            </a:solidFill>
            <a:ln w="17526">
              <a:solidFill>
                <a:srgbClr val="000000"/>
              </a:solidFill>
              <a:round/>
              <a:headEnd/>
              <a:tailEnd/>
            </a:ln>
          </p:spPr>
          <p:txBody>
            <a:bodyPr/>
            <a:lstStyle/>
            <a:p>
              <a:endParaRPr lang="en-US"/>
            </a:p>
          </p:txBody>
        </p:sp>
        <p:grpSp>
          <p:nvGrpSpPr>
            <p:cNvPr id="61" name="Group 171"/>
            <p:cNvGrpSpPr>
              <a:grpSpLocks/>
            </p:cNvGrpSpPr>
            <p:nvPr/>
          </p:nvGrpSpPr>
          <p:grpSpPr bwMode="auto">
            <a:xfrm rot="-2741087">
              <a:off x="3801" y="2503"/>
              <a:ext cx="852" cy="354"/>
              <a:chOff x="3897" y="2263"/>
              <a:chExt cx="852" cy="354"/>
            </a:xfrm>
          </p:grpSpPr>
          <p:sp>
            <p:nvSpPr>
              <p:cNvPr id="89" name="Freeform 172"/>
              <p:cNvSpPr>
                <a:spLocks/>
              </p:cNvSpPr>
              <p:nvPr/>
            </p:nvSpPr>
            <p:spPr bwMode="auto">
              <a:xfrm>
                <a:off x="3897" y="2263"/>
                <a:ext cx="852" cy="340"/>
              </a:xfrm>
              <a:custGeom>
                <a:avLst/>
                <a:gdLst>
                  <a:gd name="T0" fmla="*/ 0 w 852"/>
                  <a:gd name="T1" fmla="*/ 32 h 340"/>
                  <a:gd name="T2" fmla="*/ 639 w 852"/>
                  <a:gd name="T3" fmla="*/ 340 h 340"/>
                  <a:gd name="T4" fmla="*/ 719 w 852"/>
                  <a:gd name="T5" fmla="*/ 317 h 340"/>
                  <a:gd name="T6" fmla="*/ 852 w 852"/>
                  <a:gd name="T7" fmla="*/ 279 h 340"/>
                  <a:gd name="T8" fmla="*/ 839 w 852"/>
                  <a:gd name="T9" fmla="*/ 0 h 340"/>
                  <a:gd name="T10" fmla="*/ 425 w 852"/>
                  <a:gd name="T11" fmla="*/ 0 h 340"/>
                  <a:gd name="T12" fmla="*/ 0 w 852"/>
                  <a:gd name="T13" fmla="*/ 32 h 340"/>
                  <a:gd name="T14" fmla="*/ 0 60000 65536"/>
                  <a:gd name="T15" fmla="*/ 0 60000 65536"/>
                  <a:gd name="T16" fmla="*/ 0 60000 65536"/>
                  <a:gd name="T17" fmla="*/ 0 60000 65536"/>
                  <a:gd name="T18" fmla="*/ 0 60000 65536"/>
                  <a:gd name="T19" fmla="*/ 0 60000 65536"/>
                  <a:gd name="T20" fmla="*/ 0 60000 65536"/>
                  <a:gd name="T21" fmla="*/ 0 w 852"/>
                  <a:gd name="T22" fmla="*/ 0 h 340"/>
                  <a:gd name="T23" fmla="*/ 852 w 852"/>
                  <a:gd name="T24" fmla="*/ 340 h 34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52" h="340">
                    <a:moveTo>
                      <a:pt x="0" y="32"/>
                    </a:moveTo>
                    <a:lnTo>
                      <a:pt x="639" y="340"/>
                    </a:lnTo>
                    <a:lnTo>
                      <a:pt x="719" y="317"/>
                    </a:lnTo>
                    <a:lnTo>
                      <a:pt x="852" y="279"/>
                    </a:lnTo>
                    <a:lnTo>
                      <a:pt x="839" y="0"/>
                    </a:lnTo>
                    <a:lnTo>
                      <a:pt x="425" y="0"/>
                    </a:lnTo>
                    <a:lnTo>
                      <a:pt x="0" y="32"/>
                    </a:lnTo>
                    <a:close/>
                  </a:path>
                </a:pathLst>
              </a:custGeom>
              <a:solidFill>
                <a:schemeClr val="bg2"/>
              </a:solidFill>
              <a:ln w="17526">
                <a:solidFill>
                  <a:srgbClr val="000000"/>
                </a:solidFill>
                <a:round/>
                <a:headEnd/>
                <a:tailEnd/>
              </a:ln>
            </p:spPr>
            <p:txBody>
              <a:bodyPr/>
              <a:lstStyle/>
              <a:p>
                <a:endParaRPr lang="en-US"/>
              </a:p>
            </p:txBody>
          </p:sp>
          <p:sp>
            <p:nvSpPr>
              <p:cNvPr id="90" name="Freeform 173"/>
              <p:cNvSpPr>
                <a:spLocks/>
              </p:cNvSpPr>
              <p:nvPr/>
            </p:nvSpPr>
            <p:spPr bwMode="auto">
              <a:xfrm>
                <a:off x="4090" y="2365"/>
                <a:ext cx="646" cy="70"/>
              </a:xfrm>
              <a:custGeom>
                <a:avLst/>
                <a:gdLst>
                  <a:gd name="T0" fmla="*/ 0 w 646"/>
                  <a:gd name="T1" fmla="*/ 15 h 70"/>
                  <a:gd name="T2" fmla="*/ 279 w 646"/>
                  <a:gd name="T3" fmla="*/ 0 h 70"/>
                  <a:gd name="T4" fmla="*/ 292 w 646"/>
                  <a:gd name="T5" fmla="*/ 70 h 70"/>
                  <a:gd name="T6" fmla="*/ 646 w 646"/>
                  <a:gd name="T7" fmla="*/ 23 h 70"/>
                  <a:gd name="T8" fmla="*/ 639 w 646"/>
                  <a:gd name="T9" fmla="*/ 23 h 70"/>
                  <a:gd name="T10" fmla="*/ 0 60000 65536"/>
                  <a:gd name="T11" fmla="*/ 0 60000 65536"/>
                  <a:gd name="T12" fmla="*/ 0 60000 65536"/>
                  <a:gd name="T13" fmla="*/ 0 60000 65536"/>
                  <a:gd name="T14" fmla="*/ 0 60000 65536"/>
                  <a:gd name="T15" fmla="*/ 0 w 646"/>
                  <a:gd name="T16" fmla="*/ 0 h 70"/>
                  <a:gd name="T17" fmla="*/ 646 w 646"/>
                  <a:gd name="T18" fmla="*/ 70 h 70"/>
                </a:gdLst>
                <a:ahLst/>
                <a:cxnLst>
                  <a:cxn ang="T10">
                    <a:pos x="T0" y="T1"/>
                  </a:cxn>
                  <a:cxn ang="T11">
                    <a:pos x="T2" y="T3"/>
                  </a:cxn>
                  <a:cxn ang="T12">
                    <a:pos x="T4" y="T5"/>
                  </a:cxn>
                  <a:cxn ang="T13">
                    <a:pos x="T6" y="T7"/>
                  </a:cxn>
                  <a:cxn ang="T14">
                    <a:pos x="T8" y="T9"/>
                  </a:cxn>
                </a:cxnLst>
                <a:rect l="T15" t="T16" r="T17" b="T18"/>
                <a:pathLst>
                  <a:path w="646" h="70">
                    <a:moveTo>
                      <a:pt x="0" y="15"/>
                    </a:moveTo>
                    <a:lnTo>
                      <a:pt x="279" y="0"/>
                    </a:lnTo>
                    <a:lnTo>
                      <a:pt x="292" y="70"/>
                    </a:lnTo>
                    <a:lnTo>
                      <a:pt x="646" y="23"/>
                    </a:lnTo>
                    <a:lnTo>
                      <a:pt x="639" y="23"/>
                    </a:lnTo>
                  </a:path>
                </a:pathLst>
              </a:custGeom>
              <a:noFill/>
              <a:ln w="17463">
                <a:solidFill>
                  <a:srgbClr val="000000"/>
                </a:solidFill>
                <a:round/>
                <a:headEnd/>
                <a:tailEnd/>
              </a:ln>
            </p:spPr>
            <p:txBody>
              <a:bodyPr/>
              <a:lstStyle/>
              <a:p>
                <a:endParaRPr lang="en-US"/>
              </a:p>
            </p:txBody>
          </p:sp>
          <p:sp>
            <p:nvSpPr>
              <p:cNvPr id="91" name="Line 174"/>
              <p:cNvSpPr>
                <a:spLocks noChangeShapeType="1"/>
              </p:cNvSpPr>
              <p:nvPr/>
            </p:nvSpPr>
            <p:spPr bwMode="auto">
              <a:xfrm>
                <a:off x="4508" y="2426"/>
                <a:ext cx="43" cy="191"/>
              </a:xfrm>
              <a:prstGeom prst="line">
                <a:avLst/>
              </a:prstGeom>
              <a:noFill/>
              <a:ln w="17463">
                <a:solidFill>
                  <a:srgbClr val="000000"/>
                </a:solidFill>
                <a:round/>
                <a:headEnd/>
                <a:tailEnd/>
              </a:ln>
            </p:spPr>
            <p:txBody>
              <a:bodyPr/>
              <a:lstStyle/>
              <a:p>
                <a:endParaRPr lang="en-US"/>
              </a:p>
            </p:txBody>
          </p:sp>
          <p:sp>
            <p:nvSpPr>
              <p:cNvPr id="92" name="Line 175"/>
              <p:cNvSpPr>
                <a:spLocks noChangeShapeType="1"/>
              </p:cNvSpPr>
              <p:nvPr/>
            </p:nvSpPr>
            <p:spPr bwMode="auto">
              <a:xfrm>
                <a:off x="4336" y="2270"/>
                <a:ext cx="1" cy="108"/>
              </a:xfrm>
              <a:prstGeom prst="line">
                <a:avLst/>
              </a:prstGeom>
              <a:noFill/>
              <a:ln w="17463">
                <a:solidFill>
                  <a:srgbClr val="000000"/>
                </a:solidFill>
                <a:round/>
                <a:headEnd/>
                <a:tailEnd/>
              </a:ln>
            </p:spPr>
            <p:txBody>
              <a:bodyPr/>
              <a:lstStyle/>
              <a:p>
                <a:endParaRPr lang="en-US"/>
              </a:p>
            </p:txBody>
          </p:sp>
        </p:grpSp>
        <p:sp>
          <p:nvSpPr>
            <p:cNvPr id="62" name="Freeform 176"/>
            <p:cNvSpPr>
              <a:spLocks/>
            </p:cNvSpPr>
            <p:nvPr/>
          </p:nvSpPr>
          <p:spPr bwMode="auto">
            <a:xfrm rot="-3634352">
              <a:off x="782" y="2324"/>
              <a:ext cx="97" cy="40"/>
            </a:xfrm>
            <a:custGeom>
              <a:avLst/>
              <a:gdLst>
                <a:gd name="T0" fmla="*/ 97 w 97"/>
                <a:gd name="T1" fmla="*/ 0 h 40"/>
                <a:gd name="T2" fmla="*/ 0 w 97"/>
                <a:gd name="T3" fmla="*/ 30 h 40"/>
                <a:gd name="T4" fmla="*/ 97 w 97"/>
                <a:gd name="T5" fmla="*/ 40 h 40"/>
                <a:gd name="T6" fmla="*/ 97 w 97"/>
                <a:gd name="T7" fmla="*/ 0 h 40"/>
                <a:gd name="T8" fmla="*/ 0 60000 65536"/>
                <a:gd name="T9" fmla="*/ 0 60000 65536"/>
                <a:gd name="T10" fmla="*/ 0 60000 65536"/>
                <a:gd name="T11" fmla="*/ 0 60000 65536"/>
                <a:gd name="T12" fmla="*/ 0 w 97"/>
                <a:gd name="T13" fmla="*/ 0 h 40"/>
                <a:gd name="T14" fmla="*/ 97 w 97"/>
                <a:gd name="T15" fmla="*/ 40 h 40"/>
              </a:gdLst>
              <a:ahLst/>
              <a:cxnLst>
                <a:cxn ang="T8">
                  <a:pos x="T0" y="T1"/>
                </a:cxn>
                <a:cxn ang="T9">
                  <a:pos x="T2" y="T3"/>
                </a:cxn>
                <a:cxn ang="T10">
                  <a:pos x="T4" y="T5"/>
                </a:cxn>
                <a:cxn ang="T11">
                  <a:pos x="T6" y="T7"/>
                </a:cxn>
              </a:cxnLst>
              <a:rect l="T12" t="T13" r="T14" b="T15"/>
              <a:pathLst>
                <a:path w="97" h="40">
                  <a:moveTo>
                    <a:pt x="97" y="0"/>
                  </a:moveTo>
                  <a:lnTo>
                    <a:pt x="0" y="30"/>
                  </a:lnTo>
                  <a:lnTo>
                    <a:pt x="97" y="40"/>
                  </a:lnTo>
                  <a:lnTo>
                    <a:pt x="97" y="0"/>
                  </a:lnTo>
                  <a:close/>
                </a:path>
              </a:pathLst>
            </a:custGeom>
            <a:solidFill>
              <a:srgbClr val="000000"/>
            </a:solidFill>
            <a:ln w="17463">
              <a:solidFill>
                <a:srgbClr val="000000"/>
              </a:solidFill>
              <a:round/>
              <a:headEnd/>
              <a:tailEnd/>
            </a:ln>
          </p:spPr>
          <p:txBody>
            <a:bodyPr/>
            <a:lstStyle/>
            <a:p>
              <a:endParaRPr lang="en-US"/>
            </a:p>
          </p:txBody>
        </p:sp>
        <p:sp>
          <p:nvSpPr>
            <p:cNvPr id="63" name="Freeform 177"/>
            <p:cNvSpPr>
              <a:spLocks/>
            </p:cNvSpPr>
            <p:nvPr/>
          </p:nvSpPr>
          <p:spPr bwMode="auto">
            <a:xfrm>
              <a:off x="2311" y="2261"/>
              <a:ext cx="199" cy="48"/>
            </a:xfrm>
            <a:custGeom>
              <a:avLst/>
              <a:gdLst>
                <a:gd name="T0" fmla="*/ 0 w 199"/>
                <a:gd name="T1" fmla="*/ 6 h 48"/>
                <a:gd name="T2" fmla="*/ 36 w 199"/>
                <a:gd name="T3" fmla="*/ 18 h 48"/>
                <a:gd name="T4" fmla="*/ 95 w 199"/>
                <a:gd name="T5" fmla="*/ 30 h 48"/>
                <a:gd name="T6" fmla="*/ 199 w 199"/>
                <a:gd name="T7" fmla="*/ 48 h 48"/>
                <a:gd name="T8" fmla="*/ 185 w 199"/>
                <a:gd name="T9" fmla="*/ 0 h 48"/>
                <a:gd name="T10" fmla="*/ 0 w 199"/>
                <a:gd name="T11" fmla="*/ 6 h 48"/>
                <a:gd name="T12" fmla="*/ 0 60000 65536"/>
                <a:gd name="T13" fmla="*/ 0 60000 65536"/>
                <a:gd name="T14" fmla="*/ 0 60000 65536"/>
                <a:gd name="T15" fmla="*/ 0 60000 65536"/>
                <a:gd name="T16" fmla="*/ 0 60000 65536"/>
                <a:gd name="T17" fmla="*/ 0 60000 65536"/>
                <a:gd name="T18" fmla="*/ 0 w 199"/>
                <a:gd name="T19" fmla="*/ 0 h 48"/>
                <a:gd name="T20" fmla="*/ 199 w 199"/>
                <a:gd name="T21" fmla="*/ 48 h 48"/>
              </a:gdLst>
              <a:ahLst/>
              <a:cxnLst>
                <a:cxn ang="T12">
                  <a:pos x="T0" y="T1"/>
                </a:cxn>
                <a:cxn ang="T13">
                  <a:pos x="T2" y="T3"/>
                </a:cxn>
                <a:cxn ang="T14">
                  <a:pos x="T4" y="T5"/>
                </a:cxn>
                <a:cxn ang="T15">
                  <a:pos x="T6" y="T7"/>
                </a:cxn>
                <a:cxn ang="T16">
                  <a:pos x="T8" y="T9"/>
                </a:cxn>
                <a:cxn ang="T17">
                  <a:pos x="T10" y="T11"/>
                </a:cxn>
              </a:cxnLst>
              <a:rect l="T18" t="T19" r="T20" b="T21"/>
              <a:pathLst>
                <a:path w="199" h="48">
                  <a:moveTo>
                    <a:pt x="0" y="6"/>
                  </a:moveTo>
                  <a:lnTo>
                    <a:pt x="36" y="18"/>
                  </a:lnTo>
                  <a:lnTo>
                    <a:pt x="95" y="30"/>
                  </a:lnTo>
                  <a:lnTo>
                    <a:pt x="199" y="48"/>
                  </a:lnTo>
                  <a:lnTo>
                    <a:pt x="185" y="0"/>
                  </a:lnTo>
                  <a:lnTo>
                    <a:pt x="0" y="6"/>
                  </a:lnTo>
                  <a:close/>
                </a:path>
              </a:pathLst>
            </a:custGeom>
            <a:solidFill>
              <a:schemeClr val="accent1"/>
            </a:solidFill>
            <a:ln w="17526">
              <a:solidFill>
                <a:srgbClr val="000000"/>
              </a:solidFill>
              <a:round/>
              <a:headEnd/>
              <a:tailEnd/>
            </a:ln>
          </p:spPr>
          <p:txBody>
            <a:bodyPr/>
            <a:lstStyle/>
            <a:p>
              <a:endParaRPr lang="en-US"/>
            </a:p>
          </p:txBody>
        </p:sp>
        <p:grpSp>
          <p:nvGrpSpPr>
            <p:cNvPr id="64" name="Group 178"/>
            <p:cNvGrpSpPr>
              <a:grpSpLocks/>
            </p:cNvGrpSpPr>
            <p:nvPr/>
          </p:nvGrpSpPr>
          <p:grpSpPr bwMode="auto">
            <a:xfrm rot="2667657">
              <a:off x="2931" y="775"/>
              <a:ext cx="1751" cy="625"/>
              <a:chOff x="3403" y="1199"/>
              <a:chExt cx="1751" cy="625"/>
            </a:xfrm>
          </p:grpSpPr>
          <p:sp>
            <p:nvSpPr>
              <p:cNvPr id="85" name="Freeform 179"/>
              <p:cNvSpPr>
                <a:spLocks/>
              </p:cNvSpPr>
              <p:nvPr/>
            </p:nvSpPr>
            <p:spPr bwMode="auto">
              <a:xfrm>
                <a:off x="3403" y="1199"/>
                <a:ext cx="1652" cy="625"/>
              </a:xfrm>
              <a:custGeom>
                <a:avLst/>
                <a:gdLst>
                  <a:gd name="T0" fmla="*/ 0 w 1652"/>
                  <a:gd name="T1" fmla="*/ 625 h 625"/>
                  <a:gd name="T2" fmla="*/ 680 w 1652"/>
                  <a:gd name="T3" fmla="*/ 447 h 625"/>
                  <a:gd name="T4" fmla="*/ 1326 w 1652"/>
                  <a:gd name="T5" fmla="*/ 93 h 625"/>
                  <a:gd name="T6" fmla="*/ 1406 w 1652"/>
                  <a:gd name="T7" fmla="*/ 30 h 625"/>
                  <a:gd name="T8" fmla="*/ 1461 w 1652"/>
                  <a:gd name="T9" fmla="*/ 6 h 625"/>
                  <a:gd name="T10" fmla="*/ 1518 w 1652"/>
                  <a:gd name="T11" fmla="*/ 0 h 625"/>
                  <a:gd name="T12" fmla="*/ 1598 w 1652"/>
                  <a:gd name="T13" fmla="*/ 30 h 625"/>
                  <a:gd name="T14" fmla="*/ 1645 w 1652"/>
                  <a:gd name="T15" fmla="*/ 61 h 625"/>
                  <a:gd name="T16" fmla="*/ 1652 w 1652"/>
                  <a:gd name="T17" fmla="*/ 121 h 625"/>
                  <a:gd name="T18" fmla="*/ 1632 w 1652"/>
                  <a:gd name="T19" fmla="*/ 121 h 625"/>
                  <a:gd name="T20" fmla="*/ 1605 w 1652"/>
                  <a:gd name="T21" fmla="*/ 510 h 625"/>
                  <a:gd name="T22" fmla="*/ 1319 w 1652"/>
                  <a:gd name="T23" fmla="*/ 517 h 625"/>
                  <a:gd name="T24" fmla="*/ 1299 w 1652"/>
                  <a:gd name="T25" fmla="*/ 625 h 625"/>
                  <a:gd name="T26" fmla="*/ 0 w 1652"/>
                  <a:gd name="T27" fmla="*/ 625 h 62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652"/>
                  <a:gd name="T43" fmla="*/ 0 h 625"/>
                  <a:gd name="T44" fmla="*/ 1652 w 1652"/>
                  <a:gd name="T45" fmla="*/ 625 h 625"/>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652" h="625">
                    <a:moveTo>
                      <a:pt x="0" y="625"/>
                    </a:moveTo>
                    <a:lnTo>
                      <a:pt x="680" y="447"/>
                    </a:lnTo>
                    <a:lnTo>
                      <a:pt x="1326" y="93"/>
                    </a:lnTo>
                    <a:lnTo>
                      <a:pt x="1406" y="30"/>
                    </a:lnTo>
                    <a:lnTo>
                      <a:pt x="1461" y="6"/>
                    </a:lnTo>
                    <a:lnTo>
                      <a:pt x="1518" y="0"/>
                    </a:lnTo>
                    <a:lnTo>
                      <a:pt x="1598" y="30"/>
                    </a:lnTo>
                    <a:lnTo>
                      <a:pt x="1645" y="61"/>
                    </a:lnTo>
                    <a:lnTo>
                      <a:pt x="1652" y="121"/>
                    </a:lnTo>
                    <a:lnTo>
                      <a:pt x="1632" y="121"/>
                    </a:lnTo>
                    <a:lnTo>
                      <a:pt x="1605" y="510"/>
                    </a:lnTo>
                    <a:lnTo>
                      <a:pt x="1319" y="517"/>
                    </a:lnTo>
                    <a:lnTo>
                      <a:pt x="1299" y="625"/>
                    </a:lnTo>
                    <a:lnTo>
                      <a:pt x="0" y="625"/>
                    </a:lnTo>
                    <a:close/>
                  </a:path>
                </a:pathLst>
              </a:custGeom>
              <a:solidFill>
                <a:schemeClr val="accent1"/>
              </a:solidFill>
              <a:ln w="17526">
                <a:solidFill>
                  <a:srgbClr val="000000"/>
                </a:solidFill>
                <a:round/>
                <a:headEnd/>
                <a:tailEnd/>
              </a:ln>
            </p:spPr>
            <p:txBody>
              <a:bodyPr/>
              <a:lstStyle/>
              <a:p>
                <a:endParaRPr lang="en-US"/>
              </a:p>
            </p:txBody>
          </p:sp>
          <p:sp>
            <p:nvSpPr>
              <p:cNvPr id="86" name="Freeform 180"/>
              <p:cNvSpPr>
                <a:spLocks/>
              </p:cNvSpPr>
              <p:nvPr/>
            </p:nvSpPr>
            <p:spPr bwMode="auto">
              <a:xfrm>
                <a:off x="4462" y="1733"/>
                <a:ext cx="692" cy="83"/>
              </a:xfrm>
              <a:custGeom>
                <a:avLst/>
                <a:gdLst>
                  <a:gd name="T0" fmla="*/ 0 w 692"/>
                  <a:gd name="T1" fmla="*/ 23 h 83"/>
                  <a:gd name="T2" fmla="*/ 134 w 692"/>
                  <a:gd name="T3" fmla="*/ 6 h 83"/>
                  <a:gd name="T4" fmla="*/ 320 w 692"/>
                  <a:gd name="T5" fmla="*/ 0 h 83"/>
                  <a:gd name="T6" fmla="*/ 526 w 692"/>
                  <a:gd name="T7" fmla="*/ 6 h 83"/>
                  <a:gd name="T8" fmla="*/ 659 w 692"/>
                  <a:gd name="T9" fmla="*/ 23 h 83"/>
                  <a:gd name="T10" fmla="*/ 692 w 692"/>
                  <a:gd name="T11" fmla="*/ 30 h 83"/>
                  <a:gd name="T12" fmla="*/ 679 w 692"/>
                  <a:gd name="T13" fmla="*/ 46 h 83"/>
                  <a:gd name="T14" fmla="*/ 626 w 692"/>
                  <a:gd name="T15" fmla="*/ 60 h 83"/>
                  <a:gd name="T16" fmla="*/ 579 w 692"/>
                  <a:gd name="T17" fmla="*/ 68 h 83"/>
                  <a:gd name="T18" fmla="*/ 433 w 692"/>
                  <a:gd name="T19" fmla="*/ 83 h 83"/>
                  <a:gd name="T20" fmla="*/ 260 w 692"/>
                  <a:gd name="T21" fmla="*/ 75 h 83"/>
                  <a:gd name="T22" fmla="*/ 154 w 692"/>
                  <a:gd name="T23" fmla="*/ 63 h 83"/>
                  <a:gd name="T24" fmla="*/ 60 w 692"/>
                  <a:gd name="T25" fmla="*/ 46 h 83"/>
                  <a:gd name="T26" fmla="*/ 0 w 692"/>
                  <a:gd name="T27" fmla="*/ 23 h 83"/>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692"/>
                  <a:gd name="T43" fmla="*/ 0 h 83"/>
                  <a:gd name="T44" fmla="*/ 692 w 692"/>
                  <a:gd name="T45" fmla="*/ 83 h 83"/>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692" h="83">
                    <a:moveTo>
                      <a:pt x="0" y="23"/>
                    </a:moveTo>
                    <a:lnTo>
                      <a:pt x="134" y="6"/>
                    </a:lnTo>
                    <a:lnTo>
                      <a:pt x="320" y="0"/>
                    </a:lnTo>
                    <a:lnTo>
                      <a:pt x="526" y="6"/>
                    </a:lnTo>
                    <a:lnTo>
                      <a:pt x="659" y="23"/>
                    </a:lnTo>
                    <a:lnTo>
                      <a:pt x="692" y="30"/>
                    </a:lnTo>
                    <a:lnTo>
                      <a:pt x="679" y="46"/>
                    </a:lnTo>
                    <a:lnTo>
                      <a:pt x="626" y="60"/>
                    </a:lnTo>
                    <a:lnTo>
                      <a:pt x="579" y="68"/>
                    </a:lnTo>
                    <a:lnTo>
                      <a:pt x="433" y="83"/>
                    </a:lnTo>
                    <a:lnTo>
                      <a:pt x="260" y="75"/>
                    </a:lnTo>
                    <a:lnTo>
                      <a:pt x="154" y="63"/>
                    </a:lnTo>
                    <a:lnTo>
                      <a:pt x="60" y="46"/>
                    </a:lnTo>
                    <a:lnTo>
                      <a:pt x="0" y="23"/>
                    </a:lnTo>
                    <a:close/>
                  </a:path>
                </a:pathLst>
              </a:custGeom>
              <a:solidFill>
                <a:schemeClr val="accent1"/>
              </a:solidFill>
              <a:ln w="17526">
                <a:solidFill>
                  <a:srgbClr val="000000"/>
                </a:solidFill>
                <a:round/>
                <a:headEnd/>
                <a:tailEnd/>
              </a:ln>
            </p:spPr>
            <p:txBody>
              <a:bodyPr/>
              <a:lstStyle/>
              <a:p>
                <a:endParaRPr lang="en-US"/>
              </a:p>
            </p:txBody>
          </p:sp>
          <p:sp>
            <p:nvSpPr>
              <p:cNvPr id="87" name="Freeform 181"/>
              <p:cNvSpPr>
                <a:spLocks/>
              </p:cNvSpPr>
              <p:nvPr/>
            </p:nvSpPr>
            <p:spPr bwMode="auto">
              <a:xfrm>
                <a:off x="4721" y="1297"/>
                <a:ext cx="334" cy="23"/>
              </a:xfrm>
              <a:custGeom>
                <a:avLst/>
                <a:gdLst>
                  <a:gd name="T0" fmla="*/ 0 w 334"/>
                  <a:gd name="T1" fmla="*/ 0 h 23"/>
                  <a:gd name="T2" fmla="*/ 81 w 334"/>
                  <a:gd name="T3" fmla="*/ 23 h 23"/>
                  <a:gd name="T4" fmla="*/ 334 w 334"/>
                  <a:gd name="T5" fmla="*/ 23 h 23"/>
                  <a:gd name="T6" fmla="*/ 0 60000 65536"/>
                  <a:gd name="T7" fmla="*/ 0 60000 65536"/>
                  <a:gd name="T8" fmla="*/ 0 60000 65536"/>
                  <a:gd name="T9" fmla="*/ 0 w 334"/>
                  <a:gd name="T10" fmla="*/ 0 h 23"/>
                  <a:gd name="T11" fmla="*/ 334 w 334"/>
                  <a:gd name="T12" fmla="*/ 23 h 23"/>
                </a:gdLst>
                <a:ahLst/>
                <a:cxnLst>
                  <a:cxn ang="T6">
                    <a:pos x="T0" y="T1"/>
                  </a:cxn>
                  <a:cxn ang="T7">
                    <a:pos x="T2" y="T3"/>
                  </a:cxn>
                  <a:cxn ang="T8">
                    <a:pos x="T4" y="T5"/>
                  </a:cxn>
                </a:cxnLst>
                <a:rect l="T9" t="T10" r="T11" b="T12"/>
                <a:pathLst>
                  <a:path w="334" h="23">
                    <a:moveTo>
                      <a:pt x="0" y="0"/>
                    </a:moveTo>
                    <a:lnTo>
                      <a:pt x="81" y="23"/>
                    </a:lnTo>
                    <a:lnTo>
                      <a:pt x="334" y="23"/>
                    </a:lnTo>
                  </a:path>
                </a:pathLst>
              </a:custGeom>
              <a:noFill/>
              <a:ln w="17463">
                <a:solidFill>
                  <a:srgbClr val="000000"/>
                </a:solidFill>
                <a:round/>
                <a:headEnd/>
                <a:tailEnd/>
              </a:ln>
            </p:spPr>
            <p:txBody>
              <a:bodyPr/>
              <a:lstStyle/>
              <a:p>
                <a:endParaRPr lang="en-US"/>
              </a:p>
            </p:txBody>
          </p:sp>
          <p:sp>
            <p:nvSpPr>
              <p:cNvPr id="88" name="Line 182"/>
              <p:cNvSpPr>
                <a:spLocks noChangeShapeType="1"/>
              </p:cNvSpPr>
              <p:nvPr/>
            </p:nvSpPr>
            <p:spPr bwMode="auto">
              <a:xfrm>
                <a:off x="4149" y="1616"/>
                <a:ext cx="76" cy="106"/>
              </a:xfrm>
              <a:prstGeom prst="line">
                <a:avLst/>
              </a:prstGeom>
              <a:noFill/>
              <a:ln w="17463">
                <a:solidFill>
                  <a:srgbClr val="000000"/>
                </a:solidFill>
                <a:round/>
                <a:headEnd/>
                <a:tailEnd/>
              </a:ln>
            </p:spPr>
            <p:txBody>
              <a:bodyPr/>
              <a:lstStyle/>
              <a:p>
                <a:endParaRPr lang="en-US"/>
              </a:p>
            </p:txBody>
          </p:sp>
        </p:grpSp>
        <p:grpSp>
          <p:nvGrpSpPr>
            <p:cNvPr id="65" name="Group 183"/>
            <p:cNvGrpSpPr>
              <a:grpSpLocks/>
            </p:cNvGrpSpPr>
            <p:nvPr/>
          </p:nvGrpSpPr>
          <p:grpSpPr bwMode="auto">
            <a:xfrm>
              <a:off x="1550" y="1795"/>
              <a:ext cx="507" cy="167"/>
              <a:chOff x="1726" y="1811"/>
              <a:chExt cx="507" cy="167"/>
            </a:xfrm>
          </p:grpSpPr>
          <p:sp>
            <p:nvSpPr>
              <p:cNvPr id="83" name="Freeform 184"/>
              <p:cNvSpPr>
                <a:spLocks/>
              </p:cNvSpPr>
              <p:nvPr/>
            </p:nvSpPr>
            <p:spPr bwMode="auto">
              <a:xfrm>
                <a:off x="1726" y="1811"/>
                <a:ext cx="507" cy="167"/>
              </a:xfrm>
              <a:custGeom>
                <a:avLst/>
                <a:gdLst>
                  <a:gd name="T0" fmla="*/ 197 w 507"/>
                  <a:gd name="T1" fmla="*/ 0 h 167"/>
                  <a:gd name="T2" fmla="*/ 97 w 507"/>
                  <a:gd name="T3" fmla="*/ 67 h 167"/>
                  <a:gd name="T4" fmla="*/ 0 w 507"/>
                  <a:gd name="T5" fmla="*/ 150 h 167"/>
                  <a:gd name="T6" fmla="*/ 309 w 507"/>
                  <a:gd name="T7" fmla="*/ 167 h 167"/>
                  <a:gd name="T8" fmla="*/ 393 w 507"/>
                  <a:gd name="T9" fmla="*/ 152 h 167"/>
                  <a:gd name="T10" fmla="*/ 399 w 507"/>
                  <a:gd name="T11" fmla="*/ 152 h 167"/>
                  <a:gd name="T12" fmla="*/ 463 w 507"/>
                  <a:gd name="T13" fmla="*/ 137 h 167"/>
                  <a:gd name="T14" fmla="*/ 507 w 507"/>
                  <a:gd name="T15" fmla="*/ 18 h 167"/>
                  <a:gd name="T16" fmla="*/ 443 w 507"/>
                  <a:gd name="T17" fmla="*/ 8 h 167"/>
                  <a:gd name="T18" fmla="*/ 384 w 507"/>
                  <a:gd name="T19" fmla="*/ 0 h 167"/>
                  <a:gd name="T20" fmla="*/ 197 w 507"/>
                  <a:gd name="T21" fmla="*/ 0 h 16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07"/>
                  <a:gd name="T34" fmla="*/ 0 h 167"/>
                  <a:gd name="T35" fmla="*/ 507 w 507"/>
                  <a:gd name="T36" fmla="*/ 167 h 167"/>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07" h="167">
                    <a:moveTo>
                      <a:pt x="197" y="0"/>
                    </a:moveTo>
                    <a:lnTo>
                      <a:pt x="97" y="67"/>
                    </a:lnTo>
                    <a:lnTo>
                      <a:pt x="0" y="150"/>
                    </a:lnTo>
                    <a:lnTo>
                      <a:pt x="309" y="167"/>
                    </a:lnTo>
                    <a:lnTo>
                      <a:pt x="393" y="152"/>
                    </a:lnTo>
                    <a:lnTo>
                      <a:pt x="399" y="152"/>
                    </a:lnTo>
                    <a:lnTo>
                      <a:pt x="463" y="137"/>
                    </a:lnTo>
                    <a:lnTo>
                      <a:pt x="507" y="18"/>
                    </a:lnTo>
                    <a:lnTo>
                      <a:pt x="443" y="8"/>
                    </a:lnTo>
                    <a:lnTo>
                      <a:pt x="384" y="0"/>
                    </a:lnTo>
                    <a:lnTo>
                      <a:pt x="197" y="0"/>
                    </a:lnTo>
                    <a:close/>
                  </a:path>
                </a:pathLst>
              </a:custGeom>
              <a:solidFill>
                <a:srgbClr val="96CCD3"/>
              </a:solidFill>
              <a:ln w="17526">
                <a:solidFill>
                  <a:srgbClr val="000000"/>
                </a:solidFill>
                <a:round/>
                <a:headEnd/>
                <a:tailEnd/>
              </a:ln>
            </p:spPr>
            <p:txBody>
              <a:bodyPr/>
              <a:lstStyle/>
              <a:p>
                <a:endParaRPr lang="en-US"/>
              </a:p>
            </p:txBody>
          </p:sp>
          <p:sp>
            <p:nvSpPr>
              <p:cNvPr id="84" name="Line 185"/>
              <p:cNvSpPr>
                <a:spLocks noChangeShapeType="1"/>
              </p:cNvSpPr>
              <p:nvPr/>
            </p:nvSpPr>
            <p:spPr bwMode="auto">
              <a:xfrm>
                <a:off x="2178" y="1826"/>
                <a:ext cx="1" cy="132"/>
              </a:xfrm>
              <a:prstGeom prst="line">
                <a:avLst/>
              </a:prstGeom>
              <a:noFill/>
              <a:ln w="17463">
                <a:solidFill>
                  <a:srgbClr val="000000"/>
                </a:solidFill>
                <a:round/>
                <a:headEnd/>
                <a:tailEnd/>
              </a:ln>
            </p:spPr>
            <p:txBody>
              <a:bodyPr/>
              <a:lstStyle/>
              <a:p>
                <a:endParaRPr lang="en-US"/>
              </a:p>
            </p:txBody>
          </p:sp>
        </p:grpSp>
        <p:sp>
          <p:nvSpPr>
            <p:cNvPr id="66" name="Line 186"/>
            <p:cNvSpPr>
              <a:spLocks noChangeShapeType="1"/>
            </p:cNvSpPr>
            <p:nvPr/>
          </p:nvSpPr>
          <p:spPr bwMode="auto">
            <a:xfrm>
              <a:off x="2486" y="2231"/>
              <a:ext cx="20" cy="76"/>
            </a:xfrm>
            <a:prstGeom prst="line">
              <a:avLst/>
            </a:prstGeom>
            <a:noFill/>
            <a:ln w="17463">
              <a:solidFill>
                <a:srgbClr val="000000"/>
              </a:solidFill>
              <a:round/>
              <a:headEnd/>
              <a:tailEnd/>
            </a:ln>
          </p:spPr>
          <p:txBody>
            <a:bodyPr/>
            <a:lstStyle/>
            <a:p>
              <a:endParaRPr lang="en-US"/>
            </a:p>
          </p:txBody>
        </p:sp>
        <p:sp>
          <p:nvSpPr>
            <p:cNvPr id="67" name="Freeform 187"/>
            <p:cNvSpPr>
              <a:spLocks/>
            </p:cNvSpPr>
            <p:nvPr/>
          </p:nvSpPr>
          <p:spPr bwMode="auto">
            <a:xfrm>
              <a:off x="4686" y="1392"/>
              <a:ext cx="230" cy="115"/>
            </a:xfrm>
            <a:custGeom>
              <a:avLst/>
              <a:gdLst>
                <a:gd name="T0" fmla="*/ 0 w 230"/>
                <a:gd name="T1" fmla="*/ 2 h 115"/>
                <a:gd name="T2" fmla="*/ 67 w 230"/>
                <a:gd name="T3" fmla="*/ 115 h 115"/>
                <a:gd name="T4" fmla="*/ 230 w 230"/>
                <a:gd name="T5" fmla="*/ 112 h 115"/>
                <a:gd name="T6" fmla="*/ 230 w 230"/>
                <a:gd name="T7" fmla="*/ 0 h 115"/>
                <a:gd name="T8" fmla="*/ 0 w 230"/>
                <a:gd name="T9" fmla="*/ 2 h 115"/>
                <a:gd name="T10" fmla="*/ 0 60000 65536"/>
                <a:gd name="T11" fmla="*/ 0 60000 65536"/>
                <a:gd name="T12" fmla="*/ 0 60000 65536"/>
                <a:gd name="T13" fmla="*/ 0 60000 65536"/>
                <a:gd name="T14" fmla="*/ 0 60000 65536"/>
                <a:gd name="T15" fmla="*/ 0 w 230"/>
                <a:gd name="T16" fmla="*/ 0 h 115"/>
                <a:gd name="T17" fmla="*/ 230 w 230"/>
                <a:gd name="T18" fmla="*/ 115 h 115"/>
              </a:gdLst>
              <a:ahLst/>
              <a:cxnLst>
                <a:cxn ang="T10">
                  <a:pos x="T0" y="T1"/>
                </a:cxn>
                <a:cxn ang="T11">
                  <a:pos x="T2" y="T3"/>
                </a:cxn>
                <a:cxn ang="T12">
                  <a:pos x="T4" y="T5"/>
                </a:cxn>
                <a:cxn ang="T13">
                  <a:pos x="T6" y="T7"/>
                </a:cxn>
                <a:cxn ang="T14">
                  <a:pos x="T8" y="T9"/>
                </a:cxn>
              </a:cxnLst>
              <a:rect l="T15" t="T16" r="T17" b="T18"/>
              <a:pathLst>
                <a:path w="230" h="115">
                  <a:moveTo>
                    <a:pt x="0" y="2"/>
                  </a:moveTo>
                  <a:lnTo>
                    <a:pt x="67" y="115"/>
                  </a:lnTo>
                  <a:lnTo>
                    <a:pt x="230" y="112"/>
                  </a:lnTo>
                  <a:lnTo>
                    <a:pt x="230" y="0"/>
                  </a:lnTo>
                  <a:lnTo>
                    <a:pt x="0" y="2"/>
                  </a:lnTo>
                  <a:close/>
                </a:path>
              </a:pathLst>
            </a:custGeom>
            <a:solidFill>
              <a:schemeClr val="accent1"/>
            </a:solidFill>
            <a:ln w="17526">
              <a:solidFill>
                <a:srgbClr val="000000"/>
              </a:solidFill>
              <a:round/>
              <a:headEnd/>
              <a:tailEnd/>
            </a:ln>
          </p:spPr>
          <p:txBody>
            <a:bodyPr/>
            <a:lstStyle/>
            <a:p>
              <a:endParaRPr lang="en-US"/>
            </a:p>
          </p:txBody>
        </p:sp>
        <p:grpSp>
          <p:nvGrpSpPr>
            <p:cNvPr id="68" name="Group 188"/>
            <p:cNvGrpSpPr>
              <a:grpSpLocks/>
            </p:cNvGrpSpPr>
            <p:nvPr/>
          </p:nvGrpSpPr>
          <p:grpSpPr bwMode="auto">
            <a:xfrm>
              <a:off x="2434" y="1959"/>
              <a:ext cx="93" cy="135"/>
              <a:chOff x="2602" y="1983"/>
              <a:chExt cx="93" cy="135"/>
            </a:xfrm>
          </p:grpSpPr>
          <p:sp>
            <p:nvSpPr>
              <p:cNvPr id="81" name="Rectangle 189"/>
              <p:cNvSpPr>
                <a:spLocks noChangeArrowheads="1"/>
              </p:cNvSpPr>
              <p:nvPr/>
            </p:nvSpPr>
            <p:spPr bwMode="auto">
              <a:xfrm>
                <a:off x="2607" y="1983"/>
                <a:ext cx="83" cy="135"/>
              </a:xfrm>
              <a:prstGeom prst="rect">
                <a:avLst/>
              </a:prstGeom>
              <a:solidFill>
                <a:schemeClr val="bg2"/>
              </a:solidFill>
              <a:ln w="17526">
                <a:solidFill>
                  <a:srgbClr val="000000"/>
                </a:solidFill>
                <a:miter lim="800000"/>
                <a:headEnd/>
                <a:tailEnd/>
              </a:ln>
            </p:spPr>
            <p:txBody>
              <a:bodyPr/>
              <a:lstStyle/>
              <a:p>
                <a:endParaRPr lang="en-US"/>
              </a:p>
            </p:txBody>
          </p:sp>
          <p:sp>
            <p:nvSpPr>
              <p:cNvPr id="82" name="Freeform 190"/>
              <p:cNvSpPr>
                <a:spLocks/>
              </p:cNvSpPr>
              <p:nvPr/>
            </p:nvSpPr>
            <p:spPr bwMode="auto">
              <a:xfrm>
                <a:off x="2602" y="2031"/>
                <a:ext cx="93" cy="32"/>
              </a:xfrm>
              <a:custGeom>
                <a:avLst/>
                <a:gdLst>
                  <a:gd name="T0" fmla="*/ 3 w 93"/>
                  <a:gd name="T1" fmla="*/ 0 h 32"/>
                  <a:gd name="T2" fmla="*/ 93 w 93"/>
                  <a:gd name="T3" fmla="*/ 0 h 32"/>
                  <a:gd name="T4" fmla="*/ 93 w 93"/>
                  <a:gd name="T5" fmla="*/ 32 h 32"/>
                  <a:gd name="T6" fmla="*/ 0 w 93"/>
                  <a:gd name="T7" fmla="*/ 32 h 32"/>
                  <a:gd name="T8" fmla="*/ 3 w 93"/>
                  <a:gd name="T9" fmla="*/ 0 h 32"/>
                  <a:gd name="T10" fmla="*/ 0 60000 65536"/>
                  <a:gd name="T11" fmla="*/ 0 60000 65536"/>
                  <a:gd name="T12" fmla="*/ 0 60000 65536"/>
                  <a:gd name="T13" fmla="*/ 0 60000 65536"/>
                  <a:gd name="T14" fmla="*/ 0 60000 65536"/>
                  <a:gd name="T15" fmla="*/ 0 w 93"/>
                  <a:gd name="T16" fmla="*/ 0 h 32"/>
                  <a:gd name="T17" fmla="*/ 93 w 93"/>
                  <a:gd name="T18" fmla="*/ 32 h 32"/>
                </a:gdLst>
                <a:ahLst/>
                <a:cxnLst>
                  <a:cxn ang="T10">
                    <a:pos x="T0" y="T1"/>
                  </a:cxn>
                  <a:cxn ang="T11">
                    <a:pos x="T2" y="T3"/>
                  </a:cxn>
                  <a:cxn ang="T12">
                    <a:pos x="T4" y="T5"/>
                  </a:cxn>
                  <a:cxn ang="T13">
                    <a:pos x="T6" y="T7"/>
                  </a:cxn>
                  <a:cxn ang="T14">
                    <a:pos x="T8" y="T9"/>
                  </a:cxn>
                </a:cxnLst>
                <a:rect l="T15" t="T16" r="T17" b="T18"/>
                <a:pathLst>
                  <a:path w="93" h="32">
                    <a:moveTo>
                      <a:pt x="3" y="0"/>
                    </a:moveTo>
                    <a:lnTo>
                      <a:pt x="93" y="0"/>
                    </a:lnTo>
                    <a:lnTo>
                      <a:pt x="93" y="32"/>
                    </a:lnTo>
                    <a:lnTo>
                      <a:pt x="0" y="32"/>
                    </a:lnTo>
                    <a:lnTo>
                      <a:pt x="3" y="0"/>
                    </a:lnTo>
                    <a:close/>
                  </a:path>
                </a:pathLst>
              </a:custGeom>
              <a:solidFill>
                <a:srgbClr val="000000"/>
              </a:solidFill>
              <a:ln w="17463">
                <a:solidFill>
                  <a:srgbClr val="000000"/>
                </a:solidFill>
                <a:round/>
                <a:headEnd/>
                <a:tailEnd/>
              </a:ln>
            </p:spPr>
            <p:txBody>
              <a:bodyPr/>
              <a:lstStyle/>
              <a:p>
                <a:endParaRPr lang="en-US"/>
              </a:p>
            </p:txBody>
          </p:sp>
        </p:grpSp>
        <p:grpSp>
          <p:nvGrpSpPr>
            <p:cNvPr id="69" name="Group 191"/>
            <p:cNvGrpSpPr>
              <a:grpSpLocks/>
            </p:cNvGrpSpPr>
            <p:nvPr/>
          </p:nvGrpSpPr>
          <p:grpSpPr bwMode="auto">
            <a:xfrm>
              <a:off x="3266" y="2668"/>
              <a:ext cx="339" cy="277"/>
              <a:chOff x="3290" y="1996"/>
              <a:chExt cx="339" cy="277"/>
            </a:xfrm>
          </p:grpSpPr>
          <p:sp>
            <p:nvSpPr>
              <p:cNvPr id="79" name="Freeform 192"/>
              <p:cNvSpPr>
                <a:spLocks/>
              </p:cNvSpPr>
              <p:nvPr/>
            </p:nvSpPr>
            <p:spPr bwMode="auto">
              <a:xfrm>
                <a:off x="3403" y="1996"/>
                <a:ext cx="206" cy="132"/>
              </a:xfrm>
              <a:custGeom>
                <a:avLst/>
                <a:gdLst>
                  <a:gd name="T0" fmla="*/ 0 w 206"/>
                  <a:gd name="T1" fmla="*/ 0 h 132"/>
                  <a:gd name="T2" fmla="*/ 0 w 206"/>
                  <a:gd name="T3" fmla="*/ 132 h 132"/>
                  <a:gd name="T4" fmla="*/ 206 w 206"/>
                  <a:gd name="T5" fmla="*/ 132 h 132"/>
                  <a:gd name="T6" fmla="*/ 99 w 206"/>
                  <a:gd name="T7" fmla="*/ 8 h 132"/>
                  <a:gd name="T8" fmla="*/ 0 w 206"/>
                  <a:gd name="T9" fmla="*/ 0 h 132"/>
                  <a:gd name="T10" fmla="*/ 0 60000 65536"/>
                  <a:gd name="T11" fmla="*/ 0 60000 65536"/>
                  <a:gd name="T12" fmla="*/ 0 60000 65536"/>
                  <a:gd name="T13" fmla="*/ 0 60000 65536"/>
                  <a:gd name="T14" fmla="*/ 0 60000 65536"/>
                  <a:gd name="T15" fmla="*/ 0 w 206"/>
                  <a:gd name="T16" fmla="*/ 0 h 132"/>
                  <a:gd name="T17" fmla="*/ 206 w 206"/>
                  <a:gd name="T18" fmla="*/ 132 h 132"/>
                </a:gdLst>
                <a:ahLst/>
                <a:cxnLst>
                  <a:cxn ang="T10">
                    <a:pos x="T0" y="T1"/>
                  </a:cxn>
                  <a:cxn ang="T11">
                    <a:pos x="T2" y="T3"/>
                  </a:cxn>
                  <a:cxn ang="T12">
                    <a:pos x="T4" y="T5"/>
                  </a:cxn>
                  <a:cxn ang="T13">
                    <a:pos x="T6" y="T7"/>
                  </a:cxn>
                  <a:cxn ang="T14">
                    <a:pos x="T8" y="T9"/>
                  </a:cxn>
                </a:cxnLst>
                <a:rect l="T15" t="T16" r="T17" b="T18"/>
                <a:pathLst>
                  <a:path w="206" h="132">
                    <a:moveTo>
                      <a:pt x="0" y="0"/>
                    </a:moveTo>
                    <a:lnTo>
                      <a:pt x="0" y="132"/>
                    </a:lnTo>
                    <a:lnTo>
                      <a:pt x="206" y="132"/>
                    </a:lnTo>
                    <a:lnTo>
                      <a:pt x="99" y="8"/>
                    </a:lnTo>
                    <a:lnTo>
                      <a:pt x="0" y="0"/>
                    </a:lnTo>
                    <a:close/>
                  </a:path>
                </a:pathLst>
              </a:custGeom>
              <a:solidFill>
                <a:schemeClr val="accent1"/>
              </a:solidFill>
              <a:ln w="17526">
                <a:solidFill>
                  <a:srgbClr val="000000"/>
                </a:solidFill>
                <a:round/>
                <a:headEnd/>
                <a:tailEnd/>
              </a:ln>
            </p:spPr>
            <p:txBody>
              <a:bodyPr/>
              <a:lstStyle/>
              <a:p>
                <a:endParaRPr lang="en-US"/>
              </a:p>
            </p:txBody>
          </p:sp>
          <p:sp>
            <p:nvSpPr>
              <p:cNvPr id="80" name="Freeform 193"/>
              <p:cNvSpPr>
                <a:spLocks/>
              </p:cNvSpPr>
              <p:nvPr/>
            </p:nvSpPr>
            <p:spPr bwMode="auto">
              <a:xfrm>
                <a:off x="3290" y="2128"/>
                <a:ext cx="339" cy="145"/>
              </a:xfrm>
              <a:custGeom>
                <a:avLst/>
                <a:gdLst>
                  <a:gd name="T0" fmla="*/ 113 w 339"/>
                  <a:gd name="T1" fmla="*/ 0 h 145"/>
                  <a:gd name="T2" fmla="*/ 326 w 339"/>
                  <a:gd name="T3" fmla="*/ 0 h 145"/>
                  <a:gd name="T4" fmla="*/ 339 w 339"/>
                  <a:gd name="T5" fmla="*/ 145 h 145"/>
                  <a:gd name="T6" fmla="*/ 68 w 339"/>
                  <a:gd name="T7" fmla="*/ 145 h 145"/>
                  <a:gd name="T8" fmla="*/ 0 w 339"/>
                  <a:gd name="T9" fmla="*/ 85 h 145"/>
                  <a:gd name="T10" fmla="*/ 113 w 339"/>
                  <a:gd name="T11" fmla="*/ 0 h 145"/>
                  <a:gd name="T12" fmla="*/ 0 60000 65536"/>
                  <a:gd name="T13" fmla="*/ 0 60000 65536"/>
                  <a:gd name="T14" fmla="*/ 0 60000 65536"/>
                  <a:gd name="T15" fmla="*/ 0 60000 65536"/>
                  <a:gd name="T16" fmla="*/ 0 60000 65536"/>
                  <a:gd name="T17" fmla="*/ 0 60000 65536"/>
                  <a:gd name="T18" fmla="*/ 0 w 339"/>
                  <a:gd name="T19" fmla="*/ 0 h 145"/>
                  <a:gd name="T20" fmla="*/ 339 w 339"/>
                  <a:gd name="T21" fmla="*/ 145 h 145"/>
                </a:gdLst>
                <a:ahLst/>
                <a:cxnLst>
                  <a:cxn ang="T12">
                    <a:pos x="T0" y="T1"/>
                  </a:cxn>
                  <a:cxn ang="T13">
                    <a:pos x="T2" y="T3"/>
                  </a:cxn>
                  <a:cxn ang="T14">
                    <a:pos x="T4" y="T5"/>
                  </a:cxn>
                  <a:cxn ang="T15">
                    <a:pos x="T6" y="T7"/>
                  </a:cxn>
                  <a:cxn ang="T16">
                    <a:pos x="T8" y="T9"/>
                  </a:cxn>
                  <a:cxn ang="T17">
                    <a:pos x="T10" y="T11"/>
                  </a:cxn>
                </a:cxnLst>
                <a:rect l="T18" t="T19" r="T20" b="T21"/>
                <a:pathLst>
                  <a:path w="339" h="145">
                    <a:moveTo>
                      <a:pt x="113" y="0"/>
                    </a:moveTo>
                    <a:lnTo>
                      <a:pt x="326" y="0"/>
                    </a:lnTo>
                    <a:lnTo>
                      <a:pt x="339" y="145"/>
                    </a:lnTo>
                    <a:lnTo>
                      <a:pt x="68" y="145"/>
                    </a:lnTo>
                    <a:lnTo>
                      <a:pt x="0" y="85"/>
                    </a:lnTo>
                    <a:lnTo>
                      <a:pt x="113" y="0"/>
                    </a:lnTo>
                    <a:close/>
                  </a:path>
                </a:pathLst>
              </a:custGeom>
              <a:solidFill>
                <a:schemeClr val="accent1"/>
              </a:solidFill>
              <a:ln w="17526">
                <a:solidFill>
                  <a:srgbClr val="000000"/>
                </a:solidFill>
                <a:round/>
                <a:headEnd/>
                <a:tailEnd/>
              </a:ln>
            </p:spPr>
            <p:txBody>
              <a:bodyPr/>
              <a:lstStyle/>
              <a:p>
                <a:endParaRPr lang="en-US"/>
              </a:p>
            </p:txBody>
          </p:sp>
        </p:grpSp>
        <p:sp>
          <p:nvSpPr>
            <p:cNvPr id="70" name="Line 194"/>
            <p:cNvSpPr>
              <a:spLocks noChangeShapeType="1"/>
            </p:cNvSpPr>
            <p:nvPr/>
          </p:nvSpPr>
          <p:spPr bwMode="auto">
            <a:xfrm>
              <a:off x="2094" y="1910"/>
              <a:ext cx="1" cy="302"/>
            </a:xfrm>
            <a:prstGeom prst="line">
              <a:avLst/>
            </a:prstGeom>
            <a:noFill/>
            <a:ln w="17463">
              <a:solidFill>
                <a:srgbClr val="000000"/>
              </a:solidFill>
              <a:round/>
              <a:headEnd/>
              <a:tailEnd/>
            </a:ln>
          </p:spPr>
          <p:txBody>
            <a:bodyPr/>
            <a:lstStyle/>
            <a:p>
              <a:endParaRPr lang="en-US"/>
            </a:p>
          </p:txBody>
        </p:sp>
        <p:sp>
          <p:nvSpPr>
            <p:cNvPr id="71" name="Freeform 195"/>
            <p:cNvSpPr>
              <a:spLocks/>
            </p:cNvSpPr>
            <p:nvPr/>
          </p:nvSpPr>
          <p:spPr bwMode="auto">
            <a:xfrm rot="999333">
              <a:off x="4401" y="2063"/>
              <a:ext cx="909" cy="53"/>
            </a:xfrm>
            <a:custGeom>
              <a:avLst/>
              <a:gdLst>
                <a:gd name="T0" fmla="*/ 41 w 909"/>
                <a:gd name="T1" fmla="*/ 0 h 53"/>
                <a:gd name="T2" fmla="*/ 909 w 909"/>
                <a:gd name="T3" fmla="*/ 1 h 53"/>
                <a:gd name="T4" fmla="*/ 907 w 909"/>
                <a:gd name="T5" fmla="*/ 51 h 53"/>
                <a:gd name="T6" fmla="*/ 36 w 909"/>
                <a:gd name="T7" fmla="*/ 53 h 53"/>
                <a:gd name="T8" fmla="*/ 15 w 909"/>
                <a:gd name="T9" fmla="*/ 46 h 53"/>
                <a:gd name="T10" fmla="*/ 0 w 909"/>
                <a:gd name="T11" fmla="*/ 30 h 53"/>
                <a:gd name="T12" fmla="*/ 9 w 909"/>
                <a:gd name="T13" fmla="*/ 1 h 53"/>
                <a:gd name="T14" fmla="*/ 41 w 909"/>
                <a:gd name="T15" fmla="*/ 0 h 53"/>
                <a:gd name="T16" fmla="*/ 0 60000 65536"/>
                <a:gd name="T17" fmla="*/ 0 60000 65536"/>
                <a:gd name="T18" fmla="*/ 0 60000 65536"/>
                <a:gd name="T19" fmla="*/ 0 60000 65536"/>
                <a:gd name="T20" fmla="*/ 0 60000 65536"/>
                <a:gd name="T21" fmla="*/ 0 60000 65536"/>
                <a:gd name="T22" fmla="*/ 0 60000 65536"/>
                <a:gd name="T23" fmla="*/ 0 60000 65536"/>
                <a:gd name="T24" fmla="*/ 0 w 909"/>
                <a:gd name="T25" fmla="*/ 0 h 53"/>
                <a:gd name="T26" fmla="*/ 909 w 909"/>
                <a:gd name="T27" fmla="*/ 53 h 5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909" h="53">
                  <a:moveTo>
                    <a:pt x="41" y="0"/>
                  </a:moveTo>
                  <a:lnTo>
                    <a:pt x="909" y="1"/>
                  </a:lnTo>
                  <a:lnTo>
                    <a:pt x="907" y="51"/>
                  </a:lnTo>
                  <a:lnTo>
                    <a:pt x="36" y="53"/>
                  </a:lnTo>
                  <a:lnTo>
                    <a:pt x="15" y="46"/>
                  </a:lnTo>
                  <a:lnTo>
                    <a:pt x="0" y="30"/>
                  </a:lnTo>
                  <a:lnTo>
                    <a:pt x="9" y="1"/>
                  </a:lnTo>
                  <a:lnTo>
                    <a:pt x="41" y="0"/>
                  </a:lnTo>
                  <a:close/>
                </a:path>
              </a:pathLst>
            </a:custGeom>
            <a:solidFill>
              <a:schemeClr val="bg2"/>
            </a:solidFill>
            <a:ln w="17526">
              <a:solidFill>
                <a:srgbClr val="000000"/>
              </a:solidFill>
              <a:round/>
              <a:headEnd/>
              <a:tailEnd/>
            </a:ln>
          </p:spPr>
          <p:txBody>
            <a:bodyPr/>
            <a:lstStyle/>
            <a:p>
              <a:endParaRPr lang="en-US"/>
            </a:p>
          </p:txBody>
        </p:sp>
        <p:grpSp>
          <p:nvGrpSpPr>
            <p:cNvPr id="72" name="Group 196"/>
            <p:cNvGrpSpPr>
              <a:grpSpLocks/>
            </p:cNvGrpSpPr>
            <p:nvPr/>
          </p:nvGrpSpPr>
          <p:grpSpPr bwMode="auto">
            <a:xfrm>
              <a:off x="2106" y="2344"/>
              <a:ext cx="381" cy="86"/>
              <a:chOff x="2834" y="1968"/>
              <a:chExt cx="381" cy="86"/>
            </a:xfrm>
          </p:grpSpPr>
          <p:sp>
            <p:nvSpPr>
              <p:cNvPr id="77" name="Freeform 197"/>
              <p:cNvSpPr>
                <a:spLocks/>
              </p:cNvSpPr>
              <p:nvPr/>
            </p:nvSpPr>
            <p:spPr bwMode="auto">
              <a:xfrm>
                <a:off x="2834" y="1968"/>
                <a:ext cx="381" cy="81"/>
              </a:xfrm>
              <a:custGeom>
                <a:avLst/>
                <a:gdLst>
                  <a:gd name="T0" fmla="*/ 179 w 381"/>
                  <a:gd name="T1" fmla="*/ 0 h 81"/>
                  <a:gd name="T2" fmla="*/ 85 w 381"/>
                  <a:gd name="T3" fmla="*/ 0 h 81"/>
                  <a:gd name="T4" fmla="*/ 40 w 381"/>
                  <a:gd name="T5" fmla="*/ 5 h 81"/>
                  <a:gd name="T6" fmla="*/ 12 w 381"/>
                  <a:gd name="T7" fmla="*/ 16 h 81"/>
                  <a:gd name="T8" fmla="*/ 0 w 381"/>
                  <a:gd name="T9" fmla="*/ 36 h 81"/>
                  <a:gd name="T10" fmla="*/ 7 w 381"/>
                  <a:gd name="T11" fmla="*/ 61 h 81"/>
                  <a:gd name="T12" fmla="*/ 24 w 381"/>
                  <a:gd name="T13" fmla="*/ 68 h 81"/>
                  <a:gd name="T14" fmla="*/ 44 w 381"/>
                  <a:gd name="T15" fmla="*/ 73 h 81"/>
                  <a:gd name="T16" fmla="*/ 85 w 381"/>
                  <a:gd name="T17" fmla="*/ 81 h 81"/>
                  <a:gd name="T18" fmla="*/ 139 w 381"/>
                  <a:gd name="T19" fmla="*/ 81 h 81"/>
                  <a:gd name="T20" fmla="*/ 199 w 381"/>
                  <a:gd name="T21" fmla="*/ 76 h 81"/>
                  <a:gd name="T22" fmla="*/ 312 w 381"/>
                  <a:gd name="T23" fmla="*/ 63 h 81"/>
                  <a:gd name="T24" fmla="*/ 381 w 381"/>
                  <a:gd name="T25" fmla="*/ 53 h 81"/>
                  <a:gd name="T26" fmla="*/ 381 w 381"/>
                  <a:gd name="T27" fmla="*/ 28 h 81"/>
                  <a:gd name="T28" fmla="*/ 300 w 381"/>
                  <a:gd name="T29" fmla="*/ 16 h 81"/>
                  <a:gd name="T30" fmla="*/ 235 w 381"/>
                  <a:gd name="T31" fmla="*/ 8 h 81"/>
                  <a:gd name="T32" fmla="*/ 179 w 381"/>
                  <a:gd name="T33" fmla="*/ 0 h 81"/>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381"/>
                  <a:gd name="T52" fmla="*/ 0 h 81"/>
                  <a:gd name="T53" fmla="*/ 381 w 381"/>
                  <a:gd name="T54" fmla="*/ 81 h 81"/>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381" h="81">
                    <a:moveTo>
                      <a:pt x="179" y="0"/>
                    </a:moveTo>
                    <a:lnTo>
                      <a:pt x="85" y="0"/>
                    </a:lnTo>
                    <a:lnTo>
                      <a:pt x="40" y="5"/>
                    </a:lnTo>
                    <a:lnTo>
                      <a:pt x="12" y="16"/>
                    </a:lnTo>
                    <a:lnTo>
                      <a:pt x="0" y="36"/>
                    </a:lnTo>
                    <a:lnTo>
                      <a:pt x="7" y="61"/>
                    </a:lnTo>
                    <a:lnTo>
                      <a:pt x="24" y="68"/>
                    </a:lnTo>
                    <a:lnTo>
                      <a:pt x="44" y="73"/>
                    </a:lnTo>
                    <a:lnTo>
                      <a:pt x="85" y="81"/>
                    </a:lnTo>
                    <a:lnTo>
                      <a:pt x="139" y="81"/>
                    </a:lnTo>
                    <a:lnTo>
                      <a:pt x="199" y="76"/>
                    </a:lnTo>
                    <a:lnTo>
                      <a:pt x="312" y="63"/>
                    </a:lnTo>
                    <a:lnTo>
                      <a:pt x="381" y="53"/>
                    </a:lnTo>
                    <a:lnTo>
                      <a:pt x="381" y="28"/>
                    </a:lnTo>
                    <a:lnTo>
                      <a:pt x="300" y="16"/>
                    </a:lnTo>
                    <a:lnTo>
                      <a:pt x="235" y="8"/>
                    </a:lnTo>
                    <a:lnTo>
                      <a:pt x="179" y="0"/>
                    </a:lnTo>
                    <a:close/>
                  </a:path>
                </a:pathLst>
              </a:custGeom>
              <a:solidFill>
                <a:schemeClr val="bg2"/>
              </a:solidFill>
              <a:ln w="17526">
                <a:solidFill>
                  <a:srgbClr val="000000"/>
                </a:solidFill>
                <a:round/>
                <a:headEnd/>
                <a:tailEnd/>
              </a:ln>
            </p:spPr>
            <p:txBody>
              <a:bodyPr/>
              <a:lstStyle/>
              <a:p>
                <a:endParaRPr lang="en-US"/>
              </a:p>
            </p:txBody>
          </p:sp>
          <p:sp>
            <p:nvSpPr>
              <p:cNvPr id="78" name="Line 198"/>
              <p:cNvSpPr>
                <a:spLocks noChangeShapeType="1"/>
              </p:cNvSpPr>
              <p:nvPr/>
            </p:nvSpPr>
            <p:spPr bwMode="auto">
              <a:xfrm>
                <a:off x="2876" y="1973"/>
                <a:ext cx="1" cy="81"/>
              </a:xfrm>
              <a:prstGeom prst="line">
                <a:avLst/>
              </a:prstGeom>
              <a:noFill/>
              <a:ln w="17463">
                <a:solidFill>
                  <a:srgbClr val="000000"/>
                </a:solidFill>
                <a:round/>
                <a:headEnd/>
                <a:tailEnd/>
              </a:ln>
            </p:spPr>
            <p:txBody>
              <a:bodyPr/>
              <a:lstStyle/>
              <a:p>
                <a:endParaRPr lang="en-US"/>
              </a:p>
            </p:txBody>
          </p:sp>
        </p:grpSp>
        <p:sp>
          <p:nvSpPr>
            <p:cNvPr id="73" name="Freeform 199"/>
            <p:cNvSpPr>
              <a:spLocks/>
            </p:cNvSpPr>
            <p:nvPr/>
          </p:nvSpPr>
          <p:spPr bwMode="auto">
            <a:xfrm>
              <a:off x="2318" y="2456"/>
              <a:ext cx="1219" cy="156"/>
            </a:xfrm>
            <a:custGeom>
              <a:avLst/>
              <a:gdLst>
                <a:gd name="T0" fmla="*/ 0 w 1219"/>
                <a:gd name="T1" fmla="*/ 38 h 156"/>
                <a:gd name="T2" fmla="*/ 84 w 1219"/>
                <a:gd name="T3" fmla="*/ 23 h 156"/>
                <a:gd name="T4" fmla="*/ 165 w 1219"/>
                <a:gd name="T5" fmla="*/ 11 h 156"/>
                <a:gd name="T6" fmla="*/ 319 w 1219"/>
                <a:gd name="T7" fmla="*/ 0 h 156"/>
                <a:gd name="T8" fmla="*/ 625 w 1219"/>
                <a:gd name="T9" fmla="*/ 0 h 156"/>
                <a:gd name="T10" fmla="*/ 760 w 1219"/>
                <a:gd name="T11" fmla="*/ 15 h 156"/>
                <a:gd name="T12" fmla="*/ 832 w 1219"/>
                <a:gd name="T13" fmla="*/ 23 h 156"/>
                <a:gd name="T14" fmla="*/ 910 w 1219"/>
                <a:gd name="T15" fmla="*/ 36 h 156"/>
                <a:gd name="T16" fmla="*/ 964 w 1219"/>
                <a:gd name="T17" fmla="*/ 51 h 156"/>
                <a:gd name="T18" fmla="*/ 1040 w 1219"/>
                <a:gd name="T19" fmla="*/ 71 h 156"/>
                <a:gd name="T20" fmla="*/ 1151 w 1219"/>
                <a:gd name="T21" fmla="*/ 101 h 156"/>
                <a:gd name="T22" fmla="*/ 1219 w 1219"/>
                <a:gd name="T23" fmla="*/ 133 h 156"/>
                <a:gd name="T24" fmla="*/ 1164 w 1219"/>
                <a:gd name="T25" fmla="*/ 141 h 156"/>
                <a:gd name="T26" fmla="*/ 1104 w 1219"/>
                <a:gd name="T27" fmla="*/ 148 h 156"/>
                <a:gd name="T28" fmla="*/ 1011 w 1219"/>
                <a:gd name="T29" fmla="*/ 153 h 156"/>
                <a:gd name="T30" fmla="*/ 931 w 1219"/>
                <a:gd name="T31" fmla="*/ 156 h 156"/>
                <a:gd name="T32" fmla="*/ 760 w 1219"/>
                <a:gd name="T33" fmla="*/ 156 h 156"/>
                <a:gd name="T34" fmla="*/ 559 w 1219"/>
                <a:gd name="T35" fmla="*/ 148 h 156"/>
                <a:gd name="T36" fmla="*/ 391 w 1219"/>
                <a:gd name="T37" fmla="*/ 136 h 156"/>
                <a:gd name="T38" fmla="*/ 275 w 1219"/>
                <a:gd name="T39" fmla="*/ 123 h 156"/>
                <a:gd name="T40" fmla="*/ 189 w 1219"/>
                <a:gd name="T41" fmla="*/ 105 h 156"/>
                <a:gd name="T42" fmla="*/ 100 w 1219"/>
                <a:gd name="T43" fmla="*/ 86 h 156"/>
                <a:gd name="T44" fmla="*/ 33 w 1219"/>
                <a:gd name="T45" fmla="*/ 63 h 156"/>
                <a:gd name="T46" fmla="*/ 0 w 1219"/>
                <a:gd name="T47" fmla="*/ 38 h 15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219"/>
                <a:gd name="T73" fmla="*/ 0 h 156"/>
                <a:gd name="T74" fmla="*/ 1219 w 1219"/>
                <a:gd name="T75" fmla="*/ 156 h 15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219" h="156">
                  <a:moveTo>
                    <a:pt x="0" y="38"/>
                  </a:moveTo>
                  <a:lnTo>
                    <a:pt x="84" y="23"/>
                  </a:lnTo>
                  <a:lnTo>
                    <a:pt x="165" y="11"/>
                  </a:lnTo>
                  <a:lnTo>
                    <a:pt x="319" y="0"/>
                  </a:lnTo>
                  <a:lnTo>
                    <a:pt x="625" y="0"/>
                  </a:lnTo>
                  <a:lnTo>
                    <a:pt x="760" y="15"/>
                  </a:lnTo>
                  <a:lnTo>
                    <a:pt x="832" y="23"/>
                  </a:lnTo>
                  <a:lnTo>
                    <a:pt x="910" y="36"/>
                  </a:lnTo>
                  <a:lnTo>
                    <a:pt x="964" y="51"/>
                  </a:lnTo>
                  <a:lnTo>
                    <a:pt x="1040" y="71"/>
                  </a:lnTo>
                  <a:lnTo>
                    <a:pt x="1151" y="101"/>
                  </a:lnTo>
                  <a:lnTo>
                    <a:pt x="1219" y="133"/>
                  </a:lnTo>
                  <a:lnTo>
                    <a:pt x="1164" y="141"/>
                  </a:lnTo>
                  <a:lnTo>
                    <a:pt x="1104" y="148"/>
                  </a:lnTo>
                  <a:lnTo>
                    <a:pt x="1011" y="153"/>
                  </a:lnTo>
                  <a:lnTo>
                    <a:pt x="931" y="156"/>
                  </a:lnTo>
                  <a:lnTo>
                    <a:pt x="760" y="156"/>
                  </a:lnTo>
                  <a:lnTo>
                    <a:pt x="559" y="148"/>
                  </a:lnTo>
                  <a:lnTo>
                    <a:pt x="391" y="136"/>
                  </a:lnTo>
                  <a:lnTo>
                    <a:pt x="275" y="123"/>
                  </a:lnTo>
                  <a:lnTo>
                    <a:pt x="189" y="105"/>
                  </a:lnTo>
                  <a:lnTo>
                    <a:pt x="100" y="86"/>
                  </a:lnTo>
                  <a:lnTo>
                    <a:pt x="33" y="63"/>
                  </a:lnTo>
                  <a:lnTo>
                    <a:pt x="0" y="38"/>
                  </a:lnTo>
                  <a:close/>
                </a:path>
              </a:pathLst>
            </a:custGeom>
            <a:solidFill>
              <a:schemeClr val="accent1"/>
            </a:solidFill>
            <a:ln w="17526">
              <a:solidFill>
                <a:srgbClr val="000000"/>
              </a:solidFill>
              <a:round/>
              <a:headEnd/>
              <a:tailEnd/>
            </a:ln>
          </p:spPr>
          <p:txBody>
            <a:bodyPr/>
            <a:lstStyle/>
            <a:p>
              <a:endParaRPr lang="en-US"/>
            </a:p>
          </p:txBody>
        </p:sp>
        <p:grpSp>
          <p:nvGrpSpPr>
            <p:cNvPr id="74" name="Group 200"/>
            <p:cNvGrpSpPr>
              <a:grpSpLocks/>
            </p:cNvGrpSpPr>
            <p:nvPr/>
          </p:nvGrpSpPr>
          <p:grpSpPr bwMode="auto">
            <a:xfrm>
              <a:off x="1483" y="1802"/>
              <a:ext cx="574" cy="459"/>
              <a:chOff x="1651" y="1826"/>
              <a:chExt cx="574" cy="459"/>
            </a:xfrm>
          </p:grpSpPr>
          <p:sp>
            <p:nvSpPr>
              <p:cNvPr id="75" name="Freeform 201"/>
              <p:cNvSpPr>
                <a:spLocks/>
              </p:cNvSpPr>
              <p:nvPr/>
            </p:nvSpPr>
            <p:spPr bwMode="auto">
              <a:xfrm>
                <a:off x="1651" y="1826"/>
                <a:ext cx="574" cy="459"/>
              </a:xfrm>
              <a:custGeom>
                <a:avLst/>
                <a:gdLst>
                  <a:gd name="T0" fmla="*/ 574 w 574"/>
                  <a:gd name="T1" fmla="*/ 0 h 459"/>
                  <a:gd name="T2" fmla="*/ 428 w 574"/>
                  <a:gd name="T3" fmla="*/ 397 h 459"/>
                  <a:gd name="T4" fmla="*/ 0 w 574"/>
                  <a:gd name="T5" fmla="*/ 397 h 459"/>
                  <a:gd name="T6" fmla="*/ 0 w 574"/>
                  <a:gd name="T7" fmla="*/ 459 h 459"/>
                  <a:gd name="T8" fmla="*/ 0 60000 65536"/>
                  <a:gd name="T9" fmla="*/ 0 60000 65536"/>
                  <a:gd name="T10" fmla="*/ 0 60000 65536"/>
                  <a:gd name="T11" fmla="*/ 0 60000 65536"/>
                  <a:gd name="T12" fmla="*/ 0 w 574"/>
                  <a:gd name="T13" fmla="*/ 0 h 459"/>
                  <a:gd name="T14" fmla="*/ 574 w 574"/>
                  <a:gd name="T15" fmla="*/ 459 h 459"/>
                </a:gdLst>
                <a:ahLst/>
                <a:cxnLst>
                  <a:cxn ang="T8">
                    <a:pos x="T0" y="T1"/>
                  </a:cxn>
                  <a:cxn ang="T9">
                    <a:pos x="T2" y="T3"/>
                  </a:cxn>
                  <a:cxn ang="T10">
                    <a:pos x="T4" y="T5"/>
                  </a:cxn>
                  <a:cxn ang="T11">
                    <a:pos x="T6" y="T7"/>
                  </a:cxn>
                </a:cxnLst>
                <a:rect l="T12" t="T13" r="T14" b="T15"/>
                <a:pathLst>
                  <a:path w="574" h="459">
                    <a:moveTo>
                      <a:pt x="574" y="0"/>
                    </a:moveTo>
                    <a:lnTo>
                      <a:pt x="428" y="397"/>
                    </a:lnTo>
                    <a:lnTo>
                      <a:pt x="0" y="397"/>
                    </a:lnTo>
                    <a:lnTo>
                      <a:pt x="0" y="459"/>
                    </a:lnTo>
                  </a:path>
                </a:pathLst>
              </a:custGeom>
              <a:noFill/>
              <a:ln w="17463">
                <a:solidFill>
                  <a:srgbClr val="000000"/>
                </a:solidFill>
                <a:round/>
                <a:headEnd/>
                <a:tailEnd/>
              </a:ln>
            </p:spPr>
            <p:txBody>
              <a:bodyPr/>
              <a:lstStyle/>
              <a:p>
                <a:endParaRPr lang="en-US"/>
              </a:p>
            </p:txBody>
          </p:sp>
          <p:sp>
            <p:nvSpPr>
              <p:cNvPr id="76" name="Line 202"/>
              <p:cNvSpPr>
                <a:spLocks noChangeShapeType="1"/>
              </p:cNvSpPr>
              <p:nvPr/>
            </p:nvSpPr>
            <p:spPr bwMode="auto">
              <a:xfrm>
                <a:off x="1724" y="1966"/>
                <a:ext cx="1" cy="262"/>
              </a:xfrm>
              <a:prstGeom prst="line">
                <a:avLst/>
              </a:prstGeom>
              <a:noFill/>
              <a:ln w="17463">
                <a:solidFill>
                  <a:srgbClr val="000000"/>
                </a:solidFill>
                <a:round/>
                <a:headEnd/>
                <a:tailEnd/>
              </a:ln>
            </p:spPr>
            <p:txBody>
              <a:bodyPr/>
              <a:lstStyle/>
              <a:p>
                <a:endParaRPr lang="en-US"/>
              </a:p>
            </p:txBody>
          </p:sp>
        </p:grpSp>
      </p:grpSp>
      <p:sp>
        <p:nvSpPr>
          <p:cNvPr id="95" name="Rectangle 47"/>
          <p:cNvSpPr>
            <a:spLocks noChangeArrowheads="1"/>
          </p:cNvSpPr>
          <p:nvPr/>
        </p:nvSpPr>
        <p:spPr bwMode="auto">
          <a:xfrm>
            <a:off x="518160" y="5925503"/>
            <a:ext cx="5897880" cy="400110"/>
          </a:xfrm>
          <a:prstGeom prst="rect">
            <a:avLst/>
          </a:prstGeom>
          <a:noFill/>
          <a:ln w="12700">
            <a:noFill/>
            <a:prstDash val="dash"/>
            <a:miter lim="800000"/>
            <a:headEnd/>
            <a:tailEnd/>
          </a:ln>
        </p:spPr>
        <p:txBody>
          <a:bodyPr wrap="square">
            <a:spAutoFit/>
          </a:bodyPr>
          <a:lstStyle/>
          <a:p>
            <a:pPr eaLnBrk="1" hangingPunct="1"/>
            <a:r>
              <a:rPr lang="en-US" sz="2000" dirty="0">
                <a:latin typeface="Arial" pitchFamily="34" charset="0"/>
              </a:rPr>
              <a:t>But can we afford to correct after it has crashed?</a:t>
            </a:r>
          </a:p>
        </p:txBody>
      </p:sp>
      <p:sp>
        <p:nvSpPr>
          <p:cNvPr id="96" name="Rectangle 208"/>
          <p:cNvSpPr>
            <a:spLocks noChangeArrowheads="1"/>
          </p:cNvSpPr>
          <p:nvPr/>
        </p:nvSpPr>
        <p:spPr bwMode="auto">
          <a:xfrm>
            <a:off x="7265988" y="1419542"/>
            <a:ext cx="2015172" cy="877163"/>
          </a:xfrm>
          <a:prstGeom prst="rect">
            <a:avLst/>
          </a:prstGeom>
          <a:solidFill>
            <a:srgbClr val="D0DDF0"/>
          </a:solidFill>
          <a:ln w="12700">
            <a:solidFill>
              <a:schemeClr val="tx1"/>
            </a:solidFill>
            <a:prstDash val="dash"/>
            <a:miter lim="800000"/>
            <a:headEnd/>
            <a:tailEnd/>
          </a:ln>
        </p:spPr>
        <p:txBody>
          <a:bodyPr wrap="square">
            <a:spAutoFit/>
          </a:bodyPr>
          <a:lstStyle/>
          <a:p>
            <a:pPr>
              <a:lnSpc>
                <a:spcPct val="85000"/>
              </a:lnSpc>
              <a:spcBef>
                <a:spcPct val="50000"/>
              </a:spcBef>
            </a:pPr>
            <a:r>
              <a:rPr lang="en-US" sz="2000" dirty="0">
                <a:latin typeface="Arial" charset="0"/>
              </a:rPr>
              <a:t>Doing it Right, the First Time and Every Time</a:t>
            </a:r>
            <a:endParaRPr lang="en-US" sz="2000" dirty="0"/>
          </a:p>
        </p:txBody>
      </p:sp>
      <p:sp>
        <p:nvSpPr>
          <p:cNvPr id="98" name="Title 1"/>
          <p:cNvSpPr>
            <a:spLocks noGrp="1"/>
          </p:cNvSpPr>
          <p:nvPr>
            <p:ph type="title"/>
          </p:nvPr>
        </p:nvSpPr>
        <p:spPr>
          <a:xfrm>
            <a:off x="495300" y="274638"/>
            <a:ext cx="8915400" cy="778098"/>
          </a:xfrm>
        </p:spPr>
        <p:txBody>
          <a:bodyPr>
            <a:normAutofit/>
          </a:bodyPr>
          <a:lstStyle/>
          <a:p>
            <a:pPr>
              <a:spcAft>
                <a:spcPts val="600"/>
              </a:spcAft>
              <a:defRPr/>
            </a:pPr>
            <a:r>
              <a:rPr lang="en-US" sz="2400" dirty="0"/>
              <a:t>Why Quality is important Contd..</a:t>
            </a:r>
            <a:endParaRPr lang="en-US" sz="2400" dirty="0">
              <a:solidFill>
                <a:schemeClr val="tx1"/>
              </a:solidFill>
            </a:endParaRPr>
          </a:p>
        </p:txBody>
      </p:sp>
    </p:spTree>
    <p:extLst>
      <p:ext uri="{BB962C8B-B14F-4D97-AF65-F5344CB8AC3E}">
        <p14:creationId xmlns:p14="http://schemas.microsoft.com/office/powerpoint/2010/main" val="187528499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blinds(horizontal)">
                                      <p:cBhvr>
                                        <p:cTn id="7" dur="500"/>
                                        <p:tgtEl>
                                          <p:spTgt spid="15"/>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56"/>
                                        </p:tgtEl>
                                        <p:attrNameLst>
                                          <p:attrName>style.visibility</p:attrName>
                                        </p:attrNameLst>
                                      </p:cBhvr>
                                      <p:to>
                                        <p:strVal val="visible"/>
                                      </p:to>
                                    </p:set>
                                    <p:animEffect transition="in" filter="blinds(horizontal)">
                                      <p:cBhvr>
                                        <p:cTn id="10" dur="500"/>
                                        <p:tgtEl>
                                          <p:spTgt spid="56"/>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95"/>
                                        </p:tgtEl>
                                        <p:attrNameLst>
                                          <p:attrName>style.visibility</p:attrName>
                                        </p:attrNameLst>
                                      </p:cBhvr>
                                      <p:to>
                                        <p:strVal val="visible"/>
                                      </p:to>
                                    </p:set>
                                    <p:animEffect transition="in" filter="blinds(horizontal)">
                                      <p:cBhvr>
                                        <p:cTn id="15" dur="500"/>
                                        <p:tgtEl>
                                          <p:spTgt spid="95"/>
                                        </p:tgtEl>
                                      </p:cBhvr>
                                    </p:animEffect>
                                  </p:childTnLst>
                                </p:cTn>
                              </p:par>
                              <p:par>
                                <p:cTn id="16" presetID="3" presetClass="entr" presetSubtype="10" fill="hold" nodeType="withEffect">
                                  <p:stCondLst>
                                    <p:cond delay="0"/>
                                  </p:stCondLst>
                                  <p:childTnLst>
                                    <p:set>
                                      <p:cBhvr>
                                        <p:cTn id="17" dur="1" fill="hold">
                                          <p:stCondLst>
                                            <p:cond delay="0"/>
                                          </p:stCondLst>
                                        </p:cTn>
                                        <p:tgtEl>
                                          <p:spTgt spid="57"/>
                                        </p:tgtEl>
                                        <p:attrNameLst>
                                          <p:attrName>style.visibility</p:attrName>
                                        </p:attrNameLst>
                                      </p:cBhvr>
                                      <p:to>
                                        <p:strVal val="visible"/>
                                      </p:to>
                                    </p:set>
                                    <p:animEffect transition="in" filter="blinds(horizontal)">
                                      <p:cBhvr>
                                        <p:cTn id="18" dur="500"/>
                                        <p:tgtEl>
                                          <p:spTgt spid="5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96"/>
                                        </p:tgtEl>
                                        <p:attrNameLst>
                                          <p:attrName>style.visibility</p:attrName>
                                        </p:attrNameLst>
                                      </p:cBhvr>
                                      <p:to>
                                        <p:strVal val="visible"/>
                                      </p:to>
                                    </p:set>
                                    <p:animEffect transition="in" filter="fade">
                                      <p:cBhvr>
                                        <p:cTn id="23" dur="2000"/>
                                        <p:tgtEl>
                                          <p:spTgt spid="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p:bldP spid="95" grpId="0"/>
      <p:bldP spid="96"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13"/>
          <p:cNvSpPr txBox="1">
            <a:spLocks/>
          </p:cNvSpPr>
          <p:nvPr/>
        </p:nvSpPr>
        <p:spPr>
          <a:xfrm>
            <a:off x="4919834" y="6532937"/>
            <a:ext cx="23114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1">
                    <a:tint val="75000"/>
                  </a:schemeClr>
                </a:solidFill>
                <a:effectLst/>
                <a:uLnTx/>
                <a:uFillTx/>
                <a:latin typeface="+mn-lt"/>
                <a:ea typeface="+mn-ea"/>
                <a:cs typeface="+mn-cs"/>
              </a:rPr>
              <a:t> </a:t>
            </a:r>
          </a:p>
        </p:txBody>
      </p:sp>
      <p:sp>
        <p:nvSpPr>
          <p:cNvPr id="8" name="Title 7"/>
          <p:cNvSpPr>
            <a:spLocks noGrp="1"/>
          </p:cNvSpPr>
          <p:nvPr>
            <p:ph type="title"/>
          </p:nvPr>
        </p:nvSpPr>
        <p:spPr/>
        <p:txBody>
          <a:bodyPr>
            <a:normAutofit/>
          </a:bodyPr>
          <a:lstStyle/>
          <a:p>
            <a:r>
              <a:rPr lang="en-US" sz="2400" dirty="0"/>
              <a:t>Walkthrough of Basic Templates – DEFECT LOG</a:t>
            </a:r>
            <a:endParaRPr lang="en-US" sz="2400" dirty="0">
              <a:solidFill>
                <a:srgbClr val="002060"/>
              </a:solidFill>
            </a:endParaRPr>
          </a:p>
        </p:txBody>
      </p:sp>
      <p:sp>
        <p:nvSpPr>
          <p:cNvPr id="7" name="TextBox 6"/>
          <p:cNvSpPr txBox="1"/>
          <p:nvPr/>
        </p:nvSpPr>
        <p:spPr>
          <a:xfrm>
            <a:off x="972273" y="1082392"/>
            <a:ext cx="4514127" cy="338554"/>
          </a:xfrm>
          <a:prstGeom prst="rect">
            <a:avLst/>
          </a:prstGeom>
          <a:noFill/>
        </p:spPr>
        <p:txBody>
          <a:bodyPr wrap="square" rtlCol="0">
            <a:spAutoFit/>
          </a:bodyPr>
          <a:lstStyle/>
          <a:p>
            <a:r>
              <a:rPr lang="en-US" sz="1600" b="1" dirty="0">
                <a:solidFill>
                  <a:schemeClr val="tx2">
                    <a:lumMod val="50000"/>
                  </a:schemeClr>
                </a:solidFill>
              </a:rPr>
              <a:t>Defect Log Template Sections</a:t>
            </a:r>
          </a:p>
        </p:txBody>
      </p:sp>
      <p:graphicFrame>
        <p:nvGraphicFramePr>
          <p:cNvPr id="9" name="Table 8"/>
          <p:cNvGraphicFramePr>
            <a:graphicFrameLocks noGrp="1"/>
          </p:cNvGraphicFramePr>
          <p:nvPr/>
        </p:nvGraphicFramePr>
        <p:xfrm>
          <a:off x="1112520" y="1424419"/>
          <a:ext cx="2484120" cy="4846840"/>
        </p:xfrm>
        <a:graphic>
          <a:graphicData uri="http://schemas.openxmlformats.org/drawingml/2006/table">
            <a:tbl>
              <a:tblPr>
                <a:tableStyleId>{35758FB7-9AC5-4552-8A53-C91805E547FA}</a:tableStyleId>
              </a:tblPr>
              <a:tblGrid>
                <a:gridCol w="2484120">
                  <a:extLst>
                    <a:ext uri="{9D8B030D-6E8A-4147-A177-3AD203B41FA5}">
                      <a16:colId xmlns:a16="http://schemas.microsoft.com/office/drawing/2014/main" val="20000"/>
                    </a:ext>
                  </a:extLst>
                </a:gridCol>
              </a:tblGrid>
              <a:tr h="242342">
                <a:tc>
                  <a:txBody>
                    <a:bodyPr/>
                    <a:lstStyle/>
                    <a:p>
                      <a:pPr algn="l" rtl="0" fontAlgn="ctr"/>
                      <a:r>
                        <a:rPr lang="en-US" sz="1100" u="none" strike="noStrike" dirty="0"/>
                        <a:t>Defect ID </a:t>
                      </a:r>
                      <a:endParaRPr lang="en-US" sz="1100" b="0" i="0" u="none" strike="noStrike" dirty="0">
                        <a:solidFill>
                          <a:srgbClr val="4E4641"/>
                        </a:solidFill>
                        <a:latin typeface="Arial"/>
                      </a:endParaRPr>
                    </a:p>
                  </a:txBody>
                  <a:tcPr marL="182880" marR="9144" marT="9144" marB="0" anchor="ctr">
                    <a:cell3D prstMaterial="dkEdge">
                      <a:bevel/>
                      <a:lightRig rig="flood" dir="t"/>
                    </a:cell3D>
                  </a:tcPr>
                </a:tc>
                <a:extLst>
                  <a:ext uri="{0D108BD9-81ED-4DB2-BD59-A6C34878D82A}">
                    <a16:rowId xmlns:a16="http://schemas.microsoft.com/office/drawing/2014/main" val="10000"/>
                  </a:ext>
                </a:extLst>
              </a:tr>
              <a:tr h="242342">
                <a:tc>
                  <a:txBody>
                    <a:bodyPr/>
                    <a:lstStyle/>
                    <a:p>
                      <a:pPr algn="l" rtl="0" fontAlgn="ctr"/>
                      <a:r>
                        <a:rPr lang="en-US" sz="1100" u="none" strike="noStrike" dirty="0"/>
                        <a:t>Title</a:t>
                      </a:r>
                      <a:endParaRPr lang="en-US" sz="1100" b="0" i="0" u="none" strike="noStrike" dirty="0">
                        <a:solidFill>
                          <a:srgbClr val="4E4641"/>
                        </a:solidFill>
                        <a:latin typeface="Arial"/>
                      </a:endParaRPr>
                    </a:p>
                  </a:txBody>
                  <a:tcPr marL="182880" marR="9144" marT="9144" marB="0" anchor="ctr">
                    <a:cell3D prstMaterial="dkEdge">
                      <a:bevel/>
                      <a:lightRig rig="flood" dir="t"/>
                    </a:cell3D>
                  </a:tcPr>
                </a:tc>
                <a:extLst>
                  <a:ext uri="{0D108BD9-81ED-4DB2-BD59-A6C34878D82A}">
                    <a16:rowId xmlns:a16="http://schemas.microsoft.com/office/drawing/2014/main" val="10001"/>
                  </a:ext>
                </a:extLst>
              </a:tr>
              <a:tr h="242342">
                <a:tc>
                  <a:txBody>
                    <a:bodyPr/>
                    <a:lstStyle/>
                    <a:p>
                      <a:pPr algn="l" rtl="0" fontAlgn="ctr"/>
                      <a:r>
                        <a:rPr lang="en-US" sz="1100" u="none" strike="noStrike" dirty="0"/>
                        <a:t>Description</a:t>
                      </a:r>
                      <a:endParaRPr lang="en-US" sz="1100" b="0" i="0" u="none" strike="noStrike" dirty="0">
                        <a:solidFill>
                          <a:srgbClr val="4E4641"/>
                        </a:solidFill>
                        <a:latin typeface="Arial"/>
                      </a:endParaRPr>
                    </a:p>
                  </a:txBody>
                  <a:tcPr marL="182880" marR="9144" marT="9144" marB="0" anchor="ctr">
                    <a:cell3D prstMaterial="dkEdge">
                      <a:bevel/>
                      <a:lightRig rig="flood" dir="t"/>
                    </a:cell3D>
                  </a:tcPr>
                </a:tc>
                <a:extLst>
                  <a:ext uri="{0D108BD9-81ED-4DB2-BD59-A6C34878D82A}">
                    <a16:rowId xmlns:a16="http://schemas.microsoft.com/office/drawing/2014/main" val="10002"/>
                  </a:ext>
                </a:extLst>
              </a:tr>
              <a:tr h="242342">
                <a:tc>
                  <a:txBody>
                    <a:bodyPr/>
                    <a:lstStyle/>
                    <a:p>
                      <a:pPr algn="l" rtl="0" fontAlgn="ctr"/>
                      <a:r>
                        <a:rPr lang="en-US" sz="1100" u="none" strike="noStrike" dirty="0"/>
                        <a:t>Date Detected</a:t>
                      </a:r>
                      <a:endParaRPr lang="en-US" sz="1100" b="0" i="0" u="none" strike="noStrike" dirty="0">
                        <a:solidFill>
                          <a:srgbClr val="4E4641"/>
                        </a:solidFill>
                        <a:latin typeface="Arial"/>
                      </a:endParaRPr>
                    </a:p>
                  </a:txBody>
                  <a:tcPr marL="182880" marR="9144" marT="9144" marB="0" anchor="ctr">
                    <a:cell3D prstMaterial="dkEdge">
                      <a:bevel/>
                      <a:lightRig rig="flood" dir="t"/>
                    </a:cell3D>
                  </a:tcPr>
                </a:tc>
                <a:extLst>
                  <a:ext uri="{0D108BD9-81ED-4DB2-BD59-A6C34878D82A}">
                    <a16:rowId xmlns:a16="http://schemas.microsoft.com/office/drawing/2014/main" val="10003"/>
                  </a:ext>
                </a:extLst>
              </a:tr>
              <a:tr h="242342">
                <a:tc>
                  <a:txBody>
                    <a:bodyPr/>
                    <a:lstStyle/>
                    <a:p>
                      <a:pPr algn="l" rtl="0" fontAlgn="ctr"/>
                      <a:r>
                        <a:rPr lang="en-US" sz="1100" u="none" strike="noStrike" dirty="0"/>
                        <a:t>Detected By</a:t>
                      </a:r>
                      <a:endParaRPr lang="en-US" sz="1100" b="0" i="0" u="none" strike="noStrike" dirty="0">
                        <a:solidFill>
                          <a:srgbClr val="4E4641"/>
                        </a:solidFill>
                        <a:latin typeface="Arial"/>
                      </a:endParaRPr>
                    </a:p>
                  </a:txBody>
                  <a:tcPr marL="182880" marR="9144" marT="9144" marB="0" anchor="ctr">
                    <a:cell3D prstMaterial="dkEdge">
                      <a:bevel/>
                      <a:lightRig rig="flood" dir="t"/>
                    </a:cell3D>
                  </a:tcPr>
                </a:tc>
                <a:extLst>
                  <a:ext uri="{0D108BD9-81ED-4DB2-BD59-A6C34878D82A}">
                    <a16:rowId xmlns:a16="http://schemas.microsoft.com/office/drawing/2014/main" val="10004"/>
                  </a:ext>
                </a:extLst>
              </a:tr>
              <a:tr h="242342">
                <a:tc>
                  <a:txBody>
                    <a:bodyPr/>
                    <a:lstStyle/>
                    <a:p>
                      <a:pPr algn="l" rtl="0" fontAlgn="ctr"/>
                      <a:r>
                        <a:rPr lang="en-US" sz="1100" u="none" strike="noStrike" dirty="0"/>
                        <a:t>Detected Where</a:t>
                      </a:r>
                      <a:endParaRPr lang="en-US" sz="1100" b="0" i="0" u="none" strike="noStrike" dirty="0">
                        <a:solidFill>
                          <a:srgbClr val="4E4641"/>
                        </a:solidFill>
                        <a:latin typeface="Arial"/>
                      </a:endParaRPr>
                    </a:p>
                  </a:txBody>
                  <a:tcPr marL="182880" marR="9144" marT="9144" marB="0" anchor="ctr">
                    <a:cell3D prstMaterial="dkEdge">
                      <a:bevel/>
                      <a:lightRig rig="flood" dir="t"/>
                    </a:cell3D>
                  </a:tcPr>
                </a:tc>
                <a:extLst>
                  <a:ext uri="{0D108BD9-81ED-4DB2-BD59-A6C34878D82A}">
                    <a16:rowId xmlns:a16="http://schemas.microsoft.com/office/drawing/2014/main" val="10005"/>
                  </a:ext>
                </a:extLst>
              </a:tr>
              <a:tr h="242342">
                <a:tc>
                  <a:txBody>
                    <a:bodyPr/>
                    <a:lstStyle/>
                    <a:p>
                      <a:pPr algn="l" rtl="0" fontAlgn="ctr"/>
                      <a:r>
                        <a:rPr lang="en-US" sz="1100" u="none" strike="noStrike" dirty="0"/>
                        <a:t>Root Cause</a:t>
                      </a:r>
                      <a:endParaRPr lang="en-US" sz="1100" b="0" i="0" u="none" strike="noStrike" dirty="0">
                        <a:solidFill>
                          <a:srgbClr val="4E4641"/>
                        </a:solidFill>
                        <a:latin typeface="Arial"/>
                      </a:endParaRPr>
                    </a:p>
                  </a:txBody>
                  <a:tcPr marL="182880" marR="9144" marT="9144" marB="0" anchor="ctr">
                    <a:cell3D prstMaterial="dkEdge">
                      <a:bevel/>
                      <a:lightRig rig="flood" dir="t"/>
                    </a:cell3D>
                  </a:tcPr>
                </a:tc>
                <a:extLst>
                  <a:ext uri="{0D108BD9-81ED-4DB2-BD59-A6C34878D82A}">
                    <a16:rowId xmlns:a16="http://schemas.microsoft.com/office/drawing/2014/main" val="10006"/>
                  </a:ext>
                </a:extLst>
              </a:tr>
              <a:tr h="242342">
                <a:tc>
                  <a:txBody>
                    <a:bodyPr/>
                    <a:lstStyle/>
                    <a:p>
                      <a:pPr algn="l" rtl="0" fontAlgn="ctr"/>
                      <a:r>
                        <a:rPr lang="en-US" sz="1100" u="none" strike="noStrike" dirty="0"/>
                        <a:t>Category</a:t>
                      </a:r>
                      <a:endParaRPr lang="en-US" sz="1100" b="0" i="0" u="none" strike="noStrike" dirty="0">
                        <a:solidFill>
                          <a:srgbClr val="4E4641"/>
                        </a:solidFill>
                        <a:latin typeface="Arial"/>
                      </a:endParaRPr>
                    </a:p>
                  </a:txBody>
                  <a:tcPr marL="182880" marR="9144" marT="9144" marB="0" anchor="ctr">
                    <a:cell3D prstMaterial="dkEdge">
                      <a:bevel/>
                      <a:lightRig rig="flood" dir="t"/>
                    </a:cell3D>
                  </a:tcPr>
                </a:tc>
                <a:extLst>
                  <a:ext uri="{0D108BD9-81ED-4DB2-BD59-A6C34878D82A}">
                    <a16:rowId xmlns:a16="http://schemas.microsoft.com/office/drawing/2014/main" val="10007"/>
                  </a:ext>
                </a:extLst>
              </a:tr>
              <a:tr h="242342">
                <a:tc>
                  <a:txBody>
                    <a:bodyPr/>
                    <a:lstStyle/>
                    <a:p>
                      <a:pPr algn="l" rtl="0" fontAlgn="ctr"/>
                      <a:r>
                        <a:rPr lang="en-US" sz="1100" u="none" strike="noStrike" dirty="0"/>
                        <a:t>Impact</a:t>
                      </a:r>
                      <a:endParaRPr lang="en-US" sz="1100" b="0" i="0" u="none" strike="noStrike" dirty="0">
                        <a:solidFill>
                          <a:srgbClr val="4E4641"/>
                        </a:solidFill>
                        <a:latin typeface="Arial"/>
                      </a:endParaRPr>
                    </a:p>
                  </a:txBody>
                  <a:tcPr marL="182880" marR="9144" marT="9144" marB="0" anchor="ctr">
                    <a:cell3D prstMaterial="dkEdge">
                      <a:bevel/>
                      <a:lightRig rig="flood" dir="t"/>
                    </a:cell3D>
                  </a:tcPr>
                </a:tc>
                <a:extLst>
                  <a:ext uri="{0D108BD9-81ED-4DB2-BD59-A6C34878D82A}">
                    <a16:rowId xmlns:a16="http://schemas.microsoft.com/office/drawing/2014/main" val="10008"/>
                  </a:ext>
                </a:extLst>
              </a:tr>
              <a:tr h="242342">
                <a:tc>
                  <a:txBody>
                    <a:bodyPr/>
                    <a:lstStyle/>
                    <a:p>
                      <a:pPr algn="l" rtl="0" fontAlgn="ctr"/>
                      <a:r>
                        <a:rPr lang="en-US" sz="1100" u="none" strike="noStrike" dirty="0"/>
                        <a:t>Priority</a:t>
                      </a:r>
                      <a:endParaRPr lang="en-US" sz="1100" b="0" i="0" u="none" strike="noStrike" dirty="0">
                        <a:solidFill>
                          <a:srgbClr val="4E4641"/>
                        </a:solidFill>
                        <a:latin typeface="Arial"/>
                      </a:endParaRPr>
                    </a:p>
                  </a:txBody>
                  <a:tcPr marL="182880" marR="9144" marT="9144" marB="0" anchor="ctr">
                    <a:cell3D prstMaterial="dkEdge">
                      <a:bevel/>
                      <a:lightRig rig="flood" dir="t"/>
                    </a:cell3D>
                  </a:tcPr>
                </a:tc>
                <a:extLst>
                  <a:ext uri="{0D108BD9-81ED-4DB2-BD59-A6C34878D82A}">
                    <a16:rowId xmlns:a16="http://schemas.microsoft.com/office/drawing/2014/main" val="10009"/>
                  </a:ext>
                </a:extLst>
              </a:tr>
              <a:tr h="242342">
                <a:tc>
                  <a:txBody>
                    <a:bodyPr/>
                    <a:lstStyle/>
                    <a:p>
                      <a:pPr algn="l" rtl="0" fontAlgn="ctr"/>
                      <a:r>
                        <a:rPr lang="en-US" sz="1100" u="none" strike="noStrike" dirty="0"/>
                        <a:t>Status</a:t>
                      </a:r>
                      <a:endParaRPr lang="en-US" sz="1100" b="0" i="0" u="none" strike="noStrike" dirty="0">
                        <a:solidFill>
                          <a:srgbClr val="4E4641"/>
                        </a:solidFill>
                        <a:latin typeface="Arial"/>
                      </a:endParaRPr>
                    </a:p>
                  </a:txBody>
                  <a:tcPr marL="182880" marR="9144" marT="9144" marB="0" anchor="ctr">
                    <a:cell3D prstMaterial="dkEdge">
                      <a:bevel/>
                      <a:lightRig rig="flood" dir="t"/>
                    </a:cell3D>
                  </a:tcPr>
                </a:tc>
                <a:extLst>
                  <a:ext uri="{0D108BD9-81ED-4DB2-BD59-A6C34878D82A}">
                    <a16:rowId xmlns:a16="http://schemas.microsoft.com/office/drawing/2014/main" val="10010"/>
                  </a:ext>
                </a:extLst>
              </a:tr>
              <a:tr h="242342">
                <a:tc>
                  <a:txBody>
                    <a:bodyPr/>
                    <a:lstStyle/>
                    <a:p>
                      <a:pPr algn="l" rtl="0" fontAlgn="ctr"/>
                      <a:r>
                        <a:rPr lang="en-US" sz="1100" u="none" strike="noStrike" dirty="0"/>
                        <a:t>Date Last Status Change</a:t>
                      </a:r>
                      <a:endParaRPr lang="en-US" sz="1100" b="0" i="0" u="none" strike="noStrike" dirty="0">
                        <a:solidFill>
                          <a:srgbClr val="4E4641"/>
                        </a:solidFill>
                        <a:latin typeface="Arial"/>
                      </a:endParaRPr>
                    </a:p>
                  </a:txBody>
                  <a:tcPr marL="182880" marR="9144" marT="9144" marB="0" anchor="ctr">
                    <a:cell3D prstMaterial="dkEdge">
                      <a:bevel/>
                      <a:lightRig rig="flood" dir="t"/>
                    </a:cell3D>
                  </a:tcPr>
                </a:tc>
                <a:extLst>
                  <a:ext uri="{0D108BD9-81ED-4DB2-BD59-A6C34878D82A}">
                    <a16:rowId xmlns:a16="http://schemas.microsoft.com/office/drawing/2014/main" val="10011"/>
                  </a:ext>
                </a:extLst>
              </a:tr>
              <a:tr h="242342">
                <a:tc>
                  <a:txBody>
                    <a:bodyPr/>
                    <a:lstStyle/>
                    <a:p>
                      <a:pPr algn="l" rtl="0" fontAlgn="ctr"/>
                      <a:r>
                        <a:rPr lang="en-US" sz="1100" u="none" strike="noStrike" dirty="0"/>
                        <a:t>Owner</a:t>
                      </a:r>
                      <a:endParaRPr lang="en-US" sz="1100" b="0" i="0" u="none" strike="noStrike" dirty="0">
                        <a:solidFill>
                          <a:srgbClr val="4E4641"/>
                        </a:solidFill>
                        <a:latin typeface="Arial"/>
                      </a:endParaRPr>
                    </a:p>
                  </a:txBody>
                  <a:tcPr marL="182880" marR="9144" marT="9144" marB="0" anchor="ctr">
                    <a:cell3D prstMaterial="dkEdge">
                      <a:bevel/>
                      <a:lightRig rig="flood" dir="t"/>
                    </a:cell3D>
                  </a:tcPr>
                </a:tc>
                <a:extLst>
                  <a:ext uri="{0D108BD9-81ED-4DB2-BD59-A6C34878D82A}">
                    <a16:rowId xmlns:a16="http://schemas.microsoft.com/office/drawing/2014/main" val="10012"/>
                  </a:ext>
                </a:extLst>
              </a:tr>
              <a:tr h="242342">
                <a:tc>
                  <a:txBody>
                    <a:bodyPr/>
                    <a:lstStyle/>
                    <a:p>
                      <a:pPr algn="l" rtl="0" fontAlgn="ctr"/>
                      <a:r>
                        <a:rPr lang="en-US" sz="1100" u="none" strike="noStrike" dirty="0"/>
                        <a:t>Defect Resolution Actions</a:t>
                      </a:r>
                      <a:endParaRPr lang="en-US" sz="1100" b="0" i="0" u="none" strike="noStrike" dirty="0">
                        <a:solidFill>
                          <a:srgbClr val="4E4641"/>
                        </a:solidFill>
                        <a:latin typeface="Arial"/>
                      </a:endParaRPr>
                    </a:p>
                  </a:txBody>
                  <a:tcPr marL="182880" marR="9144" marT="9144" marB="0" anchor="ctr">
                    <a:cell3D prstMaterial="dkEdge">
                      <a:bevel/>
                      <a:lightRig rig="flood" dir="t"/>
                    </a:cell3D>
                  </a:tcPr>
                </a:tc>
                <a:extLst>
                  <a:ext uri="{0D108BD9-81ED-4DB2-BD59-A6C34878D82A}">
                    <a16:rowId xmlns:a16="http://schemas.microsoft.com/office/drawing/2014/main" val="10013"/>
                  </a:ext>
                </a:extLst>
              </a:tr>
              <a:tr h="242342">
                <a:tc>
                  <a:txBody>
                    <a:bodyPr/>
                    <a:lstStyle/>
                    <a:p>
                      <a:pPr algn="l" rtl="0" fontAlgn="ctr"/>
                      <a:r>
                        <a:rPr lang="en-US" sz="1100" u="none" strike="noStrike" dirty="0"/>
                        <a:t>Estimated Cost</a:t>
                      </a:r>
                      <a:endParaRPr lang="en-US" sz="1100" b="0" i="0" u="none" strike="noStrike" dirty="0">
                        <a:solidFill>
                          <a:srgbClr val="4E4641"/>
                        </a:solidFill>
                        <a:latin typeface="Arial"/>
                      </a:endParaRPr>
                    </a:p>
                  </a:txBody>
                  <a:tcPr marL="182880" marR="9144" marT="9144" marB="0" anchor="ctr">
                    <a:cell3D prstMaterial="dkEdge">
                      <a:bevel/>
                      <a:lightRig rig="flood" dir="t"/>
                    </a:cell3D>
                  </a:tcPr>
                </a:tc>
                <a:extLst>
                  <a:ext uri="{0D108BD9-81ED-4DB2-BD59-A6C34878D82A}">
                    <a16:rowId xmlns:a16="http://schemas.microsoft.com/office/drawing/2014/main" val="10014"/>
                  </a:ext>
                </a:extLst>
              </a:tr>
              <a:tr h="242342">
                <a:tc>
                  <a:txBody>
                    <a:bodyPr/>
                    <a:lstStyle/>
                    <a:p>
                      <a:pPr algn="l" rtl="0" fontAlgn="ctr"/>
                      <a:r>
                        <a:rPr lang="en-US" sz="1100" u="none" strike="noStrike" dirty="0"/>
                        <a:t>Target Resolution Date</a:t>
                      </a:r>
                      <a:endParaRPr lang="en-US" sz="1100" b="0" i="0" u="none" strike="noStrike" dirty="0">
                        <a:solidFill>
                          <a:srgbClr val="4E4641"/>
                        </a:solidFill>
                        <a:latin typeface="Arial"/>
                      </a:endParaRPr>
                    </a:p>
                  </a:txBody>
                  <a:tcPr marL="182880" marR="9144" marT="9144" marB="0" anchor="ctr">
                    <a:cell3D prstMaterial="dkEdge">
                      <a:bevel/>
                      <a:lightRig rig="flood" dir="t"/>
                    </a:cell3D>
                  </a:tcPr>
                </a:tc>
                <a:extLst>
                  <a:ext uri="{0D108BD9-81ED-4DB2-BD59-A6C34878D82A}">
                    <a16:rowId xmlns:a16="http://schemas.microsoft.com/office/drawing/2014/main" val="10015"/>
                  </a:ext>
                </a:extLst>
              </a:tr>
              <a:tr h="242342">
                <a:tc>
                  <a:txBody>
                    <a:bodyPr/>
                    <a:lstStyle/>
                    <a:p>
                      <a:pPr algn="l" rtl="0" fontAlgn="ctr"/>
                      <a:r>
                        <a:rPr lang="en-US" sz="1100" u="none" strike="noStrike" dirty="0"/>
                        <a:t>Comments</a:t>
                      </a:r>
                      <a:endParaRPr lang="en-US" sz="1100" b="0" i="0" u="none" strike="noStrike" dirty="0">
                        <a:solidFill>
                          <a:srgbClr val="4E4641"/>
                        </a:solidFill>
                        <a:latin typeface="Arial"/>
                      </a:endParaRPr>
                    </a:p>
                  </a:txBody>
                  <a:tcPr marL="182880" marR="9144" marT="9144" marB="0" anchor="ctr">
                    <a:cell3D prstMaterial="dkEdge">
                      <a:bevel/>
                      <a:lightRig rig="flood" dir="t"/>
                    </a:cell3D>
                  </a:tcPr>
                </a:tc>
                <a:extLst>
                  <a:ext uri="{0D108BD9-81ED-4DB2-BD59-A6C34878D82A}">
                    <a16:rowId xmlns:a16="http://schemas.microsoft.com/office/drawing/2014/main" val="10016"/>
                  </a:ext>
                </a:extLst>
              </a:tr>
              <a:tr h="242342">
                <a:tc>
                  <a:txBody>
                    <a:bodyPr/>
                    <a:lstStyle/>
                    <a:p>
                      <a:pPr algn="l" rtl="0" fontAlgn="ctr"/>
                      <a:r>
                        <a:rPr lang="en-US" sz="1100" u="none" strike="noStrike" dirty="0"/>
                        <a:t>Actual Resolution Date</a:t>
                      </a:r>
                      <a:endParaRPr lang="en-US" sz="1100" b="0" i="0" u="none" strike="noStrike" dirty="0">
                        <a:solidFill>
                          <a:srgbClr val="4E4641"/>
                        </a:solidFill>
                        <a:latin typeface="Arial"/>
                      </a:endParaRPr>
                    </a:p>
                  </a:txBody>
                  <a:tcPr marL="182880" marR="9144" marT="9144" marB="0" anchor="ctr">
                    <a:cell3D prstMaterial="dkEdge">
                      <a:bevel/>
                      <a:lightRig rig="flood" dir="t"/>
                    </a:cell3D>
                  </a:tcPr>
                </a:tc>
                <a:extLst>
                  <a:ext uri="{0D108BD9-81ED-4DB2-BD59-A6C34878D82A}">
                    <a16:rowId xmlns:a16="http://schemas.microsoft.com/office/drawing/2014/main" val="10017"/>
                  </a:ext>
                </a:extLst>
              </a:tr>
              <a:tr h="242342">
                <a:tc>
                  <a:txBody>
                    <a:bodyPr/>
                    <a:lstStyle/>
                    <a:p>
                      <a:pPr algn="l" rtl="0" fontAlgn="ctr"/>
                      <a:r>
                        <a:rPr lang="en-US" sz="1100" u="none" strike="noStrike" dirty="0"/>
                        <a:t>Actual Cost</a:t>
                      </a:r>
                      <a:endParaRPr lang="en-US" sz="1100" b="0" i="0" u="none" strike="noStrike" dirty="0">
                        <a:solidFill>
                          <a:srgbClr val="4E4641"/>
                        </a:solidFill>
                        <a:latin typeface="Arial"/>
                      </a:endParaRPr>
                    </a:p>
                  </a:txBody>
                  <a:tcPr marL="182880" marR="9144" marT="9144" marB="0" anchor="ctr">
                    <a:cell3D prstMaterial="dkEdge">
                      <a:bevel/>
                      <a:lightRig rig="flood" dir="t"/>
                    </a:cell3D>
                  </a:tcPr>
                </a:tc>
                <a:extLst>
                  <a:ext uri="{0D108BD9-81ED-4DB2-BD59-A6C34878D82A}">
                    <a16:rowId xmlns:a16="http://schemas.microsoft.com/office/drawing/2014/main" val="10018"/>
                  </a:ext>
                </a:extLst>
              </a:tr>
              <a:tr h="242342">
                <a:tc>
                  <a:txBody>
                    <a:bodyPr/>
                    <a:lstStyle/>
                    <a:p>
                      <a:pPr algn="l" rtl="0" fontAlgn="ctr"/>
                      <a:r>
                        <a:rPr lang="en-US" sz="1100" u="none" strike="noStrike" dirty="0"/>
                        <a:t>Sign-Off</a:t>
                      </a:r>
                      <a:endParaRPr lang="en-US" sz="1100" b="0" i="0" u="none" strike="noStrike" dirty="0">
                        <a:solidFill>
                          <a:srgbClr val="4E4641"/>
                        </a:solidFill>
                        <a:latin typeface="Arial"/>
                      </a:endParaRPr>
                    </a:p>
                  </a:txBody>
                  <a:tcPr marL="182880" marR="9144" marT="9144" marB="0" anchor="ctr">
                    <a:cell3D prstMaterial="dkEdge">
                      <a:bevel/>
                      <a:lightRig rig="flood" dir="t"/>
                    </a:cell3D>
                  </a:tcPr>
                </a:tc>
                <a:extLst>
                  <a:ext uri="{0D108BD9-81ED-4DB2-BD59-A6C34878D82A}">
                    <a16:rowId xmlns:a16="http://schemas.microsoft.com/office/drawing/2014/main" val="10019"/>
                  </a:ext>
                </a:extLst>
              </a:tr>
            </a:tbl>
          </a:graphicData>
        </a:graphic>
      </p:graphicFrame>
      <p:graphicFrame>
        <p:nvGraphicFramePr>
          <p:cNvPr id="10" name="Object 9"/>
          <p:cNvGraphicFramePr>
            <a:graphicFrameLocks noChangeAspect="1"/>
          </p:cNvGraphicFramePr>
          <p:nvPr/>
        </p:nvGraphicFramePr>
        <p:xfrm>
          <a:off x="5379721" y="2148206"/>
          <a:ext cx="2148839" cy="1644836"/>
        </p:xfrm>
        <a:graphic>
          <a:graphicData uri="http://schemas.openxmlformats.org/presentationml/2006/ole">
            <mc:AlternateContent xmlns:mc="http://schemas.openxmlformats.org/markup-compatibility/2006">
              <mc:Choice xmlns:v="urn:schemas-microsoft-com:vml" Requires="v">
                <p:oleObj spid="_x0000_s159766" name="Worksheet" showAsIcon="1" r:id="rId4" imgW="914400" imgH="792480" progId="Excel.Sheet.8">
                  <p:embed/>
                </p:oleObj>
              </mc:Choice>
              <mc:Fallback>
                <p:oleObj name="Worksheet" showAsIcon="1" r:id="rId4" imgW="914400" imgH="792480" progId="Excel.Sheet.8">
                  <p:embed/>
                  <p:pic>
                    <p:nvPicPr>
                      <p:cNvPr id="0" name="Picture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79721" y="2148206"/>
                        <a:ext cx="2148839" cy="164483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875284996"/>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13"/>
          <p:cNvSpPr txBox="1">
            <a:spLocks/>
          </p:cNvSpPr>
          <p:nvPr/>
        </p:nvSpPr>
        <p:spPr>
          <a:xfrm>
            <a:off x="4919834" y="6532937"/>
            <a:ext cx="23114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1">
                    <a:tint val="75000"/>
                  </a:schemeClr>
                </a:solidFill>
                <a:effectLst/>
                <a:uLnTx/>
                <a:uFillTx/>
                <a:latin typeface="+mn-lt"/>
                <a:ea typeface="+mn-ea"/>
                <a:cs typeface="+mn-cs"/>
              </a:rPr>
              <a:t> </a:t>
            </a:r>
          </a:p>
        </p:txBody>
      </p:sp>
      <p:sp>
        <p:nvSpPr>
          <p:cNvPr id="8" name="Title 7"/>
          <p:cNvSpPr>
            <a:spLocks noGrp="1"/>
          </p:cNvSpPr>
          <p:nvPr>
            <p:ph type="title"/>
          </p:nvPr>
        </p:nvSpPr>
        <p:spPr/>
        <p:txBody>
          <a:bodyPr>
            <a:normAutofit/>
          </a:bodyPr>
          <a:lstStyle/>
          <a:p>
            <a:r>
              <a:rPr lang="en-US" sz="2400" dirty="0"/>
              <a:t>Walkthrough of Basic Templates</a:t>
            </a:r>
            <a:endParaRPr lang="en-US" sz="2400" dirty="0">
              <a:solidFill>
                <a:srgbClr val="002060"/>
              </a:solidFill>
            </a:endParaRPr>
          </a:p>
        </p:txBody>
      </p:sp>
      <p:sp>
        <p:nvSpPr>
          <p:cNvPr id="7" name="TextBox 6"/>
          <p:cNvSpPr txBox="1"/>
          <p:nvPr/>
        </p:nvSpPr>
        <p:spPr>
          <a:xfrm>
            <a:off x="798648" y="1145892"/>
            <a:ext cx="4514127" cy="338554"/>
          </a:xfrm>
          <a:prstGeom prst="rect">
            <a:avLst/>
          </a:prstGeom>
          <a:noFill/>
        </p:spPr>
        <p:txBody>
          <a:bodyPr wrap="square" rtlCol="0">
            <a:spAutoFit/>
          </a:bodyPr>
          <a:lstStyle/>
          <a:p>
            <a:r>
              <a:rPr lang="en-US" sz="1600" b="1" dirty="0">
                <a:solidFill>
                  <a:schemeClr val="tx2">
                    <a:lumMod val="50000"/>
                  </a:schemeClr>
                </a:solidFill>
              </a:rPr>
              <a:t>Logging Incident &amp; Problem Tickets</a:t>
            </a:r>
          </a:p>
        </p:txBody>
      </p:sp>
      <p:graphicFrame>
        <p:nvGraphicFramePr>
          <p:cNvPr id="10" name="Object 9"/>
          <p:cNvGraphicFramePr>
            <a:graphicFrameLocks noChangeAspect="1"/>
          </p:cNvGraphicFramePr>
          <p:nvPr/>
        </p:nvGraphicFramePr>
        <p:xfrm>
          <a:off x="1767840" y="2209165"/>
          <a:ext cx="1996440" cy="1729556"/>
        </p:xfrm>
        <a:graphic>
          <a:graphicData uri="http://schemas.openxmlformats.org/presentationml/2006/ole">
            <mc:AlternateContent xmlns:mc="http://schemas.openxmlformats.org/markup-compatibility/2006">
              <mc:Choice xmlns:v="urn:schemas-microsoft-com:vml" Requires="v">
                <p:oleObj spid="_x0000_s153641" name="Worksheet" showAsIcon="1" r:id="rId4" imgW="914400" imgH="792480" progId="Excel.Sheet.12">
                  <p:embed/>
                </p:oleObj>
              </mc:Choice>
              <mc:Fallback>
                <p:oleObj name="Worksheet" showAsIcon="1" r:id="rId4" imgW="914400" imgH="792480" progId="Excel.Sheet.12">
                  <p:embed/>
                  <p:pic>
                    <p:nvPicPr>
                      <p:cNvPr id="0" name="Picture 1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67840" y="2209165"/>
                        <a:ext cx="1996440" cy="1729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 name="Object 10"/>
          <p:cNvGraphicFramePr>
            <a:graphicFrameLocks noChangeAspect="1"/>
          </p:cNvGraphicFramePr>
          <p:nvPr/>
        </p:nvGraphicFramePr>
        <p:xfrm>
          <a:off x="5440680" y="2193924"/>
          <a:ext cx="1950720" cy="1689949"/>
        </p:xfrm>
        <a:graphic>
          <a:graphicData uri="http://schemas.openxmlformats.org/presentationml/2006/ole">
            <mc:AlternateContent xmlns:mc="http://schemas.openxmlformats.org/markup-compatibility/2006">
              <mc:Choice xmlns:v="urn:schemas-microsoft-com:vml" Requires="v">
                <p:oleObj spid="_x0000_s153642" name="Worksheet" showAsIcon="1" r:id="rId6" imgW="914400" imgH="792480" progId="Excel.Sheet.12">
                  <p:embed/>
                </p:oleObj>
              </mc:Choice>
              <mc:Fallback>
                <p:oleObj name="Worksheet" showAsIcon="1" r:id="rId6" imgW="914400" imgH="792480" progId="Excel.Sheet.12">
                  <p:embed/>
                  <p:pic>
                    <p:nvPicPr>
                      <p:cNvPr id="0" name="Picture 1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40680" y="2193924"/>
                        <a:ext cx="1950720" cy="168994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875284996"/>
      </p:ext>
    </p:extLst>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13"/>
          <p:cNvSpPr txBox="1">
            <a:spLocks/>
          </p:cNvSpPr>
          <p:nvPr/>
        </p:nvSpPr>
        <p:spPr>
          <a:xfrm>
            <a:off x="4919834" y="6532937"/>
            <a:ext cx="23114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1">
                    <a:tint val="75000"/>
                  </a:schemeClr>
                </a:solidFill>
                <a:effectLst/>
                <a:uLnTx/>
                <a:uFillTx/>
                <a:latin typeface="+mn-lt"/>
                <a:ea typeface="+mn-ea"/>
                <a:cs typeface="+mn-cs"/>
              </a:rPr>
              <a:t> </a:t>
            </a:r>
          </a:p>
        </p:txBody>
      </p:sp>
      <p:sp>
        <p:nvSpPr>
          <p:cNvPr id="8" name="Title 7"/>
          <p:cNvSpPr>
            <a:spLocks noGrp="1"/>
          </p:cNvSpPr>
          <p:nvPr>
            <p:ph type="title"/>
          </p:nvPr>
        </p:nvSpPr>
        <p:spPr/>
        <p:txBody>
          <a:bodyPr>
            <a:normAutofit/>
          </a:bodyPr>
          <a:lstStyle/>
          <a:p>
            <a:r>
              <a:rPr lang="en-US" sz="2400" dirty="0"/>
              <a:t>Why Capture Efforts?</a:t>
            </a:r>
            <a:endParaRPr lang="en-US" sz="2400" dirty="0">
              <a:solidFill>
                <a:srgbClr val="002060"/>
              </a:solidFill>
            </a:endParaRPr>
          </a:p>
        </p:txBody>
      </p:sp>
      <p:sp>
        <p:nvSpPr>
          <p:cNvPr id="9" name="TextBox 8"/>
          <p:cNvSpPr txBox="1"/>
          <p:nvPr/>
        </p:nvSpPr>
        <p:spPr>
          <a:xfrm>
            <a:off x="1286360" y="1921789"/>
            <a:ext cx="2479729" cy="830997"/>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r>
              <a:rPr lang="en-US" sz="1600" b="1" dirty="0">
                <a:solidFill>
                  <a:schemeClr val="tx2">
                    <a:lumMod val="50000"/>
                  </a:schemeClr>
                </a:solidFill>
                <a:latin typeface="Arial" pitchFamily="34" charset="0"/>
                <a:cs typeface="Arial" pitchFamily="34" charset="0"/>
              </a:rPr>
              <a:t>Tasks</a:t>
            </a:r>
          </a:p>
          <a:p>
            <a:pPr>
              <a:buFont typeface="Wingdings" pitchFamily="2" charset="2"/>
              <a:buChar char="ü"/>
            </a:pPr>
            <a:r>
              <a:rPr lang="en-US" sz="1600" dirty="0">
                <a:solidFill>
                  <a:schemeClr val="tx2">
                    <a:lumMod val="50000"/>
                  </a:schemeClr>
                </a:solidFill>
                <a:latin typeface="Arial" pitchFamily="34" charset="0"/>
                <a:cs typeface="Arial" pitchFamily="34" charset="0"/>
              </a:rPr>
              <a:t>Size</a:t>
            </a:r>
          </a:p>
          <a:p>
            <a:pPr>
              <a:buFont typeface="Wingdings" pitchFamily="2" charset="2"/>
              <a:buChar char="ü"/>
            </a:pPr>
            <a:r>
              <a:rPr lang="en-US" sz="1600" dirty="0">
                <a:solidFill>
                  <a:schemeClr val="tx2">
                    <a:lumMod val="50000"/>
                  </a:schemeClr>
                </a:solidFill>
                <a:latin typeface="Arial" pitchFamily="34" charset="0"/>
                <a:cs typeface="Arial" pitchFamily="34" charset="0"/>
              </a:rPr>
              <a:t>Estimated Effort</a:t>
            </a:r>
          </a:p>
        </p:txBody>
      </p:sp>
      <p:sp>
        <p:nvSpPr>
          <p:cNvPr id="12" name="TextBox 11"/>
          <p:cNvSpPr txBox="1"/>
          <p:nvPr/>
        </p:nvSpPr>
        <p:spPr>
          <a:xfrm>
            <a:off x="5499315" y="1888211"/>
            <a:ext cx="2092271" cy="830997"/>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r>
              <a:rPr lang="en-US" sz="1600" b="1" dirty="0">
                <a:solidFill>
                  <a:schemeClr val="tx2">
                    <a:lumMod val="50000"/>
                  </a:schemeClr>
                </a:solidFill>
                <a:latin typeface="Arial" pitchFamily="34" charset="0"/>
                <a:cs typeface="Arial" pitchFamily="34" charset="0"/>
              </a:rPr>
              <a:t>Time Sheet Entry</a:t>
            </a:r>
          </a:p>
          <a:p>
            <a:pPr>
              <a:buFont typeface="Wingdings" pitchFamily="2" charset="2"/>
              <a:buChar char="ü"/>
            </a:pPr>
            <a:r>
              <a:rPr lang="en-US" sz="1600" dirty="0">
                <a:solidFill>
                  <a:schemeClr val="tx2">
                    <a:lumMod val="50000"/>
                  </a:schemeClr>
                </a:solidFill>
                <a:latin typeface="Arial" pitchFamily="34" charset="0"/>
                <a:cs typeface="Arial" pitchFamily="34" charset="0"/>
              </a:rPr>
              <a:t>Actual Efforts</a:t>
            </a:r>
          </a:p>
          <a:p>
            <a:pPr>
              <a:buFont typeface="Wingdings" pitchFamily="2" charset="2"/>
              <a:buChar char="ü"/>
            </a:pPr>
            <a:r>
              <a:rPr lang="en-US" sz="1600" dirty="0">
                <a:solidFill>
                  <a:schemeClr val="tx2">
                    <a:lumMod val="50000"/>
                  </a:schemeClr>
                </a:solidFill>
                <a:latin typeface="Arial" pitchFamily="34" charset="0"/>
                <a:cs typeface="Arial" pitchFamily="34" charset="0"/>
              </a:rPr>
              <a:t>Actual Dates</a:t>
            </a:r>
          </a:p>
        </p:txBody>
      </p:sp>
      <p:sp>
        <p:nvSpPr>
          <p:cNvPr id="13" name="TextBox 12"/>
          <p:cNvSpPr txBox="1"/>
          <p:nvPr/>
        </p:nvSpPr>
        <p:spPr>
          <a:xfrm>
            <a:off x="1611829" y="3952068"/>
            <a:ext cx="5997844" cy="1815882"/>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r>
              <a:rPr lang="en-US" sz="1600" b="1" dirty="0">
                <a:solidFill>
                  <a:schemeClr val="tx2">
                    <a:lumMod val="50000"/>
                  </a:schemeClr>
                </a:solidFill>
                <a:latin typeface="Arial" pitchFamily="34" charset="0"/>
                <a:cs typeface="Arial" pitchFamily="34" charset="0"/>
              </a:rPr>
              <a:t>Metrics (Output):</a:t>
            </a:r>
          </a:p>
          <a:p>
            <a:pPr>
              <a:buFont typeface="Wingdings" pitchFamily="2" charset="2"/>
              <a:buChar char="ü"/>
            </a:pPr>
            <a:r>
              <a:rPr lang="en-US" sz="1600" dirty="0">
                <a:solidFill>
                  <a:schemeClr val="tx2">
                    <a:lumMod val="50000"/>
                  </a:schemeClr>
                </a:solidFill>
                <a:latin typeface="Arial" pitchFamily="34" charset="0"/>
                <a:cs typeface="Arial" pitchFamily="34" charset="0"/>
              </a:rPr>
              <a:t>Productivity (Size/Actual Efforts)</a:t>
            </a:r>
          </a:p>
          <a:p>
            <a:pPr>
              <a:buFont typeface="Wingdings" pitchFamily="2" charset="2"/>
              <a:buChar char="ü"/>
            </a:pPr>
            <a:r>
              <a:rPr lang="en-US" sz="1600" dirty="0">
                <a:solidFill>
                  <a:schemeClr val="tx2">
                    <a:lumMod val="50000"/>
                  </a:schemeClr>
                </a:solidFill>
                <a:latin typeface="Arial" pitchFamily="34" charset="0"/>
                <a:cs typeface="Arial" pitchFamily="34" charset="0"/>
              </a:rPr>
              <a:t>Effort Variance (Difference/Estimated Efforts)</a:t>
            </a:r>
          </a:p>
          <a:p>
            <a:pPr>
              <a:buFont typeface="Wingdings" pitchFamily="2" charset="2"/>
              <a:buChar char="ü"/>
            </a:pPr>
            <a:r>
              <a:rPr lang="en-US" sz="1600" dirty="0">
                <a:solidFill>
                  <a:schemeClr val="tx2">
                    <a:lumMod val="50000"/>
                  </a:schemeClr>
                </a:solidFill>
                <a:latin typeface="Arial" pitchFamily="34" charset="0"/>
                <a:cs typeface="Arial" pitchFamily="34" charset="0"/>
              </a:rPr>
              <a:t>Effort Distribution Across Phases</a:t>
            </a:r>
          </a:p>
          <a:p>
            <a:pPr>
              <a:buFont typeface="Wingdings" pitchFamily="2" charset="2"/>
              <a:buChar char="ü"/>
            </a:pPr>
            <a:r>
              <a:rPr lang="en-US" sz="1600" dirty="0">
                <a:solidFill>
                  <a:schemeClr val="tx2">
                    <a:lumMod val="50000"/>
                  </a:schemeClr>
                </a:solidFill>
                <a:latin typeface="Arial" pitchFamily="34" charset="0"/>
                <a:cs typeface="Arial" pitchFamily="34" charset="0"/>
              </a:rPr>
              <a:t>Cost of Quality (Prevention </a:t>
            </a:r>
            <a:r>
              <a:rPr lang="en-US" sz="1600" dirty="0" err="1">
                <a:solidFill>
                  <a:schemeClr val="tx2">
                    <a:lumMod val="50000"/>
                  </a:schemeClr>
                </a:solidFill>
                <a:latin typeface="Arial" pitchFamily="34" charset="0"/>
                <a:cs typeface="Arial" pitchFamily="34" charset="0"/>
              </a:rPr>
              <a:t>Cost+Appraisal</a:t>
            </a:r>
            <a:r>
              <a:rPr lang="en-US" sz="1600" dirty="0">
                <a:solidFill>
                  <a:schemeClr val="tx2">
                    <a:lumMod val="50000"/>
                  </a:schemeClr>
                </a:solidFill>
                <a:latin typeface="Arial" pitchFamily="34" charset="0"/>
                <a:cs typeface="Arial" pitchFamily="34" charset="0"/>
              </a:rPr>
              <a:t> </a:t>
            </a:r>
            <a:r>
              <a:rPr lang="en-US" sz="1600" dirty="0" err="1">
                <a:solidFill>
                  <a:schemeClr val="tx2">
                    <a:lumMod val="50000"/>
                  </a:schemeClr>
                </a:solidFill>
                <a:latin typeface="Arial" pitchFamily="34" charset="0"/>
                <a:cs typeface="Arial" pitchFamily="34" charset="0"/>
              </a:rPr>
              <a:t>Cost+Failure</a:t>
            </a:r>
            <a:r>
              <a:rPr lang="en-US" sz="1600" dirty="0">
                <a:solidFill>
                  <a:schemeClr val="tx2">
                    <a:lumMod val="50000"/>
                  </a:schemeClr>
                </a:solidFill>
                <a:latin typeface="Arial" pitchFamily="34" charset="0"/>
                <a:cs typeface="Arial" pitchFamily="34" charset="0"/>
              </a:rPr>
              <a:t> Cost)</a:t>
            </a:r>
          </a:p>
          <a:p>
            <a:endParaRPr lang="en-US" sz="1600" dirty="0">
              <a:solidFill>
                <a:schemeClr val="tx2">
                  <a:lumMod val="50000"/>
                </a:schemeClr>
              </a:solidFill>
              <a:latin typeface="Arial" pitchFamily="34" charset="0"/>
              <a:cs typeface="Arial" pitchFamily="34" charset="0"/>
            </a:endParaRPr>
          </a:p>
          <a:p>
            <a:r>
              <a:rPr lang="en-US" sz="1600" dirty="0">
                <a:solidFill>
                  <a:schemeClr val="tx2">
                    <a:lumMod val="50000"/>
                  </a:schemeClr>
                </a:solidFill>
                <a:latin typeface="Arial" pitchFamily="34" charset="0"/>
                <a:cs typeface="Arial" pitchFamily="34" charset="0"/>
              </a:rPr>
              <a:t>Efforts Estimation for remaining Size can be done.</a:t>
            </a:r>
            <a:endParaRPr lang="en-US" sz="1600" dirty="0" err="1">
              <a:solidFill>
                <a:schemeClr val="tx2">
                  <a:lumMod val="50000"/>
                </a:schemeClr>
              </a:solidFill>
              <a:latin typeface="Arial" pitchFamily="34" charset="0"/>
              <a:cs typeface="Arial" pitchFamily="34" charset="0"/>
            </a:endParaRPr>
          </a:p>
        </p:txBody>
      </p:sp>
      <p:sp>
        <p:nvSpPr>
          <p:cNvPr id="17" name="Down Arrow 16"/>
          <p:cNvSpPr/>
          <p:nvPr/>
        </p:nvSpPr>
        <p:spPr>
          <a:xfrm>
            <a:off x="2541722" y="2805194"/>
            <a:ext cx="294468" cy="1084882"/>
          </a:xfrm>
          <a:prstGeom prst="downArrow">
            <a:avLst/>
          </a:prstGeom>
          <a:solidFill>
            <a:schemeClr val="bg1">
              <a:lumMod val="9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err="1">
              <a:solidFill>
                <a:schemeClr val="tx2">
                  <a:lumMod val="50000"/>
                </a:schemeClr>
              </a:solidFill>
            </a:endParaRPr>
          </a:p>
        </p:txBody>
      </p:sp>
      <p:sp>
        <p:nvSpPr>
          <p:cNvPr id="18" name="Down Arrow 17"/>
          <p:cNvSpPr/>
          <p:nvPr/>
        </p:nvSpPr>
        <p:spPr>
          <a:xfrm>
            <a:off x="6276814" y="2774197"/>
            <a:ext cx="356461" cy="1162372"/>
          </a:xfrm>
          <a:prstGeom prst="downArrow">
            <a:avLst/>
          </a:prstGeom>
          <a:solidFill>
            <a:schemeClr val="bg1">
              <a:lumMod val="9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err="1">
              <a:solidFill>
                <a:schemeClr val="tx2">
                  <a:lumMod val="50000"/>
                </a:schemeClr>
              </a:solidFill>
            </a:endParaRPr>
          </a:p>
        </p:txBody>
      </p:sp>
    </p:spTree>
    <p:extLst>
      <p:ext uri="{BB962C8B-B14F-4D97-AF65-F5344CB8AC3E}">
        <p14:creationId xmlns:p14="http://schemas.microsoft.com/office/powerpoint/2010/main" val="187528499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blinds(horizontal)">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blinds(horizontal)">
                                      <p:cBhvr>
                                        <p:cTn id="17" dur="500"/>
                                        <p:tgtEl>
                                          <p:spTgt spid="17"/>
                                        </p:tgtEl>
                                      </p:cBhvr>
                                    </p:animEffect>
                                  </p:childTnLst>
                                </p:cTn>
                              </p:par>
                              <p:par>
                                <p:cTn id="18" presetID="3" presetClass="entr" presetSubtype="10" fill="hold" grpId="0" nodeType="with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blinds(horizontal)">
                                      <p:cBhvr>
                                        <p:cTn id="20" dur="500"/>
                                        <p:tgtEl>
                                          <p:spTgt spid="18"/>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blinds(horizontal)">
                                      <p:cBhvr>
                                        <p:cTn id="2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animBg="1"/>
      <p:bldP spid="13" grpId="0" animBg="1"/>
      <p:bldP spid="17" grpId="0" animBg="1"/>
      <p:bldP spid="18"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13"/>
          <p:cNvSpPr txBox="1">
            <a:spLocks/>
          </p:cNvSpPr>
          <p:nvPr/>
        </p:nvSpPr>
        <p:spPr>
          <a:xfrm>
            <a:off x="4919834" y="6532937"/>
            <a:ext cx="23114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1">
                    <a:tint val="75000"/>
                  </a:schemeClr>
                </a:solidFill>
                <a:effectLst/>
                <a:uLnTx/>
                <a:uFillTx/>
                <a:latin typeface="+mn-lt"/>
                <a:ea typeface="+mn-ea"/>
                <a:cs typeface="+mn-cs"/>
              </a:rPr>
              <a:t> </a:t>
            </a:r>
          </a:p>
        </p:txBody>
      </p:sp>
      <p:sp>
        <p:nvSpPr>
          <p:cNvPr id="8" name="Title 7"/>
          <p:cNvSpPr>
            <a:spLocks noGrp="1"/>
          </p:cNvSpPr>
          <p:nvPr>
            <p:ph type="title"/>
          </p:nvPr>
        </p:nvSpPr>
        <p:spPr/>
        <p:txBody>
          <a:bodyPr>
            <a:normAutofit/>
          </a:bodyPr>
          <a:lstStyle/>
          <a:p>
            <a:r>
              <a:rPr lang="en-US" sz="2400" dirty="0"/>
              <a:t>Why to Capture Defects?</a:t>
            </a:r>
            <a:endParaRPr lang="en-US" sz="2400" dirty="0">
              <a:solidFill>
                <a:srgbClr val="002060"/>
              </a:solidFill>
            </a:endParaRPr>
          </a:p>
        </p:txBody>
      </p:sp>
      <p:sp>
        <p:nvSpPr>
          <p:cNvPr id="9" name="TextBox 8"/>
          <p:cNvSpPr txBox="1"/>
          <p:nvPr/>
        </p:nvSpPr>
        <p:spPr>
          <a:xfrm>
            <a:off x="1255362" y="1642821"/>
            <a:ext cx="1131376" cy="584775"/>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r>
              <a:rPr lang="en-US" sz="1600" b="1" dirty="0">
                <a:solidFill>
                  <a:schemeClr val="tx2">
                    <a:lumMod val="50000"/>
                  </a:schemeClr>
                </a:solidFill>
                <a:latin typeface="Arial" pitchFamily="34" charset="0"/>
                <a:cs typeface="Arial" pitchFamily="34" charset="0"/>
              </a:rPr>
              <a:t>Tasks</a:t>
            </a:r>
          </a:p>
          <a:p>
            <a:pPr>
              <a:buFont typeface="Wingdings" pitchFamily="2" charset="2"/>
              <a:buChar char="ü"/>
            </a:pPr>
            <a:r>
              <a:rPr lang="en-US" sz="1600" dirty="0">
                <a:solidFill>
                  <a:schemeClr val="tx2">
                    <a:lumMod val="50000"/>
                  </a:schemeClr>
                </a:solidFill>
                <a:latin typeface="Arial" pitchFamily="34" charset="0"/>
                <a:cs typeface="Arial" pitchFamily="34" charset="0"/>
              </a:rPr>
              <a:t>Size</a:t>
            </a:r>
          </a:p>
        </p:txBody>
      </p:sp>
      <p:sp>
        <p:nvSpPr>
          <p:cNvPr id="12" name="TextBox 11"/>
          <p:cNvSpPr txBox="1"/>
          <p:nvPr/>
        </p:nvSpPr>
        <p:spPr>
          <a:xfrm>
            <a:off x="6537701" y="1624740"/>
            <a:ext cx="2776780" cy="1569660"/>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r>
              <a:rPr lang="en-US" sz="1600" b="1" dirty="0">
                <a:solidFill>
                  <a:schemeClr val="tx2">
                    <a:lumMod val="50000"/>
                  </a:schemeClr>
                </a:solidFill>
                <a:latin typeface="Arial" pitchFamily="34" charset="0"/>
                <a:cs typeface="Arial" pitchFamily="34" charset="0"/>
              </a:rPr>
              <a:t>Defect Entry</a:t>
            </a:r>
          </a:p>
          <a:p>
            <a:pPr>
              <a:buFont typeface="Wingdings" pitchFamily="2" charset="2"/>
              <a:buChar char="ü"/>
            </a:pPr>
            <a:r>
              <a:rPr lang="en-US" sz="1600" dirty="0">
                <a:solidFill>
                  <a:schemeClr val="tx2">
                    <a:lumMod val="50000"/>
                  </a:schemeClr>
                </a:solidFill>
                <a:latin typeface="Arial" pitchFamily="34" charset="0"/>
                <a:cs typeface="Arial" pitchFamily="34" charset="0"/>
              </a:rPr>
              <a:t>Defects - No., Severity</a:t>
            </a:r>
          </a:p>
          <a:p>
            <a:pPr>
              <a:buFont typeface="Wingdings" pitchFamily="2" charset="2"/>
              <a:buChar char="ü"/>
            </a:pPr>
            <a:r>
              <a:rPr lang="en-US" sz="1600" dirty="0">
                <a:solidFill>
                  <a:schemeClr val="tx2">
                    <a:lumMod val="50000"/>
                  </a:schemeClr>
                </a:solidFill>
                <a:latin typeface="Arial" pitchFamily="34" charset="0"/>
                <a:cs typeface="Arial" pitchFamily="34" charset="0"/>
              </a:rPr>
              <a:t>Stage - Introduced &amp; Detected</a:t>
            </a:r>
          </a:p>
          <a:p>
            <a:pPr>
              <a:buFont typeface="Wingdings" pitchFamily="2" charset="2"/>
              <a:buChar char="ü"/>
            </a:pPr>
            <a:r>
              <a:rPr lang="en-US" sz="1600" dirty="0">
                <a:solidFill>
                  <a:schemeClr val="tx2">
                    <a:lumMod val="50000"/>
                  </a:schemeClr>
                </a:solidFill>
                <a:latin typeface="Arial" pitchFamily="34" charset="0"/>
                <a:cs typeface="Arial" pitchFamily="34" charset="0"/>
              </a:rPr>
              <a:t>Error Category</a:t>
            </a:r>
          </a:p>
          <a:p>
            <a:pPr>
              <a:buFont typeface="Wingdings" pitchFamily="2" charset="2"/>
              <a:buChar char="ü"/>
            </a:pPr>
            <a:r>
              <a:rPr lang="en-US" sz="1600" dirty="0">
                <a:solidFill>
                  <a:schemeClr val="tx2">
                    <a:lumMod val="50000"/>
                  </a:schemeClr>
                </a:solidFill>
                <a:latin typeface="Arial" pitchFamily="34" charset="0"/>
                <a:cs typeface="Arial" pitchFamily="34" charset="0"/>
              </a:rPr>
              <a:t>Root Cause</a:t>
            </a:r>
          </a:p>
        </p:txBody>
      </p:sp>
      <p:sp>
        <p:nvSpPr>
          <p:cNvPr id="13" name="TextBox 12"/>
          <p:cNvSpPr txBox="1"/>
          <p:nvPr/>
        </p:nvSpPr>
        <p:spPr>
          <a:xfrm>
            <a:off x="1673817" y="3859073"/>
            <a:ext cx="5997844" cy="2062103"/>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r>
              <a:rPr lang="en-US" sz="1600" b="1" dirty="0">
                <a:solidFill>
                  <a:schemeClr val="tx2">
                    <a:lumMod val="50000"/>
                  </a:schemeClr>
                </a:solidFill>
                <a:latin typeface="Arial" pitchFamily="34" charset="0"/>
                <a:cs typeface="Arial" pitchFamily="34" charset="0"/>
              </a:rPr>
              <a:t>Metrics (Output):</a:t>
            </a:r>
          </a:p>
          <a:p>
            <a:pPr>
              <a:buFont typeface="Wingdings" pitchFamily="2" charset="2"/>
              <a:buChar char="ü"/>
            </a:pPr>
            <a:r>
              <a:rPr lang="en-US" sz="1600" dirty="0">
                <a:solidFill>
                  <a:schemeClr val="tx2">
                    <a:lumMod val="50000"/>
                  </a:schemeClr>
                </a:solidFill>
                <a:latin typeface="Arial" pitchFamily="34" charset="0"/>
                <a:cs typeface="Arial" pitchFamily="34" charset="0"/>
              </a:rPr>
              <a:t>Defect Density (No. of Defect / Actual Size)</a:t>
            </a:r>
          </a:p>
          <a:p>
            <a:pPr>
              <a:buFont typeface="Wingdings" pitchFamily="2" charset="2"/>
              <a:buChar char="ü"/>
            </a:pPr>
            <a:r>
              <a:rPr lang="en-US" sz="1600" dirty="0">
                <a:solidFill>
                  <a:schemeClr val="tx2">
                    <a:lumMod val="50000"/>
                  </a:schemeClr>
                </a:solidFill>
                <a:latin typeface="Arial" pitchFamily="34" charset="0"/>
                <a:cs typeface="Arial" pitchFamily="34" charset="0"/>
              </a:rPr>
              <a:t>Defect Detection Rate (No. of Defect / Person Days)</a:t>
            </a:r>
          </a:p>
          <a:p>
            <a:pPr>
              <a:buFont typeface="Wingdings" pitchFamily="2" charset="2"/>
              <a:buChar char="ü"/>
            </a:pPr>
            <a:r>
              <a:rPr lang="en-US" sz="1600" dirty="0">
                <a:solidFill>
                  <a:schemeClr val="tx2">
                    <a:lumMod val="50000"/>
                  </a:schemeClr>
                </a:solidFill>
                <a:latin typeface="Arial" pitchFamily="34" charset="0"/>
                <a:cs typeface="Arial" pitchFamily="34" charset="0"/>
              </a:rPr>
              <a:t>Avg. Defect Age (depends on Stage detected &amp; injected)</a:t>
            </a:r>
          </a:p>
          <a:p>
            <a:pPr>
              <a:buFont typeface="Wingdings" pitchFamily="2" charset="2"/>
              <a:buChar char="ü"/>
            </a:pPr>
            <a:r>
              <a:rPr lang="en-US" sz="1600" dirty="0">
                <a:solidFill>
                  <a:schemeClr val="tx2">
                    <a:lumMod val="50000"/>
                  </a:schemeClr>
                </a:solidFill>
                <a:latin typeface="Arial" pitchFamily="34" charset="0"/>
                <a:cs typeface="Arial" pitchFamily="34" charset="0"/>
              </a:rPr>
              <a:t>Defect Removal Efficiency (Pre-delivery &amp; Post-delivery defect comparison)</a:t>
            </a:r>
          </a:p>
          <a:p>
            <a:endParaRPr lang="en-US" sz="1600" dirty="0">
              <a:solidFill>
                <a:schemeClr val="tx2">
                  <a:lumMod val="50000"/>
                </a:schemeClr>
              </a:solidFill>
              <a:latin typeface="Arial" pitchFamily="34" charset="0"/>
              <a:cs typeface="Arial" pitchFamily="34" charset="0"/>
            </a:endParaRPr>
          </a:p>
          <a:p>
            <a:r>
              <a:rPr lang="en-US" sz="1600" dirty="0">
                <a:solidFill>
                  <a:schemeClr val="tx2">
                    <a:lumMod val="50000"/>
                  </a:schemeClr>
                </a:solidFill>
                <a:latin typeface="Arial" pitchFamily="34" charset="0"/>
                <a:cs typeface="Arial" pitchFamily="34" charset="0"/>
              </a:rPr>
              <a:t>Defects estimation for remaining size can be done.</a:t>
            </a:r>
            <a:endParaRPr lang="en-US" sz="1600" dirty="0" err="1">
              <a:solidFill>
                <a:schemeClr val="tx2">
                  <a:lumMod val="50000"/>
                </a:schemeClr>
              </a:solidFill>
              <a:latin typeface="Arial" pitchFamily="34" charset="0"/>
              <a:cs typeface="Arial" pitchFamily="34" charset="0"/>
            </a:endParaRPr>
          </a:p>
        </p:txBody>
      </p:sp>
      <p:sp>
        <p:nvSpPr>
          <p:cNvPr id="17" name="TextBox 16"/>
          <p:cNvSpPr txBox="1"/>
          <p:nvPr/>
        </p:nvSpPr>
        <p:spPr>
          <a:xfrm>
            <a:off x="3763471" y="1655740"/>
            <a:ext cx="1707431" cy="584775"/>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r>
              <a:rPr lang="en-US" sz="1600" b="1" dirty="0">
                <a:solidFill>
                  <a:schemeClr val="tx2">
                    <a:lumMod val="50000"/>
                  </a:schemeClr>
                </a:solidFill>
                <a:latin typeface="Arial" pitchFamily="34" charset="0"/>
                <a:cs typeface="Arial" pitchFamily="34" charset="0"/>
              </a:rPr>
              <a:t>Timesheet</a:t>
            </a:r>
          </a:p>
          <a:p>
            <a:pPr>
              <a:buFont typeface="Wingdings" pitchFamily="2" charset="2"/>
              <a:buChar char="ü"/>
            </a:pPr>
            <a:r>
              <a:rPr lang="en-US" sz="1600" dirty="0">
                <a:solidFill>
                  <a:schemeClr val="tx2">
                    <a:lumMod val="50000"/>
                  </a:schemeClr>
                </a:solidFill>
                <a:latin typeface="Arial" pitchFamily="34" charset="0"/>
                <a:cs typeface="Arial" pitchFamily="34" charset="0"/>
              </a:rPr>
              <a:t>Actual Efforts</a:t>
            </a:r>
          </a:p>
        </p:txBody>
      </p:sp>
      <p:sp>
        <p:nvSpPr>
          <p:cNvPr id="18" name="Down Arrow 17"/>
          <p:cNvSpPr/>
          <p:nvPr/>
        </p:nvSpPr>
        <p:spPr>
          <a:xfrm>
            <a:off x="1828801" y="2278253"/>
            <a:ext cx="371959" cy="1549830"/>
          </a:xfrm>
          <a:prstGeom prst="downArrow">
            <a:avLst/>
          </a:prstGeom>
          <a:solidFill>
            <a:schemeClr val="bg1">
              <a:lumMod val="9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err="1">
              <a:solidFill>
                <a:schemeClr val="tx2">
                  <a:lumMod val="50000"/>
                </a:schemeClr>
              </a:solidFill>
            </a:endParaRPr>
          </a:p>
        </p:txBody>
      </p:sp>
      <p:sp>
        <p:nvSpPr>
          <p:cNvPr id="19" name="Down Arrow 18"/>
          <p:cNvSpPr/>
          <p:nvPr/>
        </p:nvSpPr>
        <p:spPr>
          <a:xfrm>
            <a:off x="4324036" y="2278254"/>
            <a:ext cx="356459" cy="1549828"/>
          </a:xfrm>
          <a:prstGeom prst="downArrow">
            <a:avLst/>
          </a:prstGeom>
          <a:solidFill>
            <a:schemeClr val="bg1">
              <a:lumMod val="9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err="1">
              <a:solidFill>
                <a:schemeClr val="tx2">
                  <a:lumMod val="50000"/>
                </a:schemeClr>
              </a:solidFill>
            </a:endParaRPr>
          </a:p>
        </p:txBody>
      </p:sp>
      <p:sp>
        <p:nvSpPr>
          <p:cNvPr id="20" name="Down Arrow 19"/>
          <p:cNvSpPr/>
          <p:nvPr/>
        </p:nvSpPr>
        <p:spPr>
          <a:xfrm>
            <a:off x="7005234" y="3285641"/>
            <a:ext cx="356461" cy="557939"/>
          </a:xfrm>
          <a:prstGeom prst="downArrow">
            <a:avLst/>
          </a:prstGeom>
          <a:solidFill>
            <a:schemeClr val="bg1">
              <a:lumMod val="9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err="1">
              <a:solidFill>
                <a:schemeClr val="tx2">
                  <a:lumMod val="50000"/>
                </a:schemeClr>
              </a:solidFill>
            </a:endParaRPr>
          </a:p>
        </p:txBody>
      </p:sp>
    </p:spTree>
    <p:extLst>
      <p:ext uri="{BB962C8B-B14F-4D97-AF65-F5344CB8AC3E}">
        <p14:creationId xmlns:p14="http://schemas.microsoft.com/office/powerpoint/2010/main" val="187528499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blinds(horizontal)">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blinds(horizontal)">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blinds(horizontal)">
                                      <p:cBhvr>
                                        <p:cTn id="22" dur="500"/>
                                        <p:tgtEl>
                                          <p:spTgt spid="18"/>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blinds(horizontal)">
                                      <p:cBhvr>
                                        <p:cTn id="25" dur="500"/>
                                        <p:tgtEl>
                                          <p:spTgt spid="19"/>
                                        </p:tgtEl>
                                      </p:cBhvr>
                                    </p:animEffect>
                                  </p:childTnLst>
                                </p:cTn>
                              </p:par>
                              <p:par>
                                <p:cTn id="26" presetID="3" presetClass="entr" presetSubtype="10" fill="hold" grpId="0" nodeType="with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blinds(horizontal)">
                                      <p:cBhvr>
                                        <p:cTn id="28" dur="500"/>
                                        <p:tgtEl>
                                          <p:spTgt spid="20"/>
                                        </p:tgtEl>
                                      </p:cBhvr>
                                    </p:animEffect>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grpId="0" nodeType="click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blinds(horizontal)">
                                      <p:cBhvr>
                                        <p:cTn id="3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animBg="1"/>
      <p:bldP spid="13" grpId="0" animBg="1"/>
      <p:bldP spid="17" grpId="0" animBg="1"/>
      <p:bldP spid="18" grpId="0" animBg="1"/>
      <p:bldP spid="19" grpId="0" animBg="1"/>
      <p:bldP spid="20"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a:spLocks noGrp="1"/>
          </p:cNvSpPr>
          <p:nvPr>
            <p:ph type="title"/>
          </p:nvPr>
        </p:nvSpPr>
        <p:spPr/>
        <p:txBody>
          <a:bodyPr>
            <a:normAutofit/>
          </a:bodyPr>
          <a:lstStyle/>
          <a:p>
            <a:pPr>
              <a:spcAft>
                <a:spcPts val="600"/>
              </a:spcAft>
              <a:defRPr/>
            </a:pPr>
            <a:r>
              <a:rPr lang="en-US" sz="2400" dirty="0">
                <a:solidFill>
                  <a:schemeClr val="tx1"/>
                </a:solidFill>
              </a:rPr>
              <a:t>Agenda</a:t>
            </a:r>
          </a:p>
        </p:txBody>
      </p:sp>
      <p:sp>
        <p:nvSpPr>
          <p:cNvPr id="21" name="TextBox 20"/>
          <p:cNvSpPr txBox="1"/>
          <p:nvPr/>
        </p:nvSpPr>
        <p:spPr>
          <a:xfrm>
            <a:off x="846984" y="1591583"/>
            <a:ext cx="7446116" cy="3170099"/>
          </a:xfrm>
          <a:prstGeom prst="rect">
            <a:avLst/>
          </a:prstGeom>
          <a:noFill/>
        </p:spPr>
        <p:txBody>
          <a:bodyPr wrap="square" numCol="1" rtlCol="0" anchor="ctr">
            <a:spAutoFit/>
          </a:bodyPr>
          <a:lstStyle/>
          <a:p>
            <a:pPr marL="342900" indent="-342900">
              <a:buFont typeface="+mj-lt"/>
              <a:buAutoNum type="arabicPeriod"/>
            </a:pPr>
            <a:r>
              <a:rPr lang="en-US" sz="2000" dirty="0"/>
              <a:t>Introduction – Concepts  of Quality </a:t>
            </a:r>
          </a:p>
          <a:p>
            <a:pPr marL="342900" indent="-342900">
              <a:buFont typeface="+mj-lt"/>
              <a:buAutoNum type="arabicPeriod"/>
            </a:pPr>
            <a:r>
              <a:rPr lang="en-US" sz="2000" dirty="0"/>
              <a:t>QMS, Its Components &amp; Navigation</a:t>
            </a:r>
          </a:p>
          <a:p>
            <a:pPr marL="342900" indent="-342900">
              <a:buFont typeface="+mj-lt"/>
              <a:buAutoNum type="arabicPeriod"/>
            </a:pPr>
            <a:r>
              <a:rPr lang="en-US" sz="2000" dirty="0"/>
              <a:t>Deliver (Global QMS)</a:t>
            </a:r>
          </a:p>
          <a:p>
            <a:pPr marL="342900" indent="-342900">
              <a:buFont typeface="+mj-lt"/>
              <a:buAutoNum type="arabicPeriod"/>
            </a:pPr>
            <a:r>
              <a:rPr lang="en-US" sz="2000" dirty="0"/>
              <a:t>KM Portal – Best Practice/Sample Records Database</a:t>
            </a:r>
          </a:p>
          <a:p>
            <a:pPr marL="342900" indent="-342900">
              <a:buFont typeface="+mj-lt"/>
              <a:buAutoNum type="arabicPeriod"/>
            </a:pPr>
            <a:r>
              <a:rPr lang="en-US" sz="2000" dirty="0"/>
              <a:t>Tools Quality Implementation at Capgemini</a:t>
            </a:r>
          </a:p>
          <a:p>
            <a:pPr marL="342900" indent="-342900">
              <a:buFont typeface="+mj-lt"/>
              <a:buAutoNum type="arabicPeriod"/>
            </a:pPr>
            <a:r>
              <a:rPr lang="en-US" sz="2000" dirty="0"/>
              <a:t>Our Continual Quality Journey…</a:t>
            </a:r>
          </a:p>
          <a:p>
            <a:pPr marL="342900" indent="-342900">
              <a:buFont typeface="+mj-lt"/>
              <a:buAutoNum type="arabicPeriod"/>
            </a:pPr>
            <a:r>
              <a:rPr lang="en-US" sz="2000" dirty="0"/>
              <a:t>Industry Standards</a:t>
            </a:r>
          </a:p>
          <a:p>
            <a:pPr marL="342900" indent="-342900">
              <a:buFont typeface="+mj-lt"/>
              <a:buAutoNum type="arabicPeriod"/>
            </a:pPr>
            <a:r>
              <a:rPr lang="en-US" sz="2000" dirty="0"/>
              <a:t>QA Team</a:t>
            </a:r>
          </a:p>
          <a:p>
            <a:pPr marL="342900" indent="-342900">
              <a:buFont typeface="+mj-lt"/>
              <a:buAutoNum type="arabicPeriod"/>
            </a:pPr>
            <a:r>
              <a:rPr lang="en-US" sz="2000" dirty="0"/>
              <a:t>Walkthrough of Basic Templates</a:t>
            </a:r>
          </a:p>
          <a:p>
            <a:pPr marL="342900" indent="-342900">
              <a:buFont typeface="+mj-lt"/>
              <a:buAutoNum type="arabicPeriod"/>
            </a:pPr>
            <a:r>
              <a:rPr lang="en-US" sz="2000" b="1" u="sng" dirty="0"/>
              <a:t>Case Studies &amp; Games</a:t>
            </a:r>
          </a:p>
        </p:txBody>
      </p:sp>
    </p:spTree>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13"/>
          <p:cNvSpPr txBox="1">
            <a:spLocks/>
          </p:cNvSpPr>
          <p:nvPr/>
        </p:nvSpPr>
        <p:spPr>
          <a:xfrm>
            <a:off x="4919834" y="6532937"/>
            <a:ext cx="23114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1">
                    <a:tint val="75000"/>
                  </a:schemeClr>
                </a:solidFill>
                <a:effectLst/>
                <a:uLnTx/>
                <a:uFillTx/>
                <a:latin typeface="+mn-lt"/>
                <a:ea typeface="+mn-ea"/>
                <a:cs typeface="+mn-cs"/>
              </a:rPr>
              <a:t> </a:t>
            </a:r>
          </a:p>
        </p:txBody>
      </p:sp>
      <p:sp>
        <p:nvSpPr>
          <p:cNvPr id="8" name="Title 7"/>
          <p:cNvSpPr>
            <a:spLocks noGrp="1"/>
          </p:cNvSpPr>
          <p:nvPr>
            <p:ph type="title"/>
          </p:nvPr>
        </p:nvSpPr>
        <p:spPr/>
        <p:txBody>
          <a:bodyPr>
            <a:normAutofit/>
          </a:bodyPr>
          <a:lstStyle/>
          <a:p>
            <a:r>
              <a:rPr lang="en-US" sz="2400" dirty="0"/>
              <a:t>Case Studies &amp; Games</a:t>
            </a:r>
            <a:endParaRPr lang="en-US" sz="2400" dirty="0">
              <a:solidFill>
                <a:srgbClr val="FF0000"/>
              </a:solidFill>
            </a:endParaRPr>
          </a:p>
        </p:txBody>
      </p:sp>
      <p:sp>
        <p:nvSpPr>
          <p:cNvPr id="49" name="TextBox 48"/>
          <p:cNvSpPr txBox="1"/>
          <p:nvPr/>
        </p:nvSpPr>
        <p:spPr>
          <a:xfrm>
            <a:off x="670560" y="1036320"/>
            <a:ext cx="2758440" cy="523220"/>
          </a:xfrm>
          <a:prstGeom prst="rect">
            <a:avLst/>
          </a:prstGeom>
          <a:noFill/>
        </p:spPr>
        <p:txBody>
          <a:bodyPr wrap="square" rtlCol="0">
            <a:spAutoFit/>
          </a:bodyPr>
          <a:lstStyle/>
          <a:p>
            <a:r>
              <a:rPr lang="en-US" sz="2800" b="1" i="1" u="sng" dirty="0">
                <a:solidFill>
                  <a:schemeClr val="tx2">
                    <a:lumMod val="50000"/>
                  </a:schemeClr>
                </a:solidFill>
              </a:rPr>
              <a:t>TEAM GAME</a:t>
            </a:r>
          </a:p>
        </p:txBody>
      </p:sp>
      <p:sp>
        <p:nvSpPr>
          <p:cNvPr id="10" name="TextBox 9"/>
          <p:cNvSpPr txBox="1"/>
          <p:nvPr/>
        </p:nvSpPr>
        <p:spPr>
          <a:xfrm>
            <a:off x="137160" y="1539240"/>
            <a:ext cx="9585960" cy="1200329"/>
          </a:xfrm>
          <a:prstGeom prst="rect">
            <a:avLst/>
          </a:prstGeom>
          <a:noFill/>
        </p:spPr>
        <p:txBody>
          <a:bodyPr wrap="square" rtlCol="0">
            <a:spAutoFit/>
          </a:bodyPr>
          <a:lstStyle/>
          <a:p>
            <a:r>
              <a:rPr lang="en-US" sz="1800" dirty="0">
                <a:solidFill>
                  <a:schemeClr val="tx2">
                    <a:lumMod val="50000"/>
                  </a:schemeClr>
                </a:solidFill>
              </a:rPr>
              <a:t>Given below is a table with key words from quality, delivery, SDLC, certifications and organization level roles.</a:t>
            </a:r>
          </a:p>
          <a:p>
            <a:r>
              <a:rPr lang="en-US" sz="1800" dirty="0">
                <a:solidFill>
                  <a:schemeClr val="tx2">
                    <a:lumMod val="50000"/>
                  </a:schemeClr>
                </a:solidFill>
              </a:rPr>
              <a:t>You can find the words arranged horizontally, vertically, diagonally or in a mirror image format. Find out the maximum words.</a:t>
            </a:r>
            <a:endParaRPr lang="en-US" sz="1800" dirty="0" err="1">
              <a:solidFill>
                <a:schemeClr val="tx2">
                  <a:lumMod val="50000"/>
                </a:schemeClr>
              </a:solidFill>
            </a:endParaRPr>
          </a:p>
        </p:txBody>
      </p:sp>
      <p:graphicFrame>
        <p:nvGraphicFramePr>
          <p:cNvPr id="11" name="Table 10"/>
          <p:cNvGraphicFramePr>
            <a:graphicFrameLocks noGrp="1"/>
          </p:cNvGraphicFramePr>
          <p:nvPr/>
        </p:nvGraphicFramePr>
        <p:xfrm>
          <a:off x="3126106" y="2795269"/>
          <a:ext cx="4509133" cy="3468370"/>
        </p:xfrm>
        <a:graphic>
          <a:graphicData uri="http://schemas.openxmlformats.org/drawingml/2006/table">
            <a:tbl>
              <a:tblPr/>
              <a:tblGrid>
                <a:gridCol w="513935">
                  <a:extLst>
                    <a:ext uri="{9D8B030D-6E8A-4147-A177-3AD203B41FA5}">
                      <a16:colId xmlns:a16="http://schemas.microsoft.com/office/drawing/2014/main" val="20000"/>
                    </a:ext>
                  </a:extLst>
                </a:gridCol>
                <a:gridCol w="513935">
                  <a:extLst>
                    <a:ext uri="{9D8B030D-6E8A-4147-A177-3AD203B41FA5}">
                      <a16:colId xmlns:a16="http://schemas.microsoft.com/office/drawing/2014/main" val="20001"/>
                    </a:ext>
                  </a:extLst>
                </a:gridCol>
                <a:gridCol w="513935">
                  <a:extLst>
                    <a:ext uri="{9D8B030D-6E8A-4147-A177-3AD203B41FA5}">
                      <a16:colId xmlns:a16="http://schemas.microsoft.com/office/drawing/2014/main" val="20002"/>
                    </a:ext>
                  </a:extLst>
                </a:gridCol>
                <a:gridCol w="513935">
                  <a:extLst>
                    <a:ext uri="{9D8B030D-6E8A-4147-A177-3AD203B41FA5}">
                      <a16:colId xmlns:a16="http://schemas.microsoft.com/office/drawing/2014/main" val="20003"/>
                    </a:ext>
                  </a:extLst>
                </a:gridCol>
                <a:gridCol w="455794">
                  <a:extLst>
                    <a:ext uri="{9D8B030D-6E8A-4147-A177-3AD203B41FA5}">
                      <a16:colId xmlns:a16="http://schemas.microsoft.com/office/drawing/2014/main" val="20004"/>
                    </a:ext>
                  </a:extLst>
                </a:gridCol>
                <a:gridCol w="513935">
                  <a:extLst>
                    <a:ext uri="{9D8B030D-6E8A-4147-A177-3AD203B41FA5}">
                      <a16:colId xmlns:a16="http://schemas.microsoft.com/office/drawing/2014/main" val="20005"/>
                    </a:ext>
                  </a:extLst>
                </a:gridCol>
                <a:gridCol w="455794">
                  <a:extLst>
                    <a:ext uri="{9D8B030D-6E8A-4147-A177-3AD203B41FA5}">
                      <a16:colId xmlns:a16="http://schemas.microsoft.com/office/drawing/2014/main" val="20006"/>
                    </a:ext>
                  </a:extLst>
                </a:gridCol>
                <a:gridCol w="513935">
                  <a:extLst>
                    <a:ext uri="{9D8B030D-6E8A-4147-A177-3AD203B41FA5}">
                      <a16:colId xmlns:a16="http://schemas.microsoft.com/office/drawing/2014/main" val="20007"/>
                    </a:ext>
                  </a:extLst>
                </a:gridCol>
                <a:gridCol w="513935">
                  <a:extLst>
                    <a:ext uri="{9D8B030D-6E8A-4147-A177-3AD203B41FA5}">
                      <a16:colId xmlns:a16="http://schemas.microsoft.com/office/drawing/2014/main" val="20008"/>
                    </a:ext>
                  </a:extLst>
                </a:gridCol>
              </a:tblGrid>
              <a:tr h="346837">
                <a:tc>
                  <a:txBody>
                    <a:bodyPr/>
                    <a:lstStyle/>
                    <a:p>
                      <a:pPr marL="0" marR="0" algn="ctr">
                        <a:lnSpc>
                          <a:spcPct val="115000"/>
                        </a:lnSpc>
                        <a:spcBef>
                          <a:spcPts val="0"/>
                        </a:spcBef>
                        <a:spcAft>
                          <a:spcPts val="0"/>
                        </a:spcAft>
                      </a:pPr>
                      <a:r>
                        <a:rPr lang="en-US" sz="1400" dirty="0">
                          <a:solidFill>
                            <a:srgbClr val="000000"/>
                          </a:solidFill>
                          <a:latin typeface="Calibri"/>
                          <a:ea typeface="Times New Roman"/>
                          <a:cs typeface="Times New Roman"/>
                        </a:rPr>
                        <a:t>Y</a:t>
                      </a:r>
                      <a:endParaRPr lang="en-US" sz="1100" dirty="0">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400">
                          <a:solidFill>
                            <a:srgbClr val="000000"/>
                          </a:solidFill>
                          <a:latin typeface="Calibri"/>
                          <a:ea typeface="Times New Roman"/>
                          <a:cs typeface="Times New Roman"/>
                        </a:rPr>
                        <a:t>C</a:t>
                      </a:r>
                      <a:endParaRPr lang="en-US" sz="1100">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400">
                          <a:solidFill>
                            <a:srgbClr val="000000"/>
                          </a:solidFill>
                          <a:latin typeface="Calibri"/>
                          <a:ea typeface="Times New Roman"/>
                          <a:cs typeface="Times New Roman"/>
                        </a:rPr>
                        <a:t>M</a:t>
                      </a:r>
                      <a:endParaRPr lang="en-US" sz="1100">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400">
                          <a:solidFill>
                            <a:srgbClr val="000000"/>
                          </a:solidFill>
                          <a:latin typeface="Calibri"/>
                          <a:ea typeface="Times New Roman"/>
                          <a:cs typeface="Times New Roman"/>
                        </a:rPr>
                        <a:t>M</a:t>
                      </a:r>
                      <a:endParaRPr lang="en-US" sz="1100">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400">
                          <a:solidFill>
                            <a:srgbClr val="000000"/>
                          </a:solidFill>
                          <a:latin typeface="Calibri"/>
                          <a:ea typeface="Times New Roman"/>
                          <a:cs typeface="Times New Roman"/>
                        </a:rPr>
                        <a:t>I</a:t>
                      </a:r>
                      <a:endParaRPr lang="en-US" sz="1100">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400">
                          <a:solidFill>
                            <a:srgbClr val="000000"/>
                          </a:solidFill>
                          <a:latin typeface="Calibri"/>
                          <a:ea typeface="Times New Roman"/>
                          <a:cs typeface="Times New Roman"/>
                        </a:rPr>
                        <a:t>S</a:t>
                      </a:r>
                      <a:endParaRPr lang="en-US" sz="1100">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400">
                          <a:solidFill>
                            <a:srgbClr val="000000"/>
                          </a:solidFill>
                          <a:latin typeface="Calibri"/>
                          <a:ea typeface="Times New Roman"/>
                          <a:cs typeface="Times New Roman"/>
                        </a:rPr>
                        <a:t>S</a:t>
                      </a:r>
                      <a:endParaRPr lang="en-US" sz="1100">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400">
                          <a:solidFill>
                            <a:srgbClr val="000000"/>
                          </a:solidFill>
                          <a:latin typeface="Calibri"/>
                          <a:ea typeface="Times New Roman"/>
                          <a:cs typeface="Times New Roman"/>
                        </a:rPr>
                        <a:t>U</a:t>
                      </a:r>
                      <a:endParaRPr lang="en-US" sz="1100">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400">
                          <a:solidFill>
                            <a:srgbClr val="000000"/>
                          </a:solidFill>
                          <a:latin typeface="Calibri"/>
                          <a:ea typeface="Times New Roman"/>
                          <a:cs typeface="Times New Roman"/>
                        </a:rPr>
                        <a:t>E</a:t>
                      </a:r>
                      <a:endParaRPr lang="en-US" sz="1100">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346837">
                <a:tc>
                  <a:txBody>
                    <a:bodyPr/>
                    <a:lstStyle/>
                    <a:p>
                      <a:pPr marL="0" marR="0" algn="ctr">
                        <a:lnSpc>
                          <a:spcPct val="115000"/>
                        </a:lnSpc>
                        <a:spcBef>
                          <a:spcPts val="0"/>
                        </a:spcBef>
                        <a:spcAft>
                          <a:spcPts val="0"/>
                        </a:spcAft>
                      </a:pPr>
                      <a:r>
                        <a:rPr lang="en-US" sz="1400">
                          <a:solidFill>
                            <a:srgbClr val="000000"/>
                          </a:solidFill>
                          <a:latin typeface="Calibri"/>
                          <a:ea typeface="Times New Roman"/>
                          <a:cs typeface="Times New Roman"/>
                        </a:rPr>
                        <a:t>T</a:t>
                      </a:r>
                      <a:endParaRPr lang="en-US" sz="1100">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endParaRPr lang="en-US" sz="1100">
                        <a:latin typeface="Calibri"/>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marL="0" marR="0" algn="ctr">
                        <a:lnSpc>
                          <a:spcPct val="115000"/>
                        </a:lnSpc>
                        <a:spcBef>
                          <a:spcPts val="0"/>
                        </a:spcBef>
                        <a:spcAft>
                          <a:spcPts val="0"/>
                        </a:spcAft>
                      </a:pPr>
                      <a:r>
                        <a:rPr lang="en-US" sz="1400">
                          <a:solidFill>
                            <a:srgbClr val="000000"/>
                          </a:solidFill>
                          <a:latin typeface="Calibri"/>
                          <a:ea typeface="Times New Roman"/>
                          <a:cs typeface="Times New Roman"/>
                        </a:rPr>
                        <a:t>E</a:t>
                      </a:r>
                      <a:endParaRPr lang="en-US" sz="1100">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endParaRPr lang="en-US" sz="1100">
                        <a:latin typeface="Calibri"/>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marL="0" marR="0" algn="ctr">
                        <a:lnSpc>
                          <a:spcPct val="115000"/>
                        </a:lnSpc>
                        <a:spcBef>
                          <a:spcPts val="0"/>
                        </a:spcBef>
                        <a:spcAft>
                          <a:spcPts val="0"/>
                        </a:spcAft>
                      </a:pPr>
                      <a:r>
                        <a:rPr lang="en-US" sz="1400">
                          <a:solidFill>
                            <a:srgbClr val="000000"/>
                          </a:solidFill>
                          <a:latin typeface="Calibri"/>
                          <a:ea typeface="Times New Roman"/>
                          <a:cs typeface="Times New Roman"/>
                        </a:rPr>
                        <a:t>D</a:t>
                      </a:r>
                      <a:endParaRPr lang="en-US" sz="1100">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400">
                          <a:solidFill>
                            <a:srgbClr val="000000"/>
                          </a:solidFill>
                          <a:latin typeface="Calibri"/>
                          <a:ea typeface="Times New Roman"/>
                          <a:cs typeface="Times New Roman"/>
                        </a:rPr>
                        <a:t>T</a:t>
                      </a:r>
                      <a:endParaRPr lang="en-US" sz="1100">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endParaRPr lang="en-US" sz="1100">
                        <a:latin typeface="Calibri"/>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algn="l"/>
                      <a:endParaRPr lang="en-US" sz="1100">
                        <a:latin typeface="Calibri"/>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marL="0" marR="0" algn="ctr">
                        <a:lnSpc>
                          <a:spcPct val="115000"/>
                        </a:lnSpc>
                        <a:spcBef>
                          <a:spcPts val="0"/>
                        </a:spcBef>
                        <a:spcAft>
                          <a:spcPts val="0"/>
                        </a:spcAft>
                      </a:pPr>
                      <a:r>
                        <a:rPr lang="en-US" sz="1400">
                          <a:solidFill>
                            <a:srgbClr val="000000"/>
                          </a:solidFill>
                          <a:latin typeface="Calibri"/>
                          <a:ea typeface="Times New Roman"/>
                          <a:cs typeface="Times New Roman"/>
                        </a:rPr>
                        <a:t>G</a:t>
                      </a:r>
                      <a:endParaRPr lang="en-US" sz="1100">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346837">
                <a:tc>
                  <a:txBody>
                    <a:bodyPr/>
                    <a:lstStyle/>
                    <a:p>
                      <a:pPr marL="0" marR="0" algn="ctr">
                        <a:lnSpc>
                          <a:spcPct val="115000"/>
                        </a:lnSpc>
                        <a:spcBef>
                          <a:spcPts val="0"/>
                        </a:spcBef>
                        <a:spcAft>
                          <a:spcPts val="0"/>
                        </a:spcAft>
                      </a:pPr>
                      <a:r>
                        <a:rPr lang="en-US" sz="1400" dirty="0">
                          <a:solidFill>
                            <a:srgbClr val="000000"/>
                          </a:solidFill>
                          <a:latin typeface="Calibri"/>
                          <a:ea typeface="Times New Roman"/>
                          <a:cs typeface="Times New Roman"/>
                        </a:rPr>
                        <a:t>I</a:t>
                      </a:r>
                      <a:endParaRPr lang="en-US" sz="1100" dirty="0">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400">
                          <a:solidFill>
                            <a:srgbClr val="000000"/>
                          </a:solidFill>
                          <a:latin typeface="Calibri"/>
                          <a:ea typeface="Times New Roman"/>
                          <a:cs typeface="Times New Roman"/>
                        </a:rPr>
                        <a:t>T</a:t>
                      </a:r>
                      <a:endParaRPr lang="en-US" sz="1100">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400">
                          <a:solidFill>
                            <a:srgbClr val="000000"/>
                          </a:solidFill>
                          <a:latin typeface="Calibri"/>
                          <a:ea typeface="Times New Roman"/>
                          <a:cs typeface="Times New Roman"/>
                        </a:rPr>
                        <a:t>F</a:t>
                      </a:r>
                      <a:endParaRPr lang="en-US" sz="1100">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endParaRPr lang="en-US" sz="1100">
                        <a:latin typeface="Calibri"/>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marL="0" marR="0" algn="ctr">
                        <a:lnSpc>
                          <a:spcPct val="115000"/>
                        </a:lnSpc>
                        <a:spcBef>
                          <a:spcPts val="0"/>
                        </a:spcBef>
                        <a:spcAft>
                          <a:spcPts val="0"/>
                        </a:spcAft>
                      </a:pPr>
                      <a:r>
                        <a:rPr lang="en-US" sz="1400">
                          <a:solidFill>
                            <a:srgbClr val="000000"/>
                          </a:solidFill>
                          <a:latin typeface="Calibri"/>
                          <a:ea typeface="Times New Roman"/>
                          <a:cs typeface="Times New Roman"/>
                        </a:rPr>
                        <a:t>P</a:t>
                      </a:r>
                      <a:endParaRPr lang="en-US" sz="1100">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400">
                          <a:solidFill>
                            <a:srgbClr val="000000"/>
                          </a:solidFill>
                          <a:latin typeface="Calibri"/>
                          <a:ea typeface="Times New Roman"/>
                          <a:cs typeface="Times New Roman"/>
                        </a:rPr>
                        <a:t>M</a:t>
                      </a:r>
                      <a:endParaRPr lang="en-US" sz="1100">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400">
                          <a:solidFill>
                            <a:srgbClr val="000000"/>
                          </a:solidFill>
                          <a:latin typeface="Calibri"/>
                          <a:ea typeface="Times New Roman"/>
                          <a:cs typeface="Times New Roman"/>
                        </a:rPr>
                        <a:t>I</a:t>
                      </a:r>
                      <a:endParaRPr lang="en-US" sz="1100">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endParaRPr lang="en-US" sz="1100">
                        <a:latin typeface="Calibri"/>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marL="0" marR="0" algn="ctr">
                        <a:lnSpc>
                          <a:spcPct val="115000"/>
                        </a:lnSpc>
                        <a:spcBef>
                          <a:spcPts val="0"/>
                        </a:spcBef>
                        <a:spcAft>
                          <a:spcPts val="0"/>
                        </a:spcAft>
                      </a:pPr>
                      <a:r>
                        <a:rPr lang="en-US" sz="1400">
                          <a:solidFill>
                            <a:srgbClr val="000000"/>
                          </a:solidFill>
                          <a:latin typeface="Calibri"/>
                          <a:ea typeface="Times New Roman"/>
                          <a:cs typeface="Times New Roman"/>
                        </a:rPr>
                        <a:t>R</a:t>
                      </a:r>
                      <a:endParaRPr lang="en-US" sz="1100">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346837">
                <a:tc>
                  <a:txBody>
                    <a:bodyPr/>
                    <a:lstStyle/>
                    <a:p>
                      <a:pPr marL="0" marR="0" algn="ctr">
                        <a:lnSpc>
                          <a:spcPct val="115000"/>
                        </a:lnSpc>
                        <a:spcBef>
                          <a:spcPts val="0"/>
                        </a:spcBef>
                        <a:spcAft>
                          <a:spcPts val="0"/>
                        </a:spcAft>
                      </a:pPr>
                      <a:r>
                        <a:rPr lang="en-US" sz="1400">
                          <a:solidFill>
                            <a:srgbClr val="000000"/>
                          </a:solidFill>
                          <a:latin typeface="Calibri"/>
                          <a:ea typeface="Times New Roman"/>
                          <a:cs typeface="Times New Roman"/>
                        </a:rPr>
                        <a:t>L</a:t>
                      </a:r>
                      <a:endParaRPr lang="en-US" sz="1100">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400">
                          <a:solidFill>
                            <a:srgbClr val="000000"/>
                          </a:solidFill>
                          <a:latin typeface="Calibri"/>
                          <a:ea typeface="Times New Roman"/>
                          <a:cs typeface="Times New Roman"/>
                        </a:rPr>
                        <a:t>I</a:t>
                      </a:r>
                      <a:endParaRPr lang="en-US" sz="1100">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400">
                          <a:solidFill>
                            <a:srgbClr val="000000"/>
                          </a:solidFill>
                          <a:latin typeface="Calibri"/>
                          <a:ea typeface="Times New Roman"/>
                          <a:cs typeface="Times New Roman"/>
                        </a:rPr>
                        <a:t>F</a:t>
                      </a:r>
                      <a:endParaRPr lang="en-US" sz="1100">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400">
                          <a:solidFill>
                            <a:srgbClr val="000000"/>
                          </a:solidFill>
                          <a:latin typeface="Calibri"/>
                          <a:ea typeface="Times New Roman"/>
                          <a:cs typeface="Times New Roman"/>
                        </a:rPr>
                        <a:t>E</a:t>
                      </a:r>
                      <a:endParaRPr lang="en-US" sz="1100">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400">
                          <a:solidFill>
                            <a:srgbClr val="000000"/>
                          </a:solidFill>
                          <a:latin typeface="Calibri"/>
                          <a:ea typeface="Times New Roman"/>
                          <a:cs typeface="Times New Roman"/>
                        </a:rPr>
                        <a:t>C</a:t>
                      </a:r>
                      <a:endParaRPr lang="en-US" sz="1100">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400">
                          <a:solidFill>
                            <a:srgbClr val="000000"/>
                          </a:solidFill>
                          <a:latin typeface="Calibri"/>
                          <a:ea typeface="Times New Roman"/>
                          <a:cs typeface="Times New Roman"/>
                        </a:rPr>
                        <a:t>Y</a:t>
                      </a:r>
                      <a:endParaRPr lang="en-US" sz="1100">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400">
                          <a:solidFill>
                            <a:srgbClr val="000000"/>
                          </a:solidFill>
                          <a:latin typeface="Calibri"/>
                          <a:ea typeface="Times New Roman"/>
                          <a:cs typeface="Times New Roman"/>
                        </a:rPr>
                        <a:t>C</a:t>
                      </a:r>
                      <a:endParaRPr lang="en-US" sz="1100">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400">
                          <a:solidFill>
                            <a:srgbClr val="000000"/>
                          </a:solidFill>
                          <a:latin typeface="Calibri"/>
                          <a:ea typeface="Times New Roman"/>
                          <a:cs typeface="Times New Roman"/>
                        </a:rPr>
                        <a:t>L</a:t>
                      </a:r>
                      <a:endParaRPr lang="en-US" sz="1100">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400">
                          <a:solidFill>
                            <a:srgbClr val="000000"/>
                          </a:solidFill>
                          <a:latin typeface="Calibri"/>
                          <a:ea typeface="Times New Roman"/>
                          <a:cs typeface="Times New Roman"/>
                        </a:rPr>
                        <a:t>E</a:t>
                      </a:r>
                      <a:endParaRPr lang="en-US" sz="1100">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346837">
                <a:tc>
                  <a:txBody>
                    <a:bodyPr/>
                    <a:lstStyle/>
                    <a:p>
                      <a:pPr marL="0" marR="0" algn="ctr">
                        <a:lnSpc>
                          <a:spcPct val="115000"/>
                        </a:lnSpc>
                        <a:spcBef>
                          <a:spcPts val="0"/>
                        </a:spcBef>
                        <a:spcAft>
                          <a:spcPts val="0"/>
                        </a:spcAft>
                      </a:pPr>
                      <a:r>
                        <a:rPr lang="en-US" sz="1400">
                          <a:solidFill>
                            <a:srgbClr val="000000"/>
                          </a:solidFill>
                          <a:latin typeface="Calibri"/>
                          <a:ea typeface="Times New Roman"/>
                          <a:cs typeface="Times New Roman"/>
                        </a:rPr>
                        <a:t>A</a:t>
                      </a:r>
                      <a:endParaRPr lang="en-US" sz="1100">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400">
                          <a:solidFill>
                            <a:srgbClr val="000000"/>
                          </a:solidFill>
                          <a:latin typeface="Calibri"/>
                          <a:ea typeface="Times New Roman"/>
                          <a:cs typeface="Times New Roman"/>
                        </a:rPr>
                        <a:t>M</a:t>
                      </a:r>
                      <a:endParaRPr lang="en-US" sz="1100">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400">
                          <a:solidFill>
                            <a:srgbClr val="000000"/>
                          </a:solidFill>
                          <a:latin typeface="Calibri"/>
                          <a:ea typeface="Times New Roman"/>
                          <a:cs typeface="Times New Roman"/>
                        </a:rPr>
                        <a:t>O</a:t>
                      </a:r>
                      <a:endParaRPr lang="en-US" sz="1100">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endParaRPr lang="en-US" sz="1100">
                        <a:latin typeface="Calibri"/>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marL="0" marR="0" algn="ctr">
                        <a:lnSpc>
                          <a:spcPct val="115000"/>
                        </a:lnSpc>
                        <a:spcBef>
                          <a:spcPts val="0"/>
                        </a:spcBef>
                        <a:spcAft>
                          <a:spcPts val="0"/>
                        </a:spcAft>
                      </a:pPr>
                      <a:r>
                        <a:rPr lang="en-US" sz="1400">
                          <a:solidFill>
                            <a:srgbClr val="000000"/>
                          </a:solidFill>
                          <a:latin typeface="Calibri"/>
                          <a:ea typeface="Times New Roman"/>
                          <a:cs typeface="Times New Roman"/>
                        </a:rPr>
                        <a:t>L</a:t>
                      </a:r>
                      <a:endParaRPr lang="en-US" sz="1100">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400">
                          <a:solidFill>
                            <a:srgbClr val="000000"/>
                          </a:solidFill>
                          <a:latin typeface="Calibri"/>
                          <a:ea typeface="Times New Roman"/>
                          <a:cs typeface="Times New Roman"/>
                        </a:rPr>
                        <a:t>O</a:t>
                      </a:r>
                      <a:endParaRPr lang="en-US" sz="1100">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400">
                          <a:solidFill>
                            <a:srgbClr val="000000"/>
                          </a:solidFill>
                          <a:latin typeface="Calibri"/>
                          <a:ea typeface="Times New Roman"/>
                          <a:cs typeface="Times New Roman"/>
                        </a:rPr>
                        <a:t>S</a:t>
                      </a:r>
                      <a:endParaRPr lang="en-US" sz="1100">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400" dirty="0">
                          <a:solidFill>
                            <a:srgbClr val="000000"/>
                          </a:solidFill>
                          <a:latin typeface="Calibri"/>
                          <a:ea typeface="Times New Roman"/>
                          <a:cs typeface="Times New Roman"/>
                        </a:rPr>
                        <a:t>I</a:t>
                      </a:r>
                      <a:endParaRPr lang="en-US" sz="1100" dirty="0">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400">
                          <a:solidFill>
                            <a:srgbClr val="000000"/>
                          </a:solidFill>
                          <a:latin typeface="Calibri"/>
                          <a:ea typeface="Times New Roman"/>
                          <a:cs typeface="Times New Roman"/>
                        </a:rPr>
                        <a:t>A</a:t>
                      </a:r>
                      <a:endParaRPr lang="en-US" sz="1100">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346837">
                <a:tc>
                  <a:txBody>
                    <a:bodyPr/>
                    <a:lstStyle/>
                    <a:p>
                      <a:pPr marL="0" marR="0" algn="ctr">
                        <a:lnSpc>
                          <a:spcPct val="115000"/>
                        </a:lnSpc>
                        <a:spcBef>
                          <a:spcPts val="0"/>
                        </a:spcBef>
                        <a:spcAft>
                          <a:spcPts val="0"/>
                        </a:spcAft>
                      </a:pPr>
                      <a:r>
                        <a:rPr lang="en-US" sz="1400">
                          <a:solidFill>
                            <a:srgbClr val="000000"/>
                          </a:solidFill>
                          <a:latin typeface="Calibri"/>
                          <a:ea typeface="Times New Roman"/>
                          <a:cs typeface="Times New Roman"/>
                        </a:rPr>
                        <a:t>U</a:t>
                      </a:r>
                      <a:endParaRPr lang="en-US" sz="1100">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400">
                          <a:solidFill>
                            <a:srgbClr val="000000"/>
                          </a:solidFill>
                          <a:latin typeface="Calibri"/>
                          <a:ea typeface="Times New Roman"/>
                          <a:cs typeface="Times New Roman"/>
                        </a:rPr>
                        <a:t>E</a:t>
                      </a:r>
                      <a:endParaRPr lang="en-US" sz="1100">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400">
                          <a:solidFill>
                            <a:srgbClr val="000000"/>
                          </a:solidFill>
                          <a:latin typeface="Calibri"/>
                          <a:ea typeface="Times New Roman"/>
                          <a:cs typeface="Times New Roman"/>
                        </a:rPr>
                        <a:t>R</a:t>
                      </a:r>
                      <a:endParaRPr lang="en-US" sz="1100">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endParaRPr lang="en-US" sz="1100">
                        <a:latin typeface="Calibri"/>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marL="0" marR="0" algn="ctr">
                        <a:lnSpc>
                          <a:spcPct val="115000"/>
                        </a:lnSpc>
                        <a:spcBef>
                          <a:spcPts val="0"/>
                        </a:spcBef>
                        <a:spcAft>
                          <a:spcPts val="0"/>
                        </a:spcAft>
                      </a:pPr>
                      <a:r>
                        <a:rPr lang="en-US" sz="1400">
                          <a:solidFill>
                            <a:srgbClr val="000000"/>
                          </a:solidFill>
                          <a:latin typeface="Calibri"/>
                          <a:ea typeface="Times New Roman"/>
                          <a:cs typeface="Times New Roman"/>
                        </a:rPr>
                        <a:t>A</a:t>
                      </a:r>
                      <a:endParaRPr lang="en-US" sz="1100">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400">
                          <a:solidFill>
                            <a:srgbClr val="000000"/>
                          </a:solidFill>
                          <a:latin typeface="Calibri"/>
                          <a:ea typeface="Times New Roman"/>
                          <a:cs typeface="Times New Roman"/>
                        </a:rPr>
                        <a:t>T</a:t>
                      </a:r>
                      <a:endParaRPr lang="en-US" sz="1100">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400">
                          <a:solidFill>
                            <a:srgbClr val="000000"/>
                          </a:solidFill>
                          <a:latin typeface="Calibri"/>
                          <a:ea typeface="Times New Roman"/>
                          <a:cs typeface="Times New Roman"/>
                        </a:rPr>
                        <a:t>S</a:t>
                      </a:r>
                      <a:endParaRPr lang="en-US" sz="1100">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400">
                          <a:solidFill>
                            <a:srgbClr val="000000"/>
                          </a:solidFill>
                          <a:latin typeface="Calibri"/>
                          <a:ea typeface="Times New Roman"/>
                          <a:cs typeface="Times New Roman"/>
                        </a:rPr>
                        <a:t>E</a:t>
                      </a:r>
                      <a:endParaRPr lang="en-US" sz="1100">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400">
                          <a:solidFill>
                            <a:srgbClr val="000000"/>
                          </a:solidFill>
                          <a:latin typeface="Calibri"/>
                          <a:ea typeface="Times New Roman"/>
                          <a:cs typeface="Times New Roman"/>
                        </a:rPr>
                        <a:t>T</a:t>
                      </a:r>
                      <a:endParaRPr lang="en-US" sz="1100">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346837">
                <a:tc>
                  <a:txBody>
                    <a:bodyPr/>
                    <a:lstStyle/>
                    <a:p>
                      <a:pPr marL="0" marR="0" algn="ctr">
                        <a:lnSpc>
                          <a:spcPct val="115000"/>
                        </a:lnSpc>
                        <a:spcBef>
                          <a:spcPts val="0"/>
                        </a:spcBef>
                        <a:spcAft>
                          <a:spcPts val="0"/>
                        </a:spcAft>
                      </a:pPr>
                      <a:r>
                        <a:rPr lang="en-US" sz="1400">
                          <a:solidFill>
                            <a:srgbClr val="000000"/>
                          </a:solidFill>
                          <a:latin typeface="Calibri"/>
                          <a:ea typeface="Times New Roman"/>
                          <a:cs typeface="Times New Roman"/>
                        </a:rPr>
                        <a:t>Q</a:t>
                      </a:r>
                      <a:endParaRPr lang="en-US" sz="1100">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endParaRPr lang="en-US" sz="1100">
                        <a:latin typeface="Calibri"/>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marL="0" marR="0" algn="ctr">
                        <a:lnSpc>
                          <a:spcPct val="115000"/>
                        </a:lnSpc>
                        <a:spcBef>
                          <a:spcPts val="0"/>
                        </a:spcBef>
                        <a:spcAft>
                          <a:spcPts val="0"/>
                        </a:spcAft>
                      </a:pPr>
                      <a:r>
                        <a:rPr lang="en-US" sz="1400">
                          <a:solidFill>
                            <a:srgbClr val="000000"/>
                          </a:solidFill>
                          <a:latin typeface="Calibri"/>
                          <a:ea typeface="Times New Roman"/>
                          <a:cs typeface="Times New Roman"/>
                        </a:rPr>
                        <a:t>T</a:t>
                      </a:r>
                      <a:endParaRPr lang="en-US" sz="1100">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endParaRPr lang="en-US" sz="1100">
                        <a:latin typeface="Calibri"/>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marL="0" marR="0" algn="ctr">
                        <a:lnSpc>
                          <a:spcPct val="115000"/>
                        </a:lnSpc>
                        <a:spcBef>
                          <a:spcPts val="0"/>
                        </a:spcBef>
                        <a:spcAft>
                          <a:spcPts val="0"/>
                        </a:spcAft>
                      </a:pPr>
                      <a:r>
                        <a:rPr lang="en-US" sz="1400">
                          <a:solidFill>
                            <a:srgbClr val="000000"/>
                          </a:solidFill>
                          <a:latin typeface="Calibri"/>
                          <a:ea typeface="Times New Roman"/>
                          <a:cs typeface="Times New Roman"/>
                        </a:rPr>
                        <a:t>R</a:t>
                      </a:r>
                      <a:endParaRPr lang="en-US" sz="1100">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endParaRPr lang="en-US" sz="1100">
                        <a:latin typeface="Calibri"/>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algn="l"/>
                      <a:endParaRPr lang="en-US" sz="1100">
                        <a:latin typeface="Calibri"/>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marL="0" marR="0" algn="ctr">
                        <a:lnSpc>
                          <a:spcPct val="115000"/>
                        </a:lnSpc>
                        <a:spcBef>
                          <a:spcPts val="0"/>
                        </a:spcBef>
                        <a:spcAft>
                          <a:spcPts val="0"/>
                        </a:spcAft>
                      </a:pPr>
                      <a:r>
                        <a:rPr lang="en-US" sz="1400">
                          <a:solidFill>
                            <a:srgbClr val="000000"/>
                          </a:solidFill>
                          <a:latin typeface="Calibri"/>
                          <a:ea typeface="Times New Roman"/>
                          <a:cs typeface="Times New Roman"/>
                        </a:rPr>
                        <a:t>T</a:t>
                      </a:r>
                      <a:endParaRPr lang="en-US" sz="1100">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400">
                          <a:solidFill>
                            <a:srgbClr val="000000"/>
                          </a:solidFill>
                          <a:latin typeface="Calibri"/>
                          <a:ea typeface="Times New Roman"/>
                          <a:cs typeface="Times New Roman"/>
                        </a:rPr>
                        <a:t>S</a:t>
                      </a:r>
                      <a:endParaRPr lang="en-US" sz="1100">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346837">
                <a:tc>
                  <a:txBody>
                    <a:bodyPr/>
                    <a:lstStyle/>
                    <a:p>
                      <a:pPr marL="0" marR="0" algn="ctr">
                        <a:lnSpc>
                          <a:spcPct val="115000"/>
                        </a:lnSpc>
                        <a:spcBef>
                          <a:spcPts val="0"/>
                        </a:spcBef>
                        <a:spcAft>
                          <a:spcPts val="0"/>
                        </a:spcAft>
                      </a:pPr>
                      <a:r>
                        <a:rPr lang="en-US" sz="1400">
                          <a:solidFill>
                            <a:srgbClr val="000000"/>
                          </a:solidFill>
                          <a:latin typeface="Calibri"/>
                          <a:ea typeface="Times New Roman"/>
                          <a:cs typeface="Times New Roman"/>
                        </a:rPr>
                        <a:t>M</a:t>
                      </a:r>
                      <a:endParaRPr lang="en-US" sz="1100">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400">
                          <a:solidFill>
                            <a:srgbClr val="000000"/>
                          </a:solidFill>
                          <a:latin typeface="Calibri"/>
                          <a:ea typeface="Times New Roman"/>
                          <a:cs typeface="Times New Roman"/>
                        </a:rPr>
                        <a:t>C</a:t>
                      </a:r>
                      <a:endParaRPr lang="en-US" sz="1100">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400">
                          <a:solidFill>
                            <a:srgbClr val="000000"/>
                          </a:solidFill>
                          <a:latin typeface="Calibri"/>
                          <a:ea typeface="Times New Roman"/>
                          <a:cs typeface="Times New Roman"/>
                        </a:rPr>
                        <a:t>A</a:t>
                      </a:r>
                      <a:endParaRPr lang="en-US" sz="1100">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400">
                          <a:solidFill>
                            <a:srgbClr val="000000"/>
                          </a:solidFill>
                          <a:latin typeface="Calibri"/>
                          <a:ea typeface="Times New Roman"/>
                          <a:cs typeface="Times New Roman"/>
                        </a:rPr>
                        <a:t>R</a:t>
                      </a:r>
                      <a:endParaRPr lang="en-US" sz="1100">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400">
                          <a:solidFill>
                            <a:srgbClr val="000000"/>
                          </a:solidFill>
                          <a:latin typeface="Calibri"/>
                          <a:ea typeface="Times New Roman"/>
                          <a:cs typeface="Times New Roman"/>
                        </a:rPr>
                        <a:t>I</a:t>
                      </a:r>
                      <a:endParaRPr lang="en-US" sz="1100">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400">
                          <a:solidFill>
                            <a:srgbClr val="000000"/>
                          </a:solidFill>
                          <a:latin typeface="Calibri"/>
                          <a:ea typeface="Times New Roman"/>
                          <a:cs typeface="Times New Roman"/>
                        </a:rPr>
                        <a:t>S</a:t>
                      </a:r>
                      <a:endParaRPr lang="en-US" sz="1100">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400">
                          <a:solidFill>
                            <a:srgbClr val="000000"/>
                          </a:solidFill>
                          <a:latin typeface="Calibri"/>
                          <a:ea typeface="Times New Roman"/>
                          <a:cs typeface="Times New Roman"/>
                        </a:rPr>
                        <a:t>K</a:t>
                      </a:r>
                      <a:endParaRPr lang="en-US" sz="1100">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endParaRPr lang="en-US" sz="1100">
                        <a:latin typeface="Calibri"/>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marL="0" marR="0" algn="ctr">
                        <a:lnSpc>
                          <a:spcPct val="115000"/>
                        </a:lnSpc>
                        <a:spcBef>
                          <a:spcPts val="0"/>
                        </a:spcBef>
                        <a:spcAft>
                          <a:spcPts val="0"/>
                        </a:spcAft>
                      </a:pPr>
                      <a:r>
                        <a:rPr lang="en-US" sz="1400">
                          <a:solidFill>
                            <a:srgbClr val="000000"/>
                          </a:solidFill>
                          <a:latin typeface="Calibri"/>
                          <a:ea typeface="Times New Roman"/>
                          <a:cs typeface="Times New Roman"/>
                        </a:rPr>
                        <a:t>A</a:t>
                      </a:r>
                      <a:endParaRPr lang="en-US" sz="1100">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346837">
                <a:tc>
                  <a:txBody>
                    <a:bodyPr/>
                    <a:lstStyle/>
                    <a:p>
                      <a:pPr marL="0" marR="0" algn="ctr">
                        <a:lnSpc>
                          <a:spcPct val="115000"/>
                        </a:lnSpc>
                        <a:spcBef>
                          <a:spcPts val="0"/>
                        </a:spcBef>
                        <a:spcAft>
                          <a:spcPts val="0"/>
                        </a:spcAft>
                      </a:pPr>
                      <a:r>
                        <a:rPr lang="en-US" sz="1400">
                          <a:solidFill>
                            <a:srgbClr val="000000"/>
                          </a:solidFill>
                          <a:latin typeface="Calibri"/>
                          <a:ea typeface="Times New Roman"/>
                          <a:cs typeface="Times New Roman"/>
                        </a:rPr>
                        <a:t>S</a:t>
                      </a:r>
                      <a:endParaRPr lang="en-US" sz="1100">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400">
                          <a:solidFill>
                            <a:srgbClr val="000000"/>
                          </a:solidFill>
                          <a:latin typeface="Calibri"/>
                          <a:ea typeface="Times New Roman"/>
                          <a:cs typeface="Times New Roman"/>
                        </a:rPr>
                        <a:t>E</a:t>
                      </a:r>
                      <a:endParaRPr lang="en-US" sz="1100">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400">
                          <a:solidFill>
                            <a:srgbClr val="000000"/>
                          </a:solidFill>
                          <a:latin typeface="Calibri"/>
                          <a:ea typeface="Times New Roman"/>
                          <a:cs typeface="Times New Roman"/>
                        </a:rPr>
                        <a:t>P</a:t>
                      </a:r>
                      <a:endParaRPr lang="en-US" sz="1100">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400">
                          <a:solidFill>
                            <a:srgbClr val="000000"/>
                          </a:solidFill>
                          <a:latin typeface="Calibri"/>
                          <a:ea typeface="Times New Roman"/>
                          <a:cs typeface="Times New Roman"/>
                        </a:rPr>
                        <a:t>G</a:t>
                      </a:r>
                      <a:endParaRPr lang="en-US" sz="1100">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400">
                          <a:solidFill>
                            <a:srgbClr val="000000"/>
                          </a:solidFill>
                          <a:latin typeface="Calibri"/>
                          <a:ea typeface="Times New Roman"/>
                          <a:cs typeface="Times New Roman"/>
                        </a:rPr>
                        <a:t>T</a:t>
                      </a:r>
                      <a:endParaRPr lang="en-US" sz="1100">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400">
                          <a:solidFill>
                            <a:srgbClr val="000000"/>
                          </a:solidFill>
                          <a:latin typeface="Calibri"/>
                          <a:ea typeface="Times New Roman"/>
                          <a:cs typeface="Times New Roman"/>
                        </a:rPr>
                        <a:t>A</a:t>
                      </a:r>
                      <a:endParaRPr lang="en-US" sz="1100">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400">
                          <a:solidFill>
                            <a:srgbClr val="000000"/>
                          </a:solidFill>
                          <a:latin typeface="Calibri"/>
                          <a:ea typeface="Times New Roman"/>
                          <a:cs typeface="Times New Roman"/>
                        </a:rPr>
                        <a:t>S</a:t>
                      </a:r>
                      <a:endParaRPr lang="en-US" sz="1100">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400">
                          <a:solidFill>
                            <a:srgbClr val="000000"/>
                          </a:solidFill>
                          <a:latin typeface="Calibri"/>
                          <a:ea typeface="Times New Roman"/>
                          <a:cs typeface="Times New Roman"/>
                        </a:rPr>
                        <a:t>K</a:t>
                      </a:r>
                      <a:endParaRPr lang="en-US" sz="1100">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400">
                          <a:solidFill>
                            <a:srgbClr val="000000"/>
                          </a:solidFill>
                          <a:latin typeface="Calibri"/>
                          <a:ea typeface="Times New Roman"/>
                          <a:cs typeface="Times New Roman"/>
                        </a:rPr>
                        <a:t>C</a:t>
                      </a:r>
                      <a:endParaRPr lang="en-US" sz="1100">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346837">
                <a:tc>
                  <a:txBody>
                    <a:bodyPr/>
                    <a:lstStyle/>
                    <a:p>
                      <a:pPr marL="0" marR="0" algn="ctr">
                        <a:lnSpc>
                          <a:spcPct val="115000"/>
                        </a:lnSpc>
                        <a:spcBef>
                          <a:spcPts val="0"/>
                        </a:spcBef>
                        <a:spcAft>
                          <a:spcPts val="0"/>
                        </a:spcAft>
                      </a:pPr>
                      <a:r>
                        <a:rPr lang="en-US" sz="1400">
                          <a:solidFill>
                            <a:srgbClr val="000000"/>
                          </a:solidFill>
                          <a:latin typeface="Calibri"/>
                          <a:ea typeface="Times New Roman"/>
                          <a:cs typeface="Times New Roman"/>
                        </a:rPr>
                        <a:t>P</a:t>
                      </a:r>
                      <a:endParaRPr lang="en-US" sz="1100">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400">
                          <a:solidFill>
                            <a:srgbClr val="000000"/>
                          </a:solidFill>
                          <a:latin typeface="Calibri"/>
                          <a:ea typeface="Times New Roman"/>
                          <a:cs typeface="Times New Roman"/>
                        </a:rPr>
                        <a:t>M</a:t>
                      </a:r>
                      <a:endParaRPr lang="en-US" sz="1100">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400">
                          <a:solidFill>
                            <a:srgbClr val="000000"/>
                          </a:solidFill>
                          <a:latin typeface="Calibri"/>
                          <a:ea typeface="Times New Roman"/>
                          <a:cs typeface="Times New Roman"/>
                        </a:rPr>
                        <a:t>T</a:t>
                      </a:r>
                      <a:endParaRPr lang="en-US" sz="1100">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400">
                          <a:solidFill>
                            <a:srgbClr val="000000"/>
                          </a:solidFill>
                          <a:latin typeface="Calibri"/>
                          <a:ea typeface="Times New Roman"/>
                          <a:cs typeface="Times New Roman"/>
                        </a:rPr>
                        <a:t>S</a:t>
                      </a:r>
                      <a:endParaRPr lang="en-US" sz="1100">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400">
                          <a:solidFill>
                            <a:srgbClr val="000000"/>
                          </a:solidFill>
                          <a:latin typeface="Calibri"/>
                          <a:ea typeface="Times New Roman"/>
                          <a:cs typeface="Times New Roman"/>
                        </a:rPr>
                        <a:t>Y</a:t>
                      </a:r>
                      <a:endParaRPr lang="en-US" sz="1100">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400">
                          <a:solidFill>
                            <a:srgbClr val="000000"/>
                          </a:solidFill>
                          <a:latin typeface="Calibri"/>
                          <a:ea typeface="Times New Roman"/>
                          <a:cs typeface="Times New Roman"/>
                        </a:rPr>
                        <a:t>B</a:t>
                      </a:r>
                      <a:endParaRPr lang="en-US" sz="1100">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endParaRPr lang="en-US" sz="1100">
                        <a:latin typeface="Calibri"/>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marL="0" marR="0" algn="ctr">
                        <a:lnSpc>
                          <a:spcPct val="115000"/>
                        </a:lnSpc>
                        <a:spcBef>
                          <a:spcPts val="0"/>
                        </a:spcBef>
                        <a:spcAft>
                          <a:spcPts val="0"/>
                        </a:spcAft>
                      </a:pPr>
                      <a:r>
                        <a:rPr lang="en-US" sz="1400">
                          <a:solidFill>
                            <a:srgbClr val="000000"/>
                          </a:solidFill>
                          <a:latin typeface="Calibri"/>
                          <a:ea typeface="Times New Roman"/>
                          <a:cs typeface="Times New Roman"/>
                        </a:rPr>
                        <a:t>M</a:t>
                      </a:r>
                      <a:endParaRPr lang="en-US" sz="1100">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400" dirty="0">
                          <a:solidFill>
                            <a:srgbClr val="000000"/>
                          </a:solidFill>
                          <a:latin typeface="Calibri"/>
                          <a:ea typeface="Times New Roman"/>
                          <a:cs typeface="Times New Roman"/>
                        </a:rPr>
                        <a:t>M</a:t>
                      </a:r>
                      <a:endParaRPr lang="en-US" sz="1100" dirty="0">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1875284996"/>
      </p:ext>
    </p:extLst>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13"/>
          <p:cNvSpPr txBox="1">
            <a:spLocks/>
          </p:cNvSpPr>
          <p:nvPr/>
        </p:nvSpPr>
        <p:spPr>
          <a:xfrm>
            <a:off x="4919834" y="6532937"/>
            <a:ext cx="23114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1">
                    <a:tint val="75000"/>
                  </a:schemeClr>
                </a:solidFill>
                <a:effectLst/>
                <a:uLnTx/>
                <a:uFillTx/>
                <a:latin typeface="+mn-lt"/>
                <a:ea typeface="+mn-ea"/>
                <a:cs typeface="+mn-cs"/>
              </a:rPr>
              <a:t> </a:t>
            </a:r>
          </a:p>
        </p:txBody>
      </p:sp>
      <p:sp>
        <p:nvSpPr>
          <p:cNvPr id="8" name="Title 7"/>
          <p:cNvSpPr>
            <a:spLocks noGrp="1"/>
          </p:cNvSpPr>
          <p:nvPr>
            <p:ph type="title"/>
          </p:nvPr>
        </p:nvSpPr>
        <p:spPr/>
        <p:txBody>
          <a:bodyPr>
            <a:normAutofit/>
          </a:bodyPr>
          <a:lstStyle/>
          <a:p>
            <a:r>
              <a:rPr lang="en-US" sz="2400" dirty="0"/>
              <a:t>Case Studies &amp; Games Continued..</a:t>
            </a:r>
            <a:endParaRPr lang="en-US" sz="2400" dirty="0">
              <a:solidFill>
                <a:srgbClr val="002060"/>
              </a:solidFill>
            </a:endParaRPr>
          </a:p>
        </p:txBody>
      </p:sp>
      <p:sp>
        <p:nvSpPr>
          <p:cNvPr id="49" name="TextBox 48"/>
          <p:cNvSpPr txBox="1"/>
          <p:nvPr/>
        </p:nvSpPr>
        <p:spPr>
          <a:xfrm>
            <a:off x="670560" y="1036320"/>
            <a:ext cx="4556760" cy="523220"/>
          </a:xfrm>
          <a:prstGeom prst="rect">
            <a:avLst/>
          </a:prstGeom>
          <a:noFill/>
        </p:spPr>
        <p:txBody>
          <a:bodyPr wrap="square" rtlCol="0">
            <a:spAutoFit/>
          </a:bodyPr>
          <a:lstStyle/>
          <a:p>
            <a:r>
              <a:rPr lang="en-US" sz="2800" b="1" i="1" u="sng" dirty="0">
                <a:solidFill>
                  <a:schemeClr val="tx2">
                    <a:lumMod val="50000"/>
                  </a:schemeClr>
                </a:solidFill>
              </a:rPr>
              <a:t>TEAM GAME ANSWERS</a:t>
            </a:r>
          </a:p>
        </p:txBody>
      </p:sp>
      <p:graphicFrame>
        <p:nvGraphicFramePr>
          <p:cNvPr id="9" name="Table 8"/>
          <p:cNvGraphicFramePr>
            <a:graphicFrameLocks noGrp="1"/>
          </p:cNvGraphicFramePr>
          <p:nvPr/>
        </p:nvGraphicFramePr>
        <p:xfrm>
          <a:off x="2548890" y="1752071"/>
          <a:ext cx="4232910" cy="4328688"/>
        </p:xfrm>
        <a:graphic>
          <a:graphicData uri="http://schemas.openxmlformats.org/drawingml/2006/table">
            <a:tbl>
              <a:tblPr/>
              <a:tblGrid>
                <a:gridCol w="2144738">
                  <a:extLst>
                    <a:ext uri="{9D8B030D-6E8A-4147-A177-3AD203B41FA5}">
                      <a16:colId xmlns:a16="http://schemas.microsoft.com/office/drawing/2014/main" val="20000"/>
                    </a:ext>
                  </a:extLst>
                </a:gridCol>
                <a:gridCol w="2088172">
                  <a:extLst>
                    <a:ext uri="{9D8B030D-6E8A-4147-A177-3AD203B41FA5}">
                      <a16:colId xmlns:a16="http://schemas.microsoft.com/office/drawing/2014/main" val="20001"/>
                    </a:ext>
                  </a:extLst>
                </a:gridCol>
              </a:tblGrid>
              <a:tr h="541086">
                <a:tc>
                  <a:txBody>
                    <a:bodyPr/>
                    <a:lstStyle/>
                    <a:p>
                      <a:pPr algn="ctr" fontAlgn="b"/>
                      <a:r>
                        <a:rPr lang="en-US" sz="2000" b="0" i="0" u="none" strike="noStrike" dirty="0">
                          <a:solidFill>
                            <a:srgbClr val="000000"/>
                          </a:solidFill>
                          <a:latin typeface="Calibri"/>
                        </a:rPr>
                        <a:t>QUALITY</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000" b="0" i="0" u="none" strike="noStrike">
                          <a:solidFill>
                            <a:srgbClr val="000000"/>
                          </a:solidFill>
                          <a:latin typeface="Calibri"/>
                        </a:rPr>
                        <a:t>ISO</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541086">
                <a:tc>
                  <a:txBody>
                    <a:bodyPr/>
                    <a:lstStyle/>
                    <a:p>
                      <a:pPr algn="ctr" fontAlgn="b"/>
                      <a:r>
                        <a:rPr lang="en-US" sz="2000" b="0" i="0" u="none" strike="noStrike">
                          <a:solidFill>
                            <a:srgbClr val="000000"/>
                          </a:solidFill>
                          <a:latin typeface="Calibri"/>
                        </a:rPr>
                        <a:t>COST</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000" b="0" i="0" u="none" strike="noStrike">
                          <a:solidFill>
                            <a:srgbClr val="000000"/>
                          </a:solidFill>
                          <a:latin typeface="Calibri"/>
                        </a:rPr>
                        <a:t>CMMI</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541086">
                <a:tc>
                  <a:txBody>
                    <a:bodyPr/>
                    <a:lstStyle/>
                    <a:p>
                      <a:pPr algn="ctr" fontAlgn="b"/>
                      <a:r>
                        <a:rPr lang="en-US" sz="2000" b="0" i="0" u="none" strike="noStrike">
                          <a:solidFill>
                            <a:srgbClr val="000000"/>
                          </a:solidFill>
                          <a:latin typeface="Calibri"/>
                        </a:rPr>
                        <a:t>TIME</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000" b="0" i="0" u="none" strike="noStrike">
                          <a:solidFill>
                            <a:srgbClr val="000000"/>
                          </a:solidFill>
                          <a:latin typeface="Calibri"/>
                        </a:rPr>
                        <a:t>ITIL</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541086">
                <a:tc>
                  <a:txBody>
                    <a:bodyPr/>
                    <a:lstStyle/>
                    <a:p>
                      <a:pPr algn="ctr" fontAlgn="b"/>
                      <a:r>
                        <a:rPr lang="en-US" sz="2000" b="0" i="0" u="none" strike="noStrike" dirty="0">
                          <a:solidFill>
                            <a:srgbClr val="000000"/>
                          </a:solidFill>
                          <a:latin typeface="Calibri"/>
                        </a:rPr>
                        <a:t>TEST</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000" b="0" i="0" u="none" strike="noStrike">
                          <a:solidFill>
                            <a:srgbClr val="000000"/>
                          </a:solidFill>
                          <a:latin typeface="Calibri"/>
                        </a:rPr>
                        <a:t>QMS</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541086">
                <a:tc>
                  <a:txBody>
                    <a:bodyPr/>
                    <a:lstStyle/>
                    <a:p>
                      <a:pPr algn="ctr" fontAlgn="b"/>
                      <a:r>
                        <a:rPr lang="en-US" sz="2000" b="0" i="0" u="none" strike="noStrike">
                          <a:solidFill>
                            <a:srgbClr val="000000"/>
                          </a:solidFill>
                          <a:latin typeface="Calibri"/>
                        </a:rPr>
                        <a:t>ISSUE</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000" b="0" i="0" u="none" strike="noStrike">
                          <a:solidFill>
                            <a:srgbClr val="000000"/>
                          </a:solidFill>
                          <a:latin typeface="Calibri"/>
                        </a:rPr>
                        <a:t>LIFECYCLE</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541086">
                <a:tc>
                  <a:txBody>
                    <a:bodyPr/>
                    <a:lstStyle/>
                    <a:p>
                      <a:pPr algn="ctr" fontAlgn="b"/>
                      <a:r>
                        <a:rPr lang="en-US" sz="2000" b="0" i="0" u="none" strike="noStrike">
                          <a:solidFill>
                            <a:srgbClr val="000000"/>
                          </a:solidFill>
                          <a:latin typeface="Calibri"/>
                        </a:rPr>
                        <a:t>RISK</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000" b="0" i="0" u="none" strike="noStrike">
                          <a:solidFill>
                            <a:srgbClr val="000000"/>
                          </a:solidFill>
                          <a:latin typeface="Calibri"/>
                        </a:rPr>
                        <a:t>PM</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541086">
                <a:tc>
                  <a:txBody>
                    <a:bodyPr/>
                    <a:lstStyle/>
                    <a:p>
                      <a:pPr algn="ctr" fontAlgn="b"/>
                      <a:r>
                        <a:rPr lang="en-US" sz="2000" b="0" i="0" u="none" strike="noStrike">
                          <a:solidFill>
                            <a:srgbClr val="000000"/>
                          </a:solidFill>
                          <a:latin typeface="Calibri"/>
                        </a:rPr>
                        <a:t>CAR</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000" b="0" i="0" u="none" strike="noStrike">
                          <a:solidFill>
                            <a:srgbClr val="000000"/>
                          </a:solidFill>
                          <a:latin typeface="Calibri"/>
                        </a:rPr>
                        <a:t>SEPG</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541086">
                <a:tc>
                  <a:txBody>
                    <a:bodyPr/>
                    <a:lstStyle/>
                    <a:p>
                      <a:pPr algn="ctr" fontAlgn="b"/>
                      <a:r>
                        <a:rPr lang="en-US" sz="2000" b="0" i="0" u="none" strike="noStrike">
                          <a:solidFill>
                            <a:srgbClr val="000000"/>
                          </a:solidFill>
                          <a:latin typeface="Calibri"/>
                        </a:rPr>
                        <a:t>EFFORT</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000" b="0" i="0" u="none" strike="noStrike" dirty="0">
                          <a:solidFill>
                            <a:srgbClr val="000000"/>
                          </a:solidFill>
                          <a:latin typeface="Calibri"/>
                        </a:rPr>
                        <a:t>TASK</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1875284996"/>
      </p:ext>
    </p:extLst>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Q&amp;A.jpg"/>
          <p:cNvPicPr>
            <a:picLocks noChangeAspect="1"/>
          </p:cNvPicPr>
          <p:nvPr/>
        </p:nvPicPr>
        <p:blipFill>
          <a:blip r:embed="rId3" cstate="print"/>
          <a:stretch>
            <a:fillRect/>
          </a:stretch>
        </p:blipFill>
        <p:spPr>
          <a:xfrm>
            <a:off x="2120900" y="1384300"/>
            <a:ext cx="4279900" cy="4279900"/>
          </a:xfrm>
          <a:prstGeom prst="rect">
            <a:avLst/>
          </a:prstGeom>
        </p:spPr>
      </p:pic>
    </p:spTree>
  </p:cSld>
  <p:clrMapOvr>
    <a:masterClrMapping/>
  </p:clrMapOvr>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032001" y="2654300"/>
            <a:ext cx="5486400" cy="1323439"/>
          </a:xfrm>
          <a:prstGeom prst="rect">
            <a:avLst/>
          </a:prstGeom>
          <a:noFill/>
          <a:effectLst>
            <a:outerShdw blurRad="520700" dir="5400000" sx="134000" sy="134000" algn="ctr" rotWithShape="0">
              <a:srgbClr val="000000">
                <a:alpha val="58000"/>
              </a:srgbClr>
            </a:outerShdw>
          </a:effectLst>
          <a:scene3d>
            <a:camera prst="perspectiveRelaxedModerately"/>
            <a:lightRig rig="threePt" dir="t"/>
          </a:scene3d>
          <a:sp3d extrusionH="76200" contourW="12700" prstMaterial="flat">
            <a:extrusionClr>
              <a:schemeClr val="accent4">
                <a:lumMod val="20000"/>
                <a:lumOff val="80000"/>
              </a:schemeClr>
            </a:extrusionClr>
            <a:contourClr>
              <a:schemeClr val="tx1">
                <a:lumMod val="20000"/>
                <a:lumOff val="80000"/>
              </a:schemeClr>
            </a:contourClr>
          </a:sp3d>
        </p:spPr>
        <p:txBody>
          <a:bodyPr wrap="square" lIns="91440" tIns="45720" rIns="91440" bIns="45720">
            <a:spAutoFit/>
            <a:scene3d>
              <a:camera prst="orthographicFront"/>
              <a:lightRig rig="flat" dir="tl">
                <a:rot lat="0" lon="0" rev="6600000"/>
              </a:lightRig>
            </a:scene3d>
          </a:bodyPr>
          <a:lstStyle/>
          <a:p>
            <a:pPr algn="ctr"/>
            <a:r>
              <a:rPr lang="en-US" sz="80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Thank You</a:t>
            </a:r>
          </a:p>
        </p:txBody>
      </p:sp>
    </p:spTree>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Slide Number Placeholder 4"/>
          <p:cNvSpPr>
            <a:spLocks noGrp="1"/>
          </p:cNvSpPr>
          <p:nvPr>
            <p:ph type="sldNum" sz="quarter" idx="4294967295"/>
          </p:nvPr>
        </p:nvSpPr>
        <p:spPr bwMode="auto">
          <a:xfrm>
            <a:off x="9693275" y="6719888"/>
            <a:ext cx="212725" cy="10318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fld id="{7C2D169A-7D2D-422C-924F-DE2600E750AD}" type="slidenum">
              <a:rPr lang="en-US" altLang="en-US"/>
              <a:pPr eaLnBrk="1" hangingPunct="1"/>
              <a:t>69</a:t>
            </a:fld>
            <a:endParaRPr lang="en-US" altLang="en-US"/>
          </a:p>
        </p:txBody>
      </p:sp>
      <p:sp>
        <p:nvSpPr>
          <p:cNvPr id="4" name="Title 3"/>
          <p:cNvSpPr>
            <a:spLocks noGrp="1"/>
          </p:cNvSpPr>
          <p:nvPr>
            <p:ph type="title"/>
          </p:nvPr>
        </p:nvSpPr>
        <p:spPr>
          <a:xfrm>
            <a:off x="489098" y="134918"/>
            <a:ext cx="9906000" cy="1001713"/>
          </a:xfrm>
        </p:spPr>
        <p:txBody>
          <a:bodyPr/>
          <a:lstStyle/>
          <a:p>
            <a:r>
              <a:rPr lang="en-US" sz="2800" dirty="0"/>
              <a:t>Revision History</a:t>
            </a:r>
          </a:p>
        </p:txBody>
      </p:sp>
      <p:graphicFrame>
        <p:nvGraphicFramePr>
          <p:cNvPr id="28" name="Content Placeholder 6"/>
          <p:cNvGraphicFramePr>
            <a:graphicFrameLocks noGrp="1"/>
          </p:cNvGraphicFramePr>
          <p:nvPr>
            <p:ph sz="quarter" idx="4294967295"/>
            <p:extLst>
              <p:ext uri="{D42A27DB-BD31-4B8C-83A1-F6EECF244321}">
                <p14:modId xmlns:p14="http://schemas.microsoft.com/office/powerpoint/2010/main" val="2643609098"/>
              </p:ext>
            </p:extLst>
          </p:nvPr>
        </p:nvGraphicFramePr>
        <p:xfrm>
          <a:off x="265815" y="1514143"/>
          <a:ext cx="9427460" cy="4450722"/>
        </p:xfrm>
        <a:graphic>
          <a:graphicData uri="http://schemas.openxmlformats.org/drawingml/2006/table">
            <a:tbl>
              <a:tblPr firstRow="1" bandRow="1">
                <a:tableStyleId>{72833802-FEF1-4C79-8D5D-14CF1EAF98D9}</a:tableStyleId>
              </a:tblPr>
              <a:tblGrid>
                <a:gridCol w="1226928">
                  <a:extLst>
                    <a:ext uri="{9D8B030D-6E8A-4147-A177-3AD203B41FA5}">
                      <a16:colId xmlns:a16="http://schemas.microsoft.com/office/drawing/2014/main" val="20000"/>
                    </a:ext>
                  </a:extLst>
                </a:gridCol>
                <a:gridCol w="1125746">
                  <a:extLst>
                    <a:ext uri="{9D8B030D-6E8A-4147-A177-3AD203B41FA5}">
                      <a16:colId xmlns:a16="http://schemas.microsoft.com/office/drawing/2014/main" val="20001"/>
                    </a:ext>
                  </a:extLst>
                </a:gridCol>
                <a:gridCol w="1751160">
                  <a:extLst>
                    <a:ext uri="{9D8B030D-6E8A-4147-A177-3AD203B41FA5}">
                      <a16:colId xmlns:a16="http://schemas.microsoft.com/office/drawing/2014/main" val="20002"/>
                    </a:ext>
                  </a:extLst>
                </a:gridCol>
                <a:gridCol w="5323626">
                  <a:extLst>
                    <a:ext uri="{9D8B030D-6E8A-4147-A177-3AD203B41FA5}">
                      <a16:colId xmlns:a16="http://schemas.microsoft.com/office/drawing/2014/main" val="20003"/>
                    </a:ext>
                  </a:extLst>
                </a:gridCol>
              </a:tblGrid>
              <a:tr h="687244">
                <a:tc>
                  <a:txBody>
                    <a:bodyPr/>
                    <a:lstStyle/>
                    <a:p>
                      <a:r>
                        <a:rPr lang="en-US" dirty="0"/>
                        <a:t>Date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r>
                        <a:rPr lang="en-US" dirty="0"/>
                        <a:t>Version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r>
                        <a:rPr lang="en-US" dirty="0"/>
                        <a:t>Author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r>
                        <a:rPr lang="en-US" dirty="0"/>
                        <a:t>Description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10000"/>
                  </a:ext>
                </a:extLst>
              </a:tr>
              <a:tr h="3763478">
                <a:tc>
                  <a:txBody>
                    <a:bodyPr/>
                    <a:lstStyle/>
                    <a:p>
                      <a:r>
                        <a:rPr lang="en-US" dirty="0"/>
                        <a:t>14-Jul-2017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QA</a:t>
                      </a:r>
                      <a:r>
                        <a:rPr lang="en-US" baseline="0" dirty="0"/>
                        <a:t> Team</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342900" lvl="0" indent="-342900">
                        <a:buFont typeface="+mj-lt"/>
                        <a:buAutoNum type="arabicPeriod"/>
                      </a:pPr>
                      <a:r>
                        <a:rPr lang="en-US" sz="1400" kern="1200" dirty="0">
                          <a:solidFill>
                            <a:schemeClr val="tx1"/>
                          </a:solidFill>
                          <a:effectLst/>
                          <a:latin typeface="+mn-lt"/>
                          <a:ea typeface="+mn-ea"/>
                          <a:cs typeface="+mn-cs"/>
                        </a:rPr>
                        <a:t>Slide 23 - Quality Policy is updated</a:t>
                      </a:r>
                      <a:r>
                        <a:rPr lang="en-US" sz="1400" kern="1200" baseline="0" dirty="0">
                          <a:solidFill>
                            <a:schemeClr val="tx1"/>
                          </a:solidFill>
                          <a:effectLst/>
                          <a:latin typeface="+mn-lt"/>
                          <a:ea typeface="+mn-ea"/>
                          <a:cs typeface="+mn-cs"/>
                        </a:rPr>
                        <a:t> &amp; OTACE </a:t>
                      </a:r>
                      <a:r>
                        <a:rPr lang="en-US" sz="1400" kern="1200" baseline="0" dirty="0" err="1">
                          <a:solidFill>
                            <a:schemeClr val="tx1"/>
                          </a:solidFill>
                          <a:effectLst/>
                          <a:latin typeface="+mn-lt"/>
                          <a:ea typeface="+mn-ea"/>
                          <a:cs typeface="+mn-cs"/>
                        </a:rPr>
                        <a:t>fullform</a:t>
                      </a:r>
                      <a:r>
                        <a:rPr lang="en-US" sz="1400" kern="1200" baseline="0" dirty="0">
                          <a:solidFill>
                            <a:schemeClr val="tx1"/>
                          </a:solidFill>
                          <a:effectLst/>
                          <a:latin typeface="+mn-lt"/>
                          <a:ea typeface="+mn-ea"/>
                          <a:cs typeface="+mn-cs"/>
                        </a:rPr>
                        <a:t> updated as per Bluebook</a:t>
                      </a:r>
                      <a:endParaRPr lang="en-US" sz="1400" kern="1200" dirty="0">
                        <a:solidFill>
                          <a:schemeClr val="tx1"/>
                        </a:solidFill>
                        <a:effectLst/>
                        <a:latin typeface="+mn-lt"/>
                        <a:ea typeface="+mn-ea"/>
                        <a:cs typeface="+mn-cs"/>
                      </a:endParaRPr>
                    </a:p>
                    <a:p>
                      <a:pPr marL="342900" lvl="0" indent="-342900">
                        <a:buFont typeface="+mj-lt"/>
                        <a:buAutoNum type="arabicPeriod"/>
                      </a:pPr>
                      <a:r>
                        <a:rPr lang="en-US" sz="1400" kern="1200" dirty="0">
                          <a:solidFill>
                            <a:schemeClr val="tx1"/>
                          </a:solidFill>
                          <a:effectLst/>
                          <a:latin typeface="+mn-lt"/>
                          <a:ea typeface="+mn-ea"/>
                          <a:cs typeface="+mn-cs"/>
                        </a:rPr>
                        <a:t>Slide 29 - Replaced the QMS Screenshot</a:t>
                      </a:r>
                    </a:p>
                    <a:p>
                      <a:pPr marL="342900" lvl="0" indent="-342900">
                        <a:buFont typeface="+mj-lt"/>
                        <a:buAutoNum type="arabicPeriod"/>
                      </a:pPr>
                      <a:r>
                        <a:rPr lang="en-US" sz="1400" kern="1200" dirty="0">
                          <a:solidFill>
                            <a:schemeClr val="tx1"/>
                          </a:solidFill>
                          <a:effectLst/>
                          <a:latin typeface="+mn-lt"/>
                          <a:ea typeface="+mn-ea"/>
                          <a:cs typeface="+mn-cs"/>
                        </a:rPr>
                        <a:t>Slide 34  - Updated the KM portal workflow to latest.</a:t>
                      </a:r>
                    </a:p>
                    <a:p>
                      <a:pPr marL="342900" lvl="0" indent="-342900">
                        <a:buFont typeface="+mj-lt"/>
                        <a:buAutoNum type="arabicPeriod"/>
                      </a:pPr>
                      <a:r>
                        <a:rPr lang="en-US" sz="1400" kern="1200" dirty="0">
                          <a:solidFill>
                            <a:schemeClr val="tx1"/>
                          </a:solidFill>
                          <a:effectLst/>
                          <a:latin typeface="+mn-lt"/>
                          <a:ea typeface="+mn-ea"/>
                          <a:cs typeface="+mn-cs"/>
                        </a:rPr>
                        <a:t>Inserted revision history slide 69.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620838113"/>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13"/>
          <p:cNvSpPr txBox="1">
            <a:spLocks/>
          </p:cNvSpPr>
          <p:nvPr/>
        </p:nvSpPr>
        <p:spPr>
          <a:xfrm>
            <a:off x="4919834" y="6532937"/>
            <a:ext cx="23114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1">
                    <a:tint val="75000"/>
                  </a:schemeClr>
                </a:solidFill>
                <a:effectLst/>
                <a:uLnTx/>
                <a:uFillTx/>
                <a:latin typeface="+mn-lt"/>
                <a:ea typeface="+mn-ea"/>
                <a:cs typeface="+mn-cs"/>
              </a:rPr>
              <a:t> </a:t>
            </a:r>
          </a:p>
        </p:txBody>
      </p:sp>
      <p:sp>
        <p:nvSpPr>
          <p:cNvPr id="13" name="Rounded Rectangle 12"/>
          <p:cNvSpPr/>
          <p:nvPr/>
        </p:nvSpPr>
        <p:spPr>
          <a:xfrm>
            <a:off x="2849880" y="1638181"/>
            <a:ext cx="2621280" cy="739259"/>
          </a:xfrm>
          <a:prstGeom prst="roundRect">
            <a:avLst/>
          </a:prstGeom>
          <a:gradFill flip="none" rotWithShape="1">
            <a:gsLst>
              <a:gs pos="0">
                <a:srgbClr val="85888B">
                  <a:lumMod val="40000"/>
                  <a:lumOff val="60000"/>
                </a:srgbClr>
              </a:gs>
              <a:gs pos="100000">
                <a:srgbClr val="FFFFFF"/>
              </a:gs>
            </a:gsLst>
            <a:lin ang="16200000" scaled="1"/>
            <a:tileRect/>
          </a:gradFill>
          <a:effectLst>
            <a:outerShdw blurRad="50800" dist="38099" dir="2700015" rotWithShape="0">
              <a:scrgbClr r="0" g="0" b="0">
                <a:alpha val="40000"/>
              </a:scrgbClr>
            </a:outerShdw>
          </a:effectLst>
        </p:spPr>
        <p:txBody>
          <a:bodyPr wrap="square" lIns="91440" tIns="73152" rIns="45720" bIns="91440" anchor="ctr">
            <a:noAutofit/>
          </a:bodyPr>
          <a:lstStyle/>
          <a:p>
            <a:pPr marL="0" lvl="1">
              <a:spcBef>
                <a:spcPts val="117"/>
              </a:spcBef>
              <a:buClr>
                <a:schemeClr val="tx1"/>
              </a:buClr>
              <a:buSzPct val="100000"/>
              <a:defRPr/>
            </a:pPr>
            <a:r>
              <a:rPr lang="en-GB" altLang="en-US" sz="1600" b="1" dirty="0">
                <a:solidFill>
                  <a:srgbClr val="000000"/>
                </a:solidFill>
              </a:rPr>
              <a:t>Requirements/Planning: </a:t>
            </a:r>
          </a:p>
          <a:p>
            <a:pPr marL="0" lvl="1">
              <a:spcBef>
                <a:spcPts val="117"/>
              </a:spcBef>
              <a:buClr>
                <a:schemeClr val="tx1"/>
              </a:buClr>
              <a:buSzPct val="100000"/>
              <a:defRPr/>
            </a:pPr>
            <a:r>
              <a:rPr lang="en-US" altLang="en-US" sz="1600" dirty="0">
                <a:solidFill>
                  <a:srgbClr val="000000"/>
                </a:solidFill>
              </a:rPr>
              <a:t>Identify Customer (internet users) requirements.</a:t>
            </a:r>
            <a:endParaRPr lang="en-GB" altLang="en-US" sz="1600" dirty="0">
              <a:solidFill>
                <a:srgbClr val="000000"/>
              </a:solidFill>
            </a:endParaRPr>
          </a:p>
        </p:txBody>
      </p:sp>
      <p:sp>
        <p:nvSpPr>
          <p:cNvPr id="9" name="Rounded Rectangle 8"/>
          <p:cNvSpPr/>
          <p:nvPr/>
        </p:nvSpPr>
        <p:spPr>
          <a:xfrm>
            <a:off x="3154680" y="2926080"/>
            <a:ext cx="2773680" cy="1722119"/>
          </a:xfrm>
          <a:prstGeom prst="roundRect">
            <a:avLst/>
          </a:prstGeom>
          <a:gradFill flip="none" rotWithShape="1">
            <a:gsLst>
              <a:gs pos="0">
                <a:srgbClr val="85888B">
                  <a:lumMod val="40000"/>
                  <a:lumOff val="60000"/>
                </a:srgbClr>
              </a:gs>
              <a:gs pos="100000">
                <a:srgbClr val="FFFFFF"/>
              </a:gs>
            </a:gsLst>
            <a:lin ang="16200000" scaled="1"/>
            <a:tileRect/>
          </a:gradFill>
          <a:effectLst>
            <a:outerShdw blurRad="50800" dist="38099" dir="2700015" rotWithShape="0">
              <a:scrgbClr r="0" g="0" b="0">
                <a:alpha val="40000"/>
              </a:scrgbClr>
            </a:outerShdw>
          </a:effectLst>
        </p:spPr>
        <p:txBody>
          <a:bodyPr wrap="square" lIns="91440" tIns="73152" rIns="45720" bIns="91440" anchor="ctr">
            <a:noAutofit/>
          </a:bodyPr>
          <a:lstStyle/>
          <a:p>
            <a:pPr marL="0" lvl="1">
              <a:spcBef>
                <a:spcPts val="117"/>
              </a:spcBef>
              <a:buClr>
                <a:schemeClr val="tx1"/>
              </a:buClr>
              <a:buSzPct val="100000"/>
              <a:defRPr/>
            </a:pPr>
            <a:r>
              <a:rPr lang="en-GB" altLang="en-US" sz="1600" b="1" dirty="0">
                <a:solidFill>
                  <a:srgbClr val="000000"/>
                </a:solidFill>
              </a:rPr>
              <a:t>Requirement Analysis/Defining: </a:t>
            </a:r>
          </a:p>
          <a:p>
            <a:pPr marL="0" lvl="1">
              <a:spcBef>
                <a:spcPts val="117"/>
              </a:spcBef>
              <a:buClr>
                <a:schemeClr val="tx1"/>
              </a:buClr>
              <a:buSzPct val="100000"/>
              <a:defRPr/>
            </a:pPr>
            <a:r>
              <a:rPr lang="en-US" altLang="en-US" sz="1600" dirty="0">
                <a:solidFill>
                  <a:srgbClr val="000000"/>
                </a:solidFill>
              </a:rPr>
              <a:t>Analyze the different requirements from users &amp; finalize the requirements.</a:t>
            </a:r>
            <a:endParaRPr lang="en-GB" altLang="en-US" sz="1600" dirty="0">
              <a:solidFill>
                <a:srgbClr val="000000"/>
              </a:solidFill>
            </a:endParaRPr>
          </a:p>
        </p:txBody>
      </p:sp>
      <p:sp>
        <p:nvSpPr>
          <p:cNvPr id="14" name="Rounded Rectangle 13"/>
          <p:cNvSpPr/>
          <p:nvPr/>
        </p:nvSpPr>
        <p:spPr>
          <a:xfrm>
            <a:off x="3901440" y="5006221"/>
            <a:ext cx="4145280" cy="1089779"/>
          </a:xfrm>
          <a:prstGeom prst="roundRect">
            <a:avLst/>
          </a:prstGeom>
          <a:gradFill flip="none" rotWithShape="1">
            <a:gsLst>
              <a:gs pos="0">
                <a:srgbClr val="85888B">
                  <a:lumMod val="40000"/>
                  <a:lumOff val="60000"/>
                </a:srgbClr>
              </a:gs>
              <a:gs pos="100000">
                <a:srgbClr val="FFFFFF"/>
              </a:gs>
            </a:gsLst>
            <a:lin ang="16200000" scaled="1"/>
            <a:tileRect/>
          </a:gradFill>
          <a:effectLst>
            <a:outerShdw blurRad="50800" dist="38099" dir="2700015" rotWithShape="0">
              <a:scrgbClr r="0" g="0" b="0">
                <a:alpha val="40000"/>
              </a:scrgbClr>
            </a:outerShdw>
          </a:effectLst>
        </p:spPr>
        <p:txBody>
          <a:bodyPr wrap="square" lIns="91440" tIns="73152" rIns="45720" bIns="91440" anchor="ctr">
            <a:noAutofit/>
          </a:bodyPr>
          <a:lstStyle/>
          <a:p>
            <a:pPr marL="0" lvl="1">
              <a:spcBef>
                <a:spcPts val="117"/>
              </a:spcBef>
              <a:buClr>
                <a:schemeClr val="tx1"/>
              </a:buClr>
              <a:buSzPct val="100000"/>
              <a:defRPr/>
            </a:pPr>
            <a:r>
              <a:rPr lang="en-GB" altLang="en-US" sz="1600" b="1" dirty="0">
                <a:solidFill>
                  <a:srgbClr val="000000"/>
                </a:solidFill>
              </a:rPr>
              <a:t>Design the Software App:</a:t>
            </a:r>
          </a:p>
          <a:p>
            <a:pPr marL="0" lvl="1">
              <a:spcBef>
                <a:spcPts val="117"/>
              </a:spcBef>
              <a:buClr>
                <a:schemeClr val="tx1"/>
              </a:buClr>
              <a:buSzPct val="100000"/>
              <a:defRPr/>
            </a:pPr>
            <a:r>
              <a:rPr lang="en-US" altLang="en-US" sz="1600" dirty="0">
                <a:solidFill>
                  <a:srgbClr val="000000"/>
                </a:solidFill>
              </a:rPr>
              <a:t>High level and low level complete software app design is done.</a:t>
            </a:r>
            <a:endParaRPr lang="en-GB" altLang="en-US" sz="1600" dirty="0">
              <a:solidFill>
                <a:srgbClr val="000000"/>
              </a:solidFill>
            </a:endParaRPr>
          </a:p>
        </p:txBody>
      </p:sp>
      <p:sp>
        <p:nvSpPr>
          <p:cNvPr id="15" name="Rounded Rectangle 14"/>
          <p:cNvSpPr/>
          <p:nvPr/>
        </p:nvSpPr>
        <p:spPr>
          <a:xfrm>
            <a:off x="6294120" y="3484543"/>
            <a:ext cx="3520440" cy="1105019"/>
          </a:xfrm>
          <a:prstGeom prst="roundRect">
            <a:avLst/>
          </a:prstGeom>
          <a:gradFill flip="none" rotWithShape="1">
            <a:gsLst>
              <a:gs pos="0">
                <a:srgbClr val="85888B">
                  <a:lumMod val="40000"/>
                  <a:lumOff val="60000"/>
                </a:srgbClr>
              </a:gs>
              <a:gs pos="100000">
                <a:srgbClr val="FFFFFF"/>
              </a:gs>
            </a:gsLst>
            <a:lin ang="16200000" scaled="1"/>
            <a:tileRect/>
          </a:gradFill>
          <a:effectLst>
            <a:outerShdw blurRad="50800" dist="38099" dir="2700015" rotWithShape="0">
              <a:scrgbClr r="0" g="0" b="0">
                <a:alpha val="40000"/>
              </a:scrgbClr>
            </a:outerShdw>
          </a:effectLst>
        </p:spPr>
        <p:txBody>
          <a:bodyPr wrap="square" lIns="91440" tIns="73152" rIns="45720" bIns="91440" anchor="ctr">
            <a:noAutofit/>
          </a:bodyPr>
          <a:lstStyle/>
          <a:p>
            <a:pPr marL="0" lvl="1">
              <a:spcBef>
                <a:spcPts val="117"/>
              </a:spcBef>
              <a:buClr>
                <a:schemeClr val="tx1"/>
              </a:buClr>
              <a:buSzPct val="100000"/>
              <a:defRPr/>
            </a:pPr>
            <a:r>
              <a:rPr lang="en-GB" altLang="en-US" sz="1600" b="1" dirty="0">
                <a:solidFill>
                  <a:srgbClr val="000000"/>
                </a:solidFill>
              </a:rPr>
              <a:t>Coding (Building): </a:t>
            </a:r>
          </a:p>
          <a:p>
            <a:pPr marL="0" lvl="1">
              <a:spcBef>
                <a:spcPts val="117"/>
              </a:spcBef>
              <a:buClr>
                <a:schemeClr val="tx1"/>
              </a:buClr>
              <a:buSzPct val="100000"/>
              <a:defRPr/>
            </a:pPr>
            <a:r>
              <a:rPr lang="en-US" altLang="en-US" sz="1600" dirty="0">
                <a:solidFill>
                  <a:srgbClr val="000000"/>
                </a:solidFill>
              </a:rPr>
              <a:t>Using the designs &amp; software technologies, coding will be done</a:t>
            </a:r>
            <a:endParaRPr lang="en-GB" altLang="en-US" sz="1600" dirty="0">
              <a:solidFill>
                <a:srgbClr val="000000"/>
              </a:solidFill>
            </a:endParaRPr>
          </a:p>
        </p:txBody>
      </p:sp>
      <p:pic>
        <p:nvPicPr>
          <p:cNvPr id="19" name="Picture 18" descr="1 Internet users.jpg"/>
          <p:cNvPicPr>
            <a:picLocks noChangeAspect="1"/>
          </p:cNvPicPr>
          <p:nvPr/>
        </p:nvPicPr>
        <p:blipFill>
          <a:blip r:embed="rId3" cstate="print"/>
          <a:stretch>
            <a:fillRect/>
          </a:stretch>
        </p:blipFill>
        <p:spPr>
          <a:xfrm>
            <a:off x="76200" y="1478280"/>
            <a:ext cx="2600960" cy="1463040"/>
          </a:xfrm>
          <a:prstGeom prst="rect">
            <a:avLst/>
          </a:prstGeom>
        </p:spPr>
      </p:pic>
      <p:pic>
        <p:nvPicPr>
          <p:cNvPr id="20" name="Picture 19" descr="2 RequirementsAnalysis.jpg"/>
          <p:cNvPicPr>
            <a:picLocks noChangeAspect="1"/>
          </p:cNvPicPr>
          <p:nvPr/>
        </p:nvPicPr>
        <p:blipFill>
          <a:blip r:embed="rId4" cstate="print"/>
          <a:stretch>
            <a:fillRect/>
          </a:stretch>
        </p:blipFill>
        <p:spPr>
          <a:xfrm>
            <a:off x="45720" y="2994394"/>
            <a:ext cx="3002280" cy="1623326"/>
          </a:xfrm>
          <a:prstGeom prst="rect">
            <a:avLst/>
          </a:prstGeom>
        </p:spPr>
      </p:pic>
      <p:pic>
        <p:nvPicPr>
          <p:cNvPr id="22" name="Picture 21" descr="3 whats up design image.jpg"/>
          <p:cNvPicPr>
            <a:picLocks noChangeAspect="1"/>
          </p:cNvPicPr>
          <p:nvPr/>
        </p:nvPicPr>
        <p:blipFill>
          <a:blip r:embed="rId5" cstate="print"/>
          <a:stretch>
            <a:fillRect/>
          </a:stretch>
        </p:blipFill>
        <p:spPr>
          <a:xfrm>
            <a:off x="0" y="4693920"/>
            <a:ext cx="3718560" cy="1593669"/>
          </a:xfrm>
          <a:prstGeom prst="rect">
            <a:avLst/>
          </a:prstGeom>
        </p:spPr>
      </p:pic>
      <p:pic>
        <p:nvPicPr>
          <p:cNvPr id="23" name="Picture 22" descr="4 Coding.jpg"/>
          <p:cNvPicPr>
            <a:picLocks noChangeAspect="1"/>
          </p:cNvPicPr>
          <p:nvPr/>
        </p:nvPicPr>
        <p:blipFill>
          <a:blip r:embed="rId6" cstate="print"/>
          <a:stretch>
            <a:fillRect/>
          </a:stretch>
        </p:blipFill>
        <p:spPr>
          <a:xfrm>
            <a:off x="6187440" y="1575090"/>
            <a:ext cx="3352800" cy="1840992"/>
          </a:xfrm>
          <a:prstGeom prst="rect">
            <a:avLst/>
          </a:prstGeom>
        </p:spPr>
      </p:pic>
      <p:sp>
        <p:nvSpPr>
          <p:cNvPr id="12" name="Title 7"/>
          <p:cNvSpPr txBox="1">
            <a:spLocks/>
          </p:cNvSpPr>
          <p:nvPr/>
        </p:nvSpPr>
        <p:spPr bwMode="auto">
          <a:xfrm>
            <a:off x="495300" y="274638"/>
            <a:ext cx="8915400" cy="778098"/>
          </a:xfrm>
          <a:prstGeom prst="rect">
            <a:avLst/>
          </a:prstGeom>
          <a:noFill/>
          <a:ln w="9525">
            <a:noFill/>
            <a:miter lim="800000"/>
            <a:headEnd/>
            <a:tailEnd/>
          </a:ln>
        </p:spPr>
        <p:txBody>
          <a:bodyPr vert="horz" wrap="square" lIns="297529" tIns="33059" rIns="165294" bIns="33059" numCol="1" anchor="ctr" anchorCtr="0" compatLnSpc="1">
            <a:prstTxWarp prst="textNoShape">
              <a:avLst/>
            </a:prstTxWarp>
            <a:normAutofit/>
          </a:bodyPr>
          <a:lstStyle/>
          <a:p>
            <a:pPr lvl="0" defTabSz="912813" eaLnBrk="0" hangingPunct="0">
              <a:lnSpc>
                <a:spcPct val="85000"/>
              </a:lnSpc>
            </a:pPr>
            <a:r>
              <a:rPr lang="en-US" sz="2400" dirty="0"/>
              <a:t>Scenario : Developing a Software App (</a:t>
            </a:r>
            <a:r>
              <a:rPr lang="en-US" sz="2400" dirty="0" err="1"/>
              <a:t>WhatsApp</a:t>
            </a:r>
            <a:r>
              <a:rPr lang="en-US" sz="2400" dirty="0"/>
              <a:t>)</a:t>
            </a:r>
            <a:endParaRPr kumimoji="0" lang="en-US" sz="2400" b="0" i="0" u="none" strike="noStrike" kern="1200" cap="none" spc="0" normalizeH="0" baseline="0" noProof="0" dirty="0">
              <a:ln>
                <a:noFill/>
              </a:ln>
              <a:solidFill>
                <a:srgbClr val="002060"/>
              </a:solidFill>
              <a:effectLst/>
              <a:uLnTx/>
              <a:uFillTx/>
              <a:latin typeface="+mj-lt"/>
              <a:ea typeface="+mj-ea"/>
              <a:cs typeface="+mj-cs"/>
            </a:endParaRPr>
          </a:p>
        </p:txBody>
      </p:sp>
    </p:spTree>
    <p:extLst>
      <p:ext uri="{BB962C8B-B14F-4D97-AF65-F5344CB8AC3E}">
        <p14:creationId xmlns:p14="http://schemas.microsoft.com/office/powerpoint/2010/main" val="187528499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blinds(horizontal)">
                                      <p:cBhvr>
                                        <p:cTn id="7" dur="500"/>
                                        <p:tgtEl>
                                          <p:spTgt spid="19"/>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blinds(horizontal)">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blinds(horizontal)">
                                      <p:cBhvr>
                                        <p:cTn id="15" dur="500"/>
                                        <p:tgtEl>
                                          <p:spTgt spid="20"/>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blinds(horizontal)">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nodeType="click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blinds(horizontal)">
                                      <p:cBhvr>
                                        <p:cTn id="23" dur="500"/>
                                        <p:tgtEl>
                                          <p:spTgt spid="22"/>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blinds(horizontal)">
                                      <p:cBhvr>
                                        <p:cTn id="26" dur="500"/>
                                        <p:tgtEl>
                                          <p:spTgt spid="14"/>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nodeType="clickEffect">
                                  <p:stCondLst>
                                    <p:cond delay="0"/>
                                  </p:stCondLst>
                                  <p:childTnLst>
                                    <p:set>
                                      <p:cBhvr>
                                        <p:cTn id="30" dur="1" fill="hold">
                                          <p:stCondLst>
                                            <p:cond delay="0"/>
                                          </p:stCondLst>
                                        </p:cTn>
                                        <p:tgtEl>
                                          <p:spTgt spid="23"/>
                                        </p:tgtEl>
                                        <p:attrNameLst>
                                          <p:attrName>style.visibility</p:attrName>
                                        </p:attrNameLst>
                                      </p:cBhvr>
                                      <p:to>
                                        <p:strVal val="visible"/>
                                      </p:to>
                                    </p:set>
                                    <p:animEffect transition="in" filter="blinds(horizontal)">
                                      <p:cBhvr>
                                        <p:cTn id="31" dur="500"/>
                                        <p:tgtEl>
                                          <p:spTgt spid="23"/>
                                        </p:tgtEl>
                                      </p:cBhvr>
                                    </p:animEffect>
                                  </p:childTnLst>
                                </p:cTn>
                              </p:par>
                              <p:par>
                                <p:cTn id="32" presetID="3" presetClass="entr" presetSubtype="10" fill="hold" grpId="0" nodeType="with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blinds(horizontal)">
                                      <p:cBhvr>
                                        <p:cTn id="34"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9" grpId="0" animBg="1"/>
      <p:bldP spid="14" grpId="0" animBg="1"/>
      <p:bldP spid="1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13"/>
          <p:cNvSpPr txBox="1">
            <a:spLocks/>
          </p:cNvSpPr>
          <p:nvPr/>
        </p:nvSpPr>
        <p:spPr>
          <a:xfrm>
            <a:off x="4919834" y="6532937"/>
            <a:ext cx="23114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1">
                    <a:tint val="75000"/>
                  </a:schemeClr>
                </a:solidFill>
                <a:effectLst/>
                <a:uLnTx/>
                <a:uFillTx/>
                <a:latin typeface="+mn-lt"/>
                <a:ea typeface="+mn-ea"/>
                <a:cs typeface="+mn-cs"/>
              </a:rPr>
              <a:t> </a:t>
            </a:r>
          </a:p>
        </p:txBody>
      </p:sp>
      <p:sp>
        <p:nvSpPr>
          <p:cNvPr id="8" name="Title 7"/>
          <p:cNvSpPr>
            <a:spLocks noGrp="1"/>
          </p:cNvSpPr>
          <p:nvPr>
            <p:ph type="title"/>
          </p:nvPr>
        </p:nvSpPr>
        <p:spPr>
          <a:xfrm>
            <a:off x="634782" y="336630"/>
            <a:ext cx="8915400" cy="778098"/>
          </a:xfrm>
        </p:spPr>
        <p:txBody>
          <a:bodyPr>
            <a:normAutofit/>
          </a:bodyPr>
          <a:lstStyle/>
          <a:p>
            <a:r>
              <a:rPr lang="en-US" sz="2400" dirty="0"/>
              <a:t>Scenario : Developing a Software App (</a:t>
            </a:r>
            <a:r>
              <a:rPr lang="en-US" sz="2400" dirty="0" err="1"/>
              <a:t>WhatsApp</a:t>
            </a:r>
            <a:r>
              <a:rPr lang="en-US" sz="2400" dirty="0"/>
              <a:t>)</a:t>
            </a:r>
            <a:endParaRPr lang="en-US" sz="2400" dirty="0">
              <a:solidFill>
                <a:srgbClr val="002060"/>
              </a:solidFill>
            </a:endParaRPr>
          </a:p>
        </p:txBody>
      </p:sp>
      <p:pic>
        <p:nvPicPr>
          <p:cNvPr id="12" name="Picture 11" descr="5 Software_product_integration1.jpg"/>
          <p:cNvPicPr>
            <a:picLocks noChangeAspect="1"/>
          </p:cNvPicPr>
          <p:nvPr/>
        </p:nvPicPr>
        <p:blipFill>
          <a:blip r:embed="rId2" cstate="print"/>
          <a:stretch>
            <a:fillRect/>
          </a:stretch>
        </p:blipFill>
        <p:spPr>
          <a:xfrm>
            <a:off x="868680" y="1196340"/>
            <a:ext cx="2621280" cy="1668780"/>
          </a:xfrm>
          <a:prstGeom prst="rect">
            <a:avLst/>
          </a:prstGeom>
        </p:spPr>
      </p:pic>
      <p:sp>
        <p:nvSpPr>
          <p:cNvPr id="16" name="Rounded Rectangle 15"/>
          <p:cNvSpPr/>
          <p:nvPr/>
        </p:nvSpPr>
        <p:spPr>
          <a:xfrm>
            <a:off x="3672840" y="1516261"/>
            <a:ext cx="5669280" cy="1089779"/>
          </a:xfrm>
          <a:prstGeom prst="roundRect">
            <a:avLst/>
          </a:prstGeom>
          <a:gradFill flip="none" rotWithShape="1">
            <a:gsLst>
              <a:gs pos="0">
                <a:srgbClr val="85888B">
                  <a:lumMod val="40000"/>
                  <a:lumOff val="60000"/>
                </a:srgbClr>
              </a:gs>
              <a:gs pos="100000">
                <a:srgbClr val="FFFFFF"/>
              </a:gs>
            </a:gsLst>
            <a:lin ang="16200000" scaled="1"/>
            <a:tileRect/>
          </a:gradFill>
          <a:effectLst>
            <a:outerShdw blurRad="50800" dist="38099" dir="2700015" rotWithShape="0">
              <a:scrgbClr r="0" g="0" b="0">
                <a:alpha val="40000"/>
              </a:scrgbClr>
            </a:outerShdw>
          </a:effectLst>
        </p:spPr>
        <p:txBody>
          <a:bodyPr wrap="square" lIns="91440" tIns="73152" rIns="45720" bIns="91440" anchor="ctr">
            <a:noAutofit/>
          </a:bodyPr>
          <a:lstStyle/>
          <a:p>
            <a:pPr marL="0" lvl="1">
              <a:spcBef>
                <a:spcPts val="117"/>
              </a:spcBef>
              <a:buClr>
                <a:schemeClr val="tx1"/>
              </a:buClr>
              <a:buSzPct val="100000"/>
              <a:defRPr/>
            </a:pPr>
            <a:r>
              <a:rPr lang="en-GB" altLang="en-US" sz="1600" b="1" dirty="0">
                <a:solidFill>
                  <a:srgbClr val="000000"/>
                </a:solidFill>
              </a:rPr>
              <a:t>Coding(different functionalities): </a:t>
            </a:r>
          </a:p>
          <a:p>
            <a:pPr marL="0" lvl="1">
              <a:spcBef>
                <a:spcPts val="117"/>
              </a:spcBef>
              <a:buClr>
                <a:schemeClr val="tx1"/>
              </a:buClr>
              <a:buSzPct val="100000"/>
              <a:defRPr/>
            </a:pPr>
            <a:r>
              <a:rPr lang="en-US" altLang="en-US" sz="1600" dirty="0">
                <a:solidFill>
                  <a:srgbClr val="000000"/>
                </a:solidFill>
              </a:rPr>
              <a:t>Coding might happen at functionalities level. Like one part is assigned to one team and another part to another team.</a:t>
            </a:r>
            <a:endParaRPr lang="en-GB" altLang="en-US" sz="1600" dirty="0">
              <a:solidFill>
                <a:srgbClr val="000000"/>
              </a:solidFill>
            </a:endParaRPr>
          </a:p>
        </p:txBody>
      </p:sp>
      <p:pic>
        <p:nvPicPr>
          <p:cNvPr id="17" name="Picture 16" descr="6 Software_product_integration2.jpg"/>
          <p:cNvPicPr>
            <a:picLocks noChangeAspect="1"/>
          </p:cNvPicPr>
          <p:nvPr/>
        </p:nvPicPr>
        <p:blipFill>
          <a:blip r:embed="rId3" cstate="print"/>
          <a:stretch>
            <a:fillRect/>
          </a:stretch>
        </p:blipFill>
        <p:spPr>
          <a:xfrm>
            <a:off x="-1" y="2955290"/>
            <a:ext cx="2652027" cy="1799590"/>
          </a:xfrm>
          <a:prstGeom prst="rect">
            <a:avLst/>
          </a:prstGeom>
        </p:spPr>
      </p:pic>
      <p:pic>
        <p:nvPicPr>
          <p:cNvPr id="18" name="Picture 17" descr="7 Software_product_integration3.jpg"/>
          <p:cNvPicPr>
            <a:picLocks noChangeAspect="1"/>
          </p:cNvPicPr>
          <p:nvPr/>
        </p:nvPicPr>
        <p:blipFill>
          <a:blip r:embed="rId4" cstate="print"/>
          <a:stretch>
            <a:fillRect/>
          </a:stretch>
        </p:blipFill>
        <p:spPr>
          <a:xfrm>
            <a:off x="2910840" y="3176205"/>
            <a:ext cx="2667000" cy="1517715"/>
          </a:xfrm>
          <a:prstGeom prst="rect">
            <a:avLst/>
          </a:prstGeom>
        </p:spPr>
      </p:pic>
      <p:pic>
        <p:nvPicPr>
          <p:cNvPr id="21" name="Picture 20" descr="8 SIT1.png"/>
          <p:cNvPicPr>
            <a:picLocks noChangeAspect="1"/>
          </p:cNvPicPr>
          <p:nvPr/>
        </p:nvPicPr>
        <p:blipFill>
          <a:blip r:embed="rId5" cstate="print"/>
          <a:stretch>
            <a:fillRect/>
          </a:stretch>
        </p:blipFill>
        <p:spPr>
          <a:xfrm>
            <a:off x="121921" y="4709160"/>
            <a:ext cx="2816258" cy="1600201"/>
          </a:xfrm>
          <a:prstGeom prst="rect">
            <a:avLst/>
          </a:prstGeom>
        </p:spPr>
      </p:pic>
      <p:sp>
        <p:nvSpPr>
          <p:cNvPr id="24" name="Rounded Rectangle 23"/>
          <p:cNvSpPr/>
          <p:nvPr/>
        </p:nvSpPr>
        <p:spPr>
          <a:xfrm>
            <a:off x="5913120" y="3444240"/>
            <a:ext cx="3931920" cy="1066800"/>
          </a:xfrm>
          <a:prstGeom prst="roundRect">
            <a:avLst/>
          </a:prstGeom>
          <a:gradFill flip="none" rotWithShape="1">
            <a:gsLst>
              <a:gs pos="0">
                <a:srgbClr val="85888B">
                  <a:lumMod val="40000"/>
                  <a:lumOff val="60000"/>
                </a:srgbClr>
              </a:gs>
              <a:gs pos="100000">
                <a:srgbClr val="FFFFFF"/>
              </a:gs>
            </a:gsLst>
            <a:lin ang="16200000" scaled="1"/>
            <a:tileRect/>
          </a:gradFill>
          <a:effectLst>
            <a:outerShdw blurRad="50800" dist="38099" dir="2700015" rotWithShape="0">
              <a:scrgbClr r="0" g="0" b="0">
                <a:alpha val="40000"/>
              </a:scrgbClr>
            </a:outerShdw>
          </a:effectLst>
        </p:spPr>
        <p:txBody>
          <a:bodyPr wrap="square" lIns="91440" tIns="73152" rIns="45720" bIns="91440" anchor="ctr">
            <a:noAutofit/>
          </a:bodyPr>
          <a:lstStyle/>
          <a:p>
            <a:pPr marL="0" lvl="1">
              <a:spcBef>
                <a:spcPts val="117"/>
              </a:spcBef>
              <a:buClr>
                <a:schemeClr val="tx1"/>
              </a:buClr>
              <a:buSzPct val="100000"/>
              <a:defRPr/>
            </a:pPr>
            <a:r>
              <a:rPr lang="en-GB" altLang="en-US" sz="1600" b="1" dirty="0">
                <a:solidFill>
                  <a:srgbClr val="000000"/>
                </a:solidFill>
              </a:rPr>
              <a:t>Product Integration: </a:t>
            </a:r>
          </a:p>
          <a:p>
            <a:pPr marL="0" lvl="1">
              <a:spcBef>
                <a:spcPts val="117"/>
              </a:spcBef>
              <a:buClr>
                <a:schemeClr val="tx1"/>
              </a:buClr>
              <a:buSzPct val="100000"/>
              <a:defRPr/>
            </a:pPr>
            <a:r>
              <a:rPr lang="en-US" altLang="en-US" sz="1600" dirty="0">
                <a:solidFill>
                  <a:srgbClr val="000000"/>
                </a:solidFill>
              </a:rPr>
              <a:t>Assemble the product with its different components.</a:t>
            </a:r>
            <a:endParaRPr lang="en-GB" altLang="en-US" sz="1600" dirty="0">
              <a:solidFill>
                <a:srgbClr val="000000"/>
              </a:solidFill>
            </a:endParaRPr>
          </a:p>
        </p:txBody>
      </p:sp>
      <p:sp>
        <p:nvSpPr>
          <p:cNvPr id="25" name="Rounded Rectangle 24"/>
          <p:cNvSpPr/>
          <p:nvPr/>
        </p:nvSpPr>
        <p:spPr>
          <a:xfrm>
            <a:off x="3185160" y="5112901"/>
            <a:ext cx="5044440" cy="1120259"/>
          </a:xfrm>
          <a:prstGeom prst="roundRect">
            <a:avLst/>
          </a:prstGeom>
          <a:gradFill flip="none" rotWithShape="1">
            <a:gsLst>
              <a:gs pos="0">
                <a:srgbClr val="85888B">
                  <a:lumMod val="40000"/>
                  <a:lumOff val="60000"/>
                </a:srgbClr>
              </a:gs>
              <a:gs pos="100000">
                <a:srgbClr val="FFFFFF"/>
              </a:gs>
            </a:gsLst>
            <a:lin ang="16200000" scaled="1"/>
            <a:tileRect/>
          </a:gradFill>
          <a:effectLst>
            <a:outerShdw blurRad="50800" dist="38099" dir="2700015" rotWithShape="0">
              <a:scrgbClr r="0" g="0" b="0">
                <a:alpha val="40000"/>
              </a:scrgbClr>
            </a:outerShdw>
          </a:effectLst>
        </p:spPr>
        <p:txBody>
          <a:bodyPr wrap="square" lIns="91440" tIns="73152" rIns="45720" bIns="91440" anchor="ctr">
            <a:noAutofit/>
          </a:bodyPr>
          <a:lstStyle/>
          <a:p>
            <a:pPr marL="0" lvl="1">
              <a:spcBef>
                <a:spcPts val="117"/>
              </a:spcBef>
              <a:buClr>
                <a:schemeClr val="tx1"/>
              </a:buClr>
              <a:buSzPct val="100000"/>
              <a:defRPr/>
            </a:pPr>
            <a:r>
              <a:rPr lang="en-GB" altLang="en-US" sz="1600" b="1" dirty="0">
                <a:solidFill>
                  <a:srgbClr val="000000"/>
                </a:solidFill>
              </a:rPr>
              <a:t>Testing: </a:t>
            </a:r>
          </a:p>
          <a:p>
            <a:pPr marL="0" lvl="1">
              <a:spcBef>
                <a:spcPts val="117"/>
              </a:spcBef>
              <a:buClr>
                <a:schemeClr val="tx1"/>
              </a:buClr>
              <a:buSzPct val="100000"/>
              <a:defRPr/>
            </a:pPr>
            <a:r>
              <a:rPr lang="en-US" altLang="en-US" sz="1600" dirty="0">
                <a:solidFill>
                  <a:srgbClr val="000000"/>
                </a:solidFill>
              </a:rPr>
              <a:t>Test all the product components after the product is integrated with all its components.</a:t>
            </a:r>
            <a:endParaRPr lang="en-GB" altLang="en-US" sz="1600" dirty="0">
              <a:solidFill>
                <a:srgbClr val="000000"/>
              </a:solidFill>
            </a:endParaRPr>
          </a:p>
        </p:txBody>
      </p:sp>
    </p:spTree>
    <p:extLst>
      <p:ext uri="{BB962C8B-B14F-4D97-AF65-F5344CB8AC3E}">
        <p14:creationId xmlns:p14="http://schemas.microsoft.com/office/powerpoint/2010/main" val="187528499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linds(horizontal)">
                                      <p:cBhvr>
                                        <p:cTn id="7" dur="500"/>
                                        <p:tgtEl>
                                          <p:spTgt spid="12"/>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blinds(horizontal)">
                                      <p:cBhvr>
                                        <p:cTn id="10" dur="500"/>
                                        <p:tgtEl>
                                          <p:spTgt spid="16"/>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blinds(horizontal)">
                                      <p:cBhvr>
                                        <p:cTn id="15" dur="500"/>
                                        <p:tgtEl>
                                          <p:spTgt spid="17"/>
                                        </p:tgtEl>
                                      </p:cBhvr>
                                    </p:animEffect>
                                  </p:childTnLst>
                                </p:cTn>
                              </p:par>
                              <p:par>
                                <p:cTn id="16" presetID="3" presetClass="entr" presetSubtype="10" fill="hold" nodeType="with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blinds(horizontal)">
                                      <p:cBhvr>
                                        <p:cTn id="18" dur="500"/>
                                        <p:tgtEl>
                                          <p:spTgt spid="18"/>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24"/>
                                        </p:tgtEl>
                                        <p:attrNameLst>
                                          <p:attrName>style.visibility</p:attrName>
                                        </p:attrNameLst>
                                      </p:cBhvr>
                                      <p:to>
                                        <p:strVal val="visible"/>
                                      </p:to>
                                    </p:set>
                                    <p:animEffect transition="in" filter="blinds(horizontal)">
                                      <p:cBhvr>
                                        <p:cTn id="21" dur="500"/>
                                        <p:tgtEl>
                                          <p:spTgt spid="24"/>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nodeType="click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blinds(horizontal)">
                                      <p:cBhvr>
                                        <p:cTn id="26" dur="500"/>
                                        <p:tgtEl>
                                          <p:spTgt spid="21"/>
                                        </p:tgtEl>
                                      </p:cBhvr>
                                    </p:animEffect>
                                  </p:childTnLst>
                                </p:cTn>
                              </p:par>
                              <p:par>
                                <p:cTn id="27" presetID="3" presetClass="entr" presetSubtype="10" fill="hold" grpId="0" nodeType="withEffect">
                                  <p:stCondLst>
                                    <p:cond delay="0"/>
                                  </p:stCondLst>
                                  <p:childTnLst>
                                    <p:set>
                                      <p:cBhvr>
                                        <p:cTn id="28" dur="1" fill="hold">
                                          <p:stCondLst>
                                            <p:cond delay="0"/>
                                          </p:stCondLst>
                                        </p:cTn>
                                        <p:tgtEl>
                                          <p:spTgt spid="25"/>
                                        </p:tgtEl>
                                        <p:attrNameLst>
                                          <p:attrName>style.visibility</p:attrName>
                                        </p:attrNameLst>
                                      </p:cBhvr>
                                      <p:to>
                                        <p:strVal val="visible"/>
                                      </p:to>
                                    </p:set>
                                    <p:animEffect transition="in" filter="blinds(horizontal)">
                                      <p:cBhvr>
                                        <p:cTn id="29"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4" grpId="0" animBg="1"/>
      <p:bldP spid="2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13"/>
          <p:cNvSpPr txBox="1">
            <a:spLocks/>
          </p:cNvSpPr>
          <p:nvPr/>
        </p:nvSpPr>
        <p:spPr>
          <a:xfrm>
            <a:off x="4919834" y="6532937"/>
            <a:ext cx="23114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1">
                    <a:tint val="75000"/>
                  </a:schemeClr>
                </a:solidFill>
                <a:effectLst/>
                <a:uLnTx/>
                <a:uFillTx/>
                <a:latin typeface="+mn-lt"/>
                <a:ea typeface="+mn-ea"/>
                <a:cs typeface="+mn-cs"/>
              </a:rPr>
              <a:t> </a:t>
            </a:r>
          </a:p>
        </p:txBody>
      </p:sp>
      <p:sp>
        <p:nvSpPr>
          <p:cNvPr id="8" name="Title 7"/>
          <p:cNvSpPr>
            <a:spLocks noGrp="1"/>
          </p:cNvSpPr>
          <p:nvPr>
            <p:ph type="title"/>
          </p:nvPr>
        </p:nvSpPr>
        <p:spPr/>
        <p:txBody>
          <a:bodyPr>
            <a:normAutofit/>
          </a:bodyPr>
          <a:lstStyle/>
          <a:p>
            <a:r>
              <a:rPr lang="en-US" sz="2400" dirty="0"/>
              <a:t>Scenario : Developing a Software App (</a:t>
            </a:r>
            <a:r>
              <a:rPr lang="en-US" sz="2400" dirty="0" err="1"/>
              <a:t>Whats</a:t>
            </a:r>
            <a:r>
              <a:rPr lang="en-US" sz="2400" dirty="0"/>
              <a:t> App)</a:t>
            </a:r>
            <a:endParaRPr lang="en-US" sz="2400" dirty="0">
              <a:solidFill>
                <a:srgbClr val="002060"/>
              </a:solidFill>
            </a:endParaRPr>
          </a:p>
        </p:txBody>
      </p:sp>
      <p:sp>
        <p:nvSpPr>
          <p:cNvPr id="26" name="Rounded Rectangle 25"/>
          <p:cNvSpPr/>
          <p:nvPr/>
        </p:nvSpPr>
        <p:spPr>
          <a:xfrm>
            <a:off x="4389120" y="1506256"/>
            <a:ext cx="4770120" cy="990600"/>
          </a:xfrm>
          <a:prstGeom prst="roundRect">
            <a:avLst/>
          </a:prstGeom>
          <a:gradFill flip="none" rotWithShape="1">
            <a:gsLst>
              <a:gs pos="0">
                <a:srgbClr val="85888B">
                  <a:lumMod val="40000"/>
                  <a:lumOff val="60000"/>
                </a:srgbClr>
              </a:gs>
              <a:gs pos="100000">
                <a:srgbClr val="FFFFFF"/>
              </a:gs>
            </a:gsLst>
            <a:lin ang="16200000" scaled="1"/>
            <a:tileRect/>
          </a:gradFill>
          <a:effectLst>
            <a:outerShdw blurRad="50800" dist="38099" dir="2700015" rotWithShape="0">
              <a:scrgbClr r="0" g="0" b="0">
                <a:alpha val="40000"/>
              </a:scrgbClr>
            </a:outerShdw>
          </a:effectLst>
        </p:spPr>
        <p:txBody>
          <a:bodyPr wrap="square" lIns="91440" tIns="73152" rIns="45720" bIns="91440" anchor="ctr">
            <a:noAutofit/>
          </a:bodyPr>
          <a:lstStyle/>
          <a:p>
            <a:pPr marL="0" lvl="1">
              <a:spcBef>
                <a:spcPts val="117"/>
              </a:spcBef>
              <a:buClr>
                <a:schemeClr val="tx1"/>
              </a:buClr>
              <a:buSzPct val="100000"/>
              <a:defRPr/>
            </a:pPr>
            <a:r>
              <a:rPr lang="en-GB" altLang="en-US" sz="1600" b="1" dirty="0">
                <a:solidFill>
                  <a:srgbClr val="000000"/>
                </a:solidFill>
              </a:rPr>
              <a:t>Deployment: </a:t>
            </a:r>
          </a:p>
          <a:p>
            <a:pPr marL="0" lvl="1">
              <a:spcBef>
                <a:spcPts val="117"/>
              </a:spcBef>
              <a:buClr>
                <a:schemeClr val="tx1"/>
              </a:buClr>
              <a:buSzPct val="100000"/>
              <a:defRPr/>
            </a:pPr>
            <a:r>
              <a:rPr lang="en-US" altLang="en-US" sz="1600" dirty="0">
                <a:solidFill>
                  <a:srgbClr val="000000"/>
                </a:solidFill>
              </a:rPr>
              <a:t>Deploy the Product to Production Environment.</a:t>
            </a:r>
            <a:endParaRPr lang="en-GB" altLang="en-US" sz="1600" dirty="0">
              <a:solidFill>
                <a:srgbClr val="000000"/>
              </a:solidFill>
            </a:endParaRPr>
          </a:p>
        </p:txBody>
      </p:sp>
      <p:pic>
        <p:nvPicPr>
          <p:cNvPr id="27" name="Picture 26" descr="9 deployment.jpg"/>
          <p:cNvPicPr>
            <a:picLocks noChangeAspect="1"/>
          </p:cNvPicPr>
          <p:nvPr/>
        </p:nvPicPr>
        <p:blipFill>
          <a:blip r:embed="rId2" cstate="print"/>
          <a:stretch>
            <a:fillRect/>
          </a:stretch>
        </p:blipFill>
        <p:spPr>
          <a:xfrm>
            <a:off x="624840" y="1292896"/>
            <a:ext cx="3459480" cy="2103120"/>
          </a:xfrm>
          <a:prstGeom prst="rect">
            <a:avLst/>
          </a:prstGeom>
        </p:spPr>
      </p:pic>
      <p:pic>
        <p:nvPicPr>
          <p:cNvPr id="28" name="Picture 27" descr="10 Whats up user.jpg"/>
          <p:cNvPicPr>
            <a:picLocks noChangeAspect="1"/>
          </p:cNvPicPr>
          <p:nvPr/>
        </p:nvPicPr>
        <p:blipFill>
          <a:blip r:embed="rId3" cstate="print"/>
          <a:stretch>
            <a:fillRect/>
          </a:stretch>
        </p:blipFill>
        <p:spPr>
          <a:xfrm>
            <a:off x="964653" y="3534543"/>
            <a:ext cx="3084654" cy="1418457"/>
          </a:xfrm>
          <a:prstGeom prst="rect">
            <a:avLst/>
          </a:prstGeom>
        </p:spPr>
      </p:pic>
      <p:sp>
        <p:nvSpPr>
          <p:cNvPr id="14" name="Rounded Rectangle 13"/>
          <p:cNvSpPr/>
          <p:nvPr/>
        </p:nvSpPr>
        <p:spPr>
          <a:xfrm>
            <a:off x="4345902" y="3694563"/>
            <a:ext cx="3794760" cy="1066800"/>
          </a:xfrm>
          <a:prstGeom prst="roundRect">
            <a:avLst/>
          </a:prstGeom>
          <a:gradFill flip="none" rotWithShape="1">
            <a:gsLst>
              <a:gs pos="0">
                <a:srgbClr val="85888B">
                  <a:lumMod val="40000"/>
                  <a:lumOff val="60000"/>
                </a:srgbClr>
              </a:gs>
              <a:gs pos="100000">
                <a:srgbClr val="FFFFFF"/>
              </a:gs>
            </a:gsLst>
            <a:lin ang="16200000" scaled="1"/>
            <a:tileRect/>
          </a:gradFill>
          <a:effectLst>
            <a:outerShdw blurRad="50800" dist="38099" dir="2700015" rotWithShape="0">
              <a:scrgbClr r="0" g="0" b="0">
                <a:alpha val="40000"/>
              </a:scrgbClr>
            </a:outerShdw>
          </a:effectLst>
        </p:spPr>
        <p:txBody>
          <a:bodyPr wrap="square" lIns="91440" tIns="73152" rIns="45720" bIns="91440" anchor="ctr">
            <a:noAutofit/>
          </a:bodyPr>
          <a:lstStyle/>
          <a:p>
            <a:pPr marL="0" lvl="1">
              <a:spcBef>
                <a:spcPts val="117"/>
              </a:spcBef>
              <a:buClr>
                <a:schemeClr val="tx1"/>
              </a:buClr>
              <a:buSzPct val="100000"/>
              <a:defRPr/>
            </a:pPr>
            <a:r>
              <a:rPr lang="en-US" altLang="en-US" sz="1600" dirty="0">
                <a:solidFill>
                  <a:srgbClr val="000000"/>
                </a:solidFill>
              </a:rPr>
              <a:t>Internet user downloads and uses the software app.</a:t>
            </a:r>
            <a:endParaRPr lang="en-GB" altLang="en-US" sz="1600" dirty="0">
              <a:solidFill>
                <a:srgbClr val="000000"/>
              </a:solidFill>
            </a:endParaRPr>
          </a:p>
        </p:txBody>
      </p:sp>
      <p:sp>
        <p:nvSpPr>
          <p:cNvPr id="9" name="Rounded Rectangle 8"/>
          <p:cNvSpPr/>
          <p:nvPr/>
        </p:nvSpPr>
        <p:spPr>
          <a:xfrm>
            <a:off x="716280" y="5029200"/>
            <a:ext cx="8641080" cy="1295399"/>
          </a:xfrm>
          <a:prstGeom prst="roundRect">
            <a:avLst/>
          </a:prstGeom>
          <a:gradFill flip="none" rotWithShape="1">
            <a:gsLst>
              <a:gs pos="0">
                <a:srgbClr val="85888B">
                  <a:lumMod val="40000"/>
                  <a:lumOff val="60000"/>
                </a:srgbClr>
              </a:gs>
              <a:gs pos="100000">
                <a:srgbClr val="FFFFFF"/>
              </a:gs>
            </a:gsLst>
            <a:lin ang="16200000" scaled="1"/>
            <a:tileRect/>
          </a:gradFill>
          <a:effectLst>
            <a:outerShdw blurRad="50800" dist="38099" dir="2700015" rotWithShape="0">
              <a:scrgbClr r="0" g="0" b="0">
                <a:alpha val="40000"/>
              </a:scrgbClr>
            </a:outerShdw>
          </a:effectLst>
        </p:spPr>
        <p:txBody>
          <a:bodyPr wrap="square" lIns="91440" tIns="73152" rIns="45720" bIns="91440" anchor="ctr">
            <a:noAutofit/>
          </a:bodyPr>
          <a:lstStyle/>
          <a:p>
            <a:pPr marL="0" lvl="1">
              <a:spcBef>
                <a:spcPts val="117"/>
              </a:spcBef>
              <a:buClr>
                <a:schemeClr val="tx1"/>
              </a:buClr>
              <a:buSzPct val="100000"/>
              <a:defRPr/>
            </a:pPr>
            <a:r>
              <a:rPr lang="en-GB" altLang="en-US" sz="1600" dirty="0">
                <a:solidFill>
                  <a:srgbClr val="000000"/>
                </a:solidFill>
              </a:rPr>
              <a:t>With this scenario, we understood that, there is a sequence of stages involved in the development of a software product.</a:t>
            </a:r>
          </a:p>
          <a:p>
            <a:pPr marL="0" lvl="1">
              <a:spcBef>
                <a:spcPts val="117"/>
              </a:spcBef>
              <a:buClr>
                <a:schemeClr val="tx1"/>
              </a:buClr>
              <a:buSzPct val="100000"/>
              <a:defRPr/>
            </a:pPr>
            <a:r>
              <a:rPr lang="en-US" altLang="en-US" sz="1600" dirty="0">
                <a:solidFill>
                  <a:srgbClr val="000000"/>
                </a:solidFill>
              </a:rPr>
              <a:t>Here, Requirements/</a:t>
            </a:r>
            <a:r>
              <a:rPr lang="en-US" altLang="en-US" sz="1600" dirty="0" err="1">
                <a:solidFill>
                  <a:srgbClr val="000000"/>
                </a:solidFill>
              </a:rPr>
              <a:t>Planing</a:t>
            </a:r>
            <a:r>
              <a:rPr lang="en-US" altLang="en-US" sz="1600" dirty="0">
                <a:solidFill>
                  <a:srgbClr val="000000"/>
                </a:solidFill>
              </a:rPr>
              <a:t>, Requirement Analysis/Defining, Design, Coding, Testing, Deployment etc.. these are </a:t>
            </a:r>
            <a:r>
              <a:rPr lang="en-US" altLang="en-US" sz="1600" dirty="0" err="1">
                <a:solidFill>
                  <a:srgbClr val="000000"/>
                </a:solidFill>
              </a:rPr>
              <a:t>WhatsApp</a:t>
            </a:r>
            <a:r>
              <a:rPr lang="en-US" altLang="en-US" sz="1600" dirty="0">
                <a:solidFill>
                  <a:srgbClr val="000000"/>
                </a:solidFill>
              </a:rPr>
              <a:t> software development life cycle stages.</a:t>
            </a:r>
            <a:endParaRPr lang="en-GB" altLang="en-US" sz="1600" dirty="0">
              <a:solidFill>
                <a:srgbClr val="000000"/>
              </a:solidFill>
            </a:endParaRPr>
          </a:p>
        </p:txBody>
      </p:sp>
    </p:spTree>
    <p:extLst>
      <p:ext uri="{BB962C8B-B14F-4D97-AF65-F5344CB8AC3E}">
        <p14:creationId xmlns:p14="http://schemas.microsoft.com/office/powerpoint/2010/main" val="187528499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blinds(horizontal)">
                                      <p:cBhvr>
                                        <p:cTn id="7" dur="500"/>
                                        <p:tgtEl>
                                          <p:spTgt spid="27"/>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blinds(horizontal)">
                                      <p:cBhvr>
                                        <p:cTn id="10" dur="500"/>
                                        <p:tgtEl>
                                          <p:spTgt spid="26"/>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blinds(horizontal)">
                                      <p:cBhvr>
                                        <p:cTn id="15" dur="500"/>
                                        <p:tgtEl>
                                          <p:spTgt spid="28"/>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blinds(horizontal)">
                                      <p:cBhvr>
                                        <p:cTn id="18" dur="500"/>
                                        <p:tgtEl>
                                          <p:spTgt spid="14"/>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blinds(horizontal)">
                                      <p:cBhvr>
                                        <p:cTn id="2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14" grpId="0" animBg="1"/>
      <p:bldP spid="9"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HINKCELLPRESENTATIONDONOTDELETE" val="&lt;?xml version=&quot;1.0&quot; encoding=&quot;UTF-16&quot; standalone=&quot;yes&quot;?&gt;&#10;&lt;root&gt;&lt;version val=&quot;17192&quot;/&gt;&lt;partner val=&quot;610&quot;/&gt;&lt;CPresentation id=&quot;1&quot;&gt;&lt;m_defprecNumber idref=&quot;2&quot;/&gt;&lt;m_defprecPercent idref=&quot;3&quot;/&gt;&lt;m_defprecDate idref=&quot;4&quot;/&gt;&lt;m_defprecYear idref=&quot;5&quot;/&gt;&lt;m_defprecQuarter idref=&quot;6&quot;/&gt;&lt;m_defprecMonth idref=&quot;7&quot;/&gt;&lt;m_defprecWeek idref=&quot;8&quot;/&gt;&lt;m_defprecDay idref=&quot;9&quot;/&gt;&lt;m_eweekdayFirstOfWeek val=&quot;2&quot;/&gt;&lt;m_mruColor&gt;&lt;m_vecMRU length=&quot;0&quot;/&gt;&lt;/m_mruColor&gt;&lt;/CPresentation&gt;&lt;CDefaultPrec id=&quot;9&quot;&gt;&lt;m_precDefault/&gt;&lt;/CDefaultPrec&gt;&lt;CDefaultPrec id=&quot;8&quot;&gt;&lt;m_precDefault/&gt;&lt;/CDefaultPrec&gt;&lt;CDefaultPrec id=&quot;7&quot;&gt;&lt;m_precDefault/&gt;&lt;/CDefaultPrec&gt;&lt;CDefaultPrec id=&quot;6&quot;&gt;&lt;m_precDefault/&gt;&lt;/CDefaultPrec&gt;&lt;CDefaultPrec id=&quot;5&quot;&gt;&lt;m_precDefault/&gt;&lt;/CDefaultPrec&gt;&lt;CDefaultPrec id=&quot;4&quot;&gt;&lt;m_precDefault/&gt;&lt;/CDefaultPrec&gt;&lt;CDefaultPrec id=&quot;3&quot;&gt;&lt;m_precDefault/&gt;&lt;/CDefaultPrec&gt;&lt;CDefaultPrec id=&quot;2&quot;&gt;&lt;m_precDefault&gt;&lt;m_chDecimalSymbol&gt;,&lt;/m_chDecimalSymbol&gt;&lt;m_nGroupingDigits val=&quot;3&quot;/&gt;&lt;m_chGroupingSymbol&gt;.&lt;/m_chGroupingSymbol&gt;&lt;/m_precDefault&gt;&lt;/CDefaultPrec&gt;&lt;/root&gt;"/>
  <p:tag name="THINKCELLUNDODONOTDELETE" val="6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10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1.xml><?xml version="1.0" encoding="utf-8"?>
<p:tagLst xmlns:a="http://schemas.openxmlformats.org/drawingml/2006/main" xmlns:r="http://schemas.openxmlformats.org/officeDocument/2006/relationships" xmlns:p="http://schemas.openxmlformats.org/presentationml/2006/main">
  <p:tag name="THINKCELLSHAPEDONOTDELETE" val="pjDnCrkojv0SGcwHGEYrPFQ"/>
</p:tagLst>
</file>

<file path=ppt/tags/tag102.xml><?xml version="1.0" encoding="utf-8"?>
<p:tagLst xmlns:a="http://schemas.openxmlformats.org/drawingml/2006/main" xmlns:r="http://schemas.openxmlformats.org/officeDocument/2006/relationships" xmlns:p="http://schemas.openxmlformats.org/presentationml/2006/main">
  <p:tag name="THINKCELLSHAPEDONOTDELETE" val="pO0p5rQUZbU22mWSKdDzEbQ"/>
</p:tagLst>
</file>

<file path=ppt/tags/tag103.xml><?xml version="1.0" encoding="utf-8"?>
<p:tagLst xmlns:a="http://schemas.openxmlformats.org/drawingml/2006/main" xmlns:r="http://schemas.openxmlformats.org/officeDocument/2006/relationships" xmlns:p="http://schemas.openxmlformats.org/presentationml/2006/main">
  <p:tag name="THINKCELLSHAPEDONOTDELETE" val="ppOFNbajSUEaO0T7L3_MyVA"/>
</p:tagLst>
</file>

<file path=ppt/tags/tag104.xml><?xml version="1.0" encoding="utf-8"?>
<p:tagLst xmlns:a="http://schemas.openxmlformats.org/drawingml/2006/main" xmlns:r="http://schemas.openxmlformats.org/officeDocument/2006/relationships" xmlns:p="http://schemas.openxmlformats.org/presentationml/2006/main">
  <p:tag name="THINKCELLSHAPEDONOTDELETE" val="p0nVqnsTkbEesDolNHQoqsQ"/>
</p:tagLst>
</file>

<file path=ppt/tags/tag105.xml><?xml version="1.0" encoding="utf-8"?>
<p:tagLst xmlns:a="http://schemas.openxmlformats.org/drawingml/2006/main" xmlns:r="http://schemas.openxmlformats.org/officeDocument/2006/relationships" xmlns:p="http://schemas.openxmlformats.org/presentationml/2006/main">
  <p:tag name="THINKCELLSHAPEDONOTDELETE" val="pzDbv4V7vT0WxnXgCD5MXWQ"/>
</p:tagLst>
</file>

<file path=ppt/tags/tag106.xml><?xml version="1.0" encoding="utf-8"?>
<p:tagLst xmlns:a="http://schemas.openxmlformats.org/drawingml/2006/main" xmlns:r="http://schemas.openxmlformats.org/officeDocument/2006/relationships" xmlns:p="http://schemas.openxmlformats.org/presentationml/2006/main">
  <p:tag name="THINKCELLSHAPEDONOTDELETE" val="pe11Y1Bb0l0irz8SJoiUMeg"/>
</p:tagLst>
</file>

<file path=ppt/tags/tag107.xml><?xml version="1.0" encoding="utf-8"?>
<p:tagLst xmlns:a="http://schemas.openxmlformats.org/drawingml/2006/main" xmlns:r="http://schemas.openxmlformats.org/officeDocument/2006/relationships" xmlns:p="http://schemas.openxmlformats.org/presentationml/2006/main">
  <p:tag name="THINKCELLSHAPEDONOTDELETE" val="pZmxc0iXCQkmeiJMOi0JxKg"/>
</p:tagLst>
</file>

<file path=ppt/tags/tag108.xml><?xml version="1.0" encoding="utf-8"?>
<p:tagLst xmlns:a="http://schemas.openxmlformats.org/drawingml/2006/main" xmlns:r="http://schemas.openxmlformats.org/officeDocument/2006/relationships" xmlns:p="http://schemas.openxmlformats.org/presentationml/2006/main">
  <p:tag name="THINKCELLSHAPEDONOTDELETE" val="pcF9GXJfe4kWec6UHbfCPKw"/>
</p:tagLst>
</file>

<file path=ppt/tags/tag109.xml><?xml version="1.0" encoding="utf-8"?>
<p:tagLst xmlns:a="http://schemas.openxmlformats.org/drawingml/2006/main" xmlns:r="http://schemas.openxmlformats.org/officeDocument/2006/relationships" xmlns:p="http://schemas.openxmlformats.org/presentationml/2006/main">
  <p:tag name="THINKCELLSHAPEDONOTDELETE" val="p6kAk9o_lW0Ov.hm_5XvnyQ"/>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0.xml><?xml version="1.0" encoding="utf-8"?>
<p:tagLst xmlns:a="http://schemas.openxmlformats.org/drawingml/2006/main" xmlns:r="http://schemas.openxmlformats.org/officeDocument/2006/relationships" xmlns:p="http://schemas.openxmlformats.org/presentationml/2006/main">
  <p:tag name="THINKCELLSHAPEDONOTDELETE" val="pOxU61rCZf0ui2sg3.Ux._w"/>
</p:tagLst>
</file>

<file path=ppt/tags/tag1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5.xml><?xml version="1.0" encoding="utf-8"?>
<p:tagLst xmlns:a="http://schemas.openxmlformats.org/drawingml/2006/main" xmlns:r="http://schemas.openxmlformats.org/officeDocument/2006/relationships" xmlns:p="http://schemas.openxmlformats.org/presentationml/2006/main">
  <p:tag name="THINKCELLSHAPEDONOTDELETE" val="ppjQt7HR0uEmHGOBxH6tjbg"/>
</p:tagLst>
</file>

<file path=ppt/tags/tag116.xml><?xml version="1.0" encoding="utf-8"?>
<p:tagLst xmlns:a="http://schemas.openxmlformats.org/drawingml/2006/main" xmlns:r="http://schemas.openxmlformats.org/officeDocument/2006/relationships" xmlns:p="http://schemas.openxmlformats.org/presentationml/2006/main">
  <p:tag name="BULLETS" val="tru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pjDnCrkojv0SGcwHGEYrPFQ"/>
</p:tagLst>
</file>

<file path=ppt/tags/tag63.xml><?xml version="1.0" encoding="utf-8"?>
<p:tagLst xmlns:a="http://schemas.openxmlformats.org/drawingml/2006/main" xmlns:r="http://schemas.openxmlformats.org/officeDocument/2006/relationships" xmlns:p="http://schemas.openxmlformats.org/presentationml/2006/main">
  <p:tag name="THINKCELLSHAPEDONOTDELETE" val="ppOFNbajSUEaO0T7L3_MyVA"/>
</p:tagLst>
</file>

<file path=ppt/tags/tag64.xml><?xml version="1.0" encoding="utf-8"?>
<p:tagLst xmlns:a="http://schemas.openxmlformats.org/drawingml/2006/main" xmlns:r="http://schemas.openxmlformats.org/officeDocument/2006/relationships" xmlns:p="http://schemas.openxmlformats.org/presentationml/2006/main">
  <p:tag name="THINKCELLSHAPEDONOTDELETE" val="p0nVqnsTkbEesDolNHQoqsQ"/>
</p:tagLst>
</file>

<file path=ppt/tags/tag65.xml><?xml version="1.0" encoding="utf-8"?>
<p:tagLst xmlns:a="http://schemas.openxmlformats.org/drawingml/2006/main" xmlns:r="http://schemas.openxmlformats.org/officeDocument/2006/relationships" xmlns:p="http://schemas.openxmlformats.org/presentationml/2006/main">
  <p:tag name="THINKCELLSHAPEDONOTDELETE" val="pzDbv4V7vT0WxnXgCD5MXWQ"/>
</p:tagLst>
</file>

<file path=ppt/tags/tag66.xml><?xml version="1.0" encoding="utf-8"?>
<p:tagLst xmlns:a="http://schemas.openxmlformats.org/drawingml/2006/main" xmlns:r="http://schemas.openxmlformats.org/officeDocument/2006/relationships" xmlns:p="http://schemas.openxmlformats.org/presentationml/2006/main">
  <p:tag name="THINKCELLSHAPEDONOTDELETE" val="pe11Y1Bb0l0irz8SJoiUMeg"/>
</p:tagLst>
</file>

<file path=ppt/tags/tag67.xml><?xml version="1.0" encoding="utf-8"?>
<p:tagLst xmlns:a="http://schemas.openxmlformats.org/drawingml/2006/main" xmlns:r="http://schemas.openxmlformats.org/officeDocument/2006/relationships" xmlns:p="http://schemas.openxmlformats.org/presentationml/2006/main">
  <p:tag name="THINKCELLSHAPEDONOTDELETE" val="pZmxc0iXCQkmeiJMOi0JxKg"/>
</p:tagLst>
</file>

<file path=ppt/tags/tag68.xml><?xml version="1.0" encoding="utf-8"?>
<p:tagLst xmlns:a="http://schemas.openxmlformats.org/drawingml/2006/main" xmlns:r="http://schemas.openxmlformats.org/officeDocument/2006/relationships" xmlns:p="http://schemas.openxmlformats.org/presentationml/2006/main">
  <p:tag name="THINKCELLSHAPEDONOTDELETE" val="pcF9GXJfe4kWec6UHbfCPKw"/>
</p:tagLst>
</file>

<file path=ppt/tags/tag69.xml><?xml version="1.0" encoding="utf-8"?>
<p:tagLst xmlns:a="http://schemas.openxmlformats.org/drawingml/2006/main" xmlns:r="http://schemas.openxmlformats.org/officeDocument/2006/relationships" xmlns:p="http://schemas.openxmlformats.org/presentationml/2006/main">
  <p:tag name="THINKCELLSHAPEDONOTDELETE" val="p6kAk9o_lW0Ov.hm_5XvnyQ"/>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70.xml><?xml version="1.0" encoding="utf-8"?>
<p:tagLst xmlns:a="http://schemas.openxmlformats.org/drawingml/2006/main" xmlns:r="http://schemas.openxmlformats.org/officeDocument/2006/relationships" xmlns:p="http://schemas.openxmlformats.org/presentationml/2006/main">
  <p:tag name="THINKCELLSHAPEDONOTDELETE" val="pOxU61rCZf0ui2sg3.Ux._w"/>
</p:tagLst>
</file>

<file path=ppt/tags/tag7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2.xml><?xml version="1.0" encoding="utf-8"?>
<p:tagLst xmlns:a="http://schemas.openxmlformats.org/drawingml/2006/main" xmlns:r="http://schemas.openxmlformats.org/officeDocument/2006/relationships" xmlns:p="http://schemas.openxmlformats.org/presentationml/2006/main">
  <p:tag name="THINKCELLSHAPEDONOTDELETE" val="pjDnCrkojv0SGcwHGEYrPFQ"/>
</p:tagLst>
</file>

<file path=ppt/tags/tag73.xml><?xml version="1.0" encoding="utf-8"?>
<p:tagLst xmlns:a="http://schemas.openxmlformats.org/drawingml/2006/main" xmlns:r="http://schemas.openxmlformats.org/officeDocument/2006/relationships" xmlns:p="http://schemas.openxmlformats.org/presentationml/2006/main">
  <p:tag name="THINKCELLSHAPEDONOTDELETE" val="pO0p5rQUZbU22mWSKdDzEbQ"/>
</p:tagLst>
</file>

<file path=ppt/tags/tag74.xml><?xml version="1.0" encoding="utf-8"?>
<p:tagLst xmlns:a="http://schemas.openxmlformats.org/drawingml/2006/main" xmlns:r="http://schemas.openxmlformats.org/officeDocument/2006/relationships" xmlns:p="http://schemas.openxmlformats.org/presentationml/2006/main">
  <p:tag name="THINKCELLSHAPEDONOTDELETE" val="ppOFNbajSUEaO0T7L3_MyVA"/>
</p:tagLst>
</file>

<file path=ppt/tags/tag75.xml><?xml version="1.0" encoding="utf-8"?>
<p:tagLst xmlns:a="http://schemas.openxmlformats.org/drawingml/2006/main" xmlns:r="http://schemas.openxmlformats.org/officeDocument/2006/relationships" xmlns:p="http://schemas.openxmlformats.org/presentationml/2006/main">
  <p:tag name="THINKCELLSHAPEDONOTDELETE" val="p0nVqnsTkbEesDolNHQoqsQ"/>
</p:tagLst>
</file>

<file path=ppt/tags/tag76.xml><?xml version="1.0" encoding="utf-8"?>
<p:tagLst xmlns:a="http://schemas.openxmlformats.org/drawingml/2006/main" xmlns:r="http://schemas.openxmlformats.org/officeDocument/2006/relationships" xmlns:p="http://schemas.openxmlformats.org/presentationml/2006/main">
  <p:tag name="THINKCELLSHAPEDONOTDELETE" val="pzDbv4V7vT0WxnXgCD5MXWQ"/>
</p:tagLst>
</file>

<file path=ppt/tags/tag77.xml><?xml version="1.0" encoding="utf-8"?>
<p:tagLst xmlns:a="http://schemas.openxmlformats.org/drawingml/2006/main" xmlns:r="http://schemas.openxmlformats.org/officeDocument/2006/relationships" xmlns:p="http://schemas.openxmlformats.org/presentationml/2006/main">
  <p:tag name="THINKCELLSHAPEDONOTDELETE" val="pe11Y1Bb0l0irz8SJoiUMeg"/>
</p:tagLst>
</file>

<file path=ppt/tags/tag78.xml><?xml version="1.0" encoding="utf-8"?>
<p:tagLst xmlns:a="http://schemas.openxmlformats.org/drawingml/2006/main" xmlns:r="http://schemas.openxmlformats.org/officeDocument/2006/relationships" xmlns:p="http://schemas.openxmlformats.org/presentationml/2006/main">
  <p:tag name="THINKCELLSHAPEDONOTDELETE" val="pZmxc0iXCQkmeiJMOi0JxKg"/>
</p:tagLst>
</file>

<file path=ppt/tags/tag79.xml><?xml version="1.0" encoding="utf-8"?>
<p:tagLst xmlns:a="http://schemas.openxmlformats.org/drawingml/2006/main" xmlns:r="http://schemas.openxmlformats.org/officeDocument/2006/relationships" xmlns:p="http://schemas.openxmlformats.org/presentationml/2006/main">
  <p:tag name="THINKCELLSHAPEDONOTDELETE" val="pcF9GXJfe4kWec6UHbfCPKw"/>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80.xml><?xml version="1.0" encoding="utf-8"?>
<p:tagLst xmlns:a="http://schemas.openxmlformats.org/drawingml/2006/main" xmlns:r="http://schemas.openxmlformats.org/officeDocument/2006/relationships" xmlns:p="http://schemas.openxmlformats.org/presentationml/2006/main">
  <p:tag name="THINKCELLSHAPEDONOTDELETE" val="p6kAk9o_lW0Ov.hm_5XvnyQ"/>
</p:tagLst>
</file>

<file path=ppt/tags/tag81.xml><?xml version="1.0" encoding="utf-8"?>
<p:tagLst xmlns:a="http://schemas.openxmlformats.org/drawingml/2006/main" xmlns:r="http://schemas.openxmlformats.org/officeDocument/2006/relationships" xmlns:p="http://schemas.openxmlformats.org/presentationml/2006/main">
  <p:tag name="THINKCELLSHAPEDONOTDELETE" val="pOxU61rCZf0ui2sg3.Ux._w"/>
</p:tagLst>
</file>

<file path=ppt/tags/tag8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3.xml><?xml version="1.0" encoding="utf-8"?>
<p:tagLst xmlns:a="http://schemas.openxmlformats.org/drawingml/2006/main" xmlns:r="http://schemas.openxmlformats.org/officeDocument/2006/relationships" xmlns:p="http://schemas.openxmlformats.org/presentationml/2006/main">
  <p:tag name="THINKCELLSHAPEDONOTDELETE" val="pCv4KUhlsnkSm9yhyCFYpSw"/>
</p:tagLst>
</file>

<file path=ppt/tags/tag84.xml><?xml version="1.0" encoding="utf-8"?>
<p:tagLst xmlns:a="http://schemas.openxmlformats.org/drawingml/2006/main" xmlns:r="http://schemas.openxmlformats.org/officeDocument/2006/relationships" xmlns:p="http://schemas.openxmlformats.org/presentationml/2006/main">
  <p:tag name="THINKCELLSHAPEDONOTDELETE" val="pXq6O2oonXUC.Ah4a29V_IQ"/>
</p:tagLst>
</file>

<file path=ppt/tags/tag85.xml><?xml version="1.0" encoding="utf-8"?>
<p:tagLst xmlns:a="http://schemas.openxmlformats.org/drawingml/2006/main" xmlns:r="http://schemas.openxmlformats.org/officeDocument/2006/relationships" xmlns:p="http://schemas.openxmlformats.org/presentationml/2006/main">
  <p:tag name="THINKCELLSHAPEDONOTDELETE" val="pGiir17zYkEOKrQjij7J_dg"/>
</p:tagLst>
</file>

<file path=ppt/tags/tag86.xml><?xml version="1.0" encoding="utf-8"?>
<p:tagLst xmlns:a="http://schemas.openxmlformats.org/drawingml/2006/main" xmlns:r="http://schemas.openxmlformats.org/officeDocument/2006/relationships" xmlns:p="http://schemas.openxmlformats.org/presentationml/2006/main">
  <p:tag name="THINKCELLSHAPEDONOTDELETE" val="ppLnlxQ53SUCFalwIPRbaUg"/>
</p:tagLst>
</file>

<file path=ppt/tags/tag8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8.xml><?xml version="1.0" encoding="utf-8"?>
<p:tagLst xmlns:a="http://schemas.openxmlformats.org/drawingml/2006/main" xmlns:r="http://schemas.openxmlformats.org/officeDocument/2006/relationships" xmlns:p="http://schemas.openxmlformats.org/presentationml/2006/main">
  <p:tag name="THINKCELLSHAPEDONOTDELETE" val="pjDnCrkojv0SGcwHGEYrPFQ"/>
</p:tagLst>
</file>

<file path=ppt/tags/tag89.xml><?xml version="1.0" encoding="utf-8"?>
<p:tagLst xmlns:a="http://schemas.openxmlformats.org/drawingml/2006/main" xmlns:r="http://schemas.openxmlformats.org/officeDocument/2006/relationships" xmlns:p="http://schemas.openxmlformats.org/presentationml/2006/main">
  <p:tag name="THINKCELLSHAPEDONOTDELETE" val="pO0p5rQUZbU22mWSKdDzEbQ"/>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90.xml><?xml version="1.0" encoding="utf-8"?>
<p:tagLst xmlns:a="http://schemas.openxmlformats.org/drawingml/2006/main" xmlns:r="http://schemas.openxmlformats.org/officeDocument/2006/relationships" xmlns:p="http://schemas.openxmlformats.org/presentationml/2006/main">
  <p:tag name="THINKCELLSHAPEDONOTDELETE" val="ppOFNbajSUEaO0T7L3_MyVA"/>
</p:tagLst>
</file>

<file path=ppt/tags/tag91.xml><?xml version="1.0" encoding="utf-8"?>
<p:tagLst xmlns:a="http://schemas.openxmlformats.org/drawingml/2006/main" xmlns:r="http://schemas.openxmlformats.org/officeDocument/2006/relationships" xmlns:p="http://schemas.openxmlformats.org/presentationml/2006/main">
  <p:tag name="THINKCELLSHAPEDONOTDELETE" val="p0nVqnsTkbEesDolNHQoqsQ"/>
</p:tagLst>
</file>

<file path=ppt/tags/tag92.xml><?xml version="1.0" encoding="utf-8"?>
<p:tagLst xmlns:a="http://schemas.openxmlformats.org/drawingml/2006/main" xmlns:r="http://schemas.openxmlformats.org/officeDocument/2006/relationships" xmlns:p="http://schemas.openxmlformats.org/presentationml/2006/main">
  <p:tag name="THINKCELLSHAPEDONOTDELETE" val="pzDbv4V7vT0WxnXgCD5MXWQ"/>
</p:tagLst>
</file>

<file path=ppt/tags/tag93.xml><?xml version="1.0" encoding="utf-8"?>
<p:tagLst xmlns:a="http://schemas.openxmlformats.org/drawingml/2006/main" xmlns:r="http://schemas.openxmlformats.org/officeDocument/2006/relationships" xmlns:p="http://schemas.openxmlformats.org/presentationml/2006/main">
  <p:tag name="THINKCELLSHAPEDONOTDELETE" val="pe11Y1Bb0l0irz8SJoiUMeg"/>
</p:tagLst>
</file>

<file path=ppt/tags/tag94.xml><?xml version="1.0" encoding="utf-8"?>
<p:tagLst xmlns:a="http://schemas.openxmlformats.org/drawingml/2006/main" xmlns:r="http://schemas.openxmlformats.org/officeDocument/2006/relationships" xmlns:p="http://schemas.openxmlformats.org/presentationml/2006/main">
  <p:tag name="THINKCELLSHAPEDONOTDELETE" val="pZmxc0iXCQkmeiJMOi0JxKg"/>
</p:tagLst>
</file>

<file path=ppt/tags/tag95.xml><?xml version="1.0" encoding="utf-8"?>
<p:tagLst xmlns:a="http://schemas.openxmlformats.org/drawingml/2006/main" xmlns:r="http://schemas.openxmlformats.org/officeDocument/2006/relationships" xmlns:p="http://schemas.openxmlformats.org/presentationml/2006/main">
  <p:tag name="THINKCELLSHAPEDONOTDELETE" val="pcF9GXJfe4kWec6UHbfCPKw"/>
</p:tagLst>
</file>

<file path=ppt/tags/tag96.xml><?xml version="1.0" encoding="utf-8"?>
<p:tagLst xmlns:a="http://schemas.openxmlformats.org/drawingml/2006/main" xmlns:r="http://schemas.openxmlformats.org/officeDocument/2006/relationships" xmlns:p="http://schemas.openxmlformats.org/presentationml/2006/main">
  <p:tag name="THINKCELLSHAPEDONOTDELETE" val="p6kAk9o_lW0Ov.hm_5XvnyQ"/>
</p:tagLst>
</file>

<file path=ppt/tags/tag97.xml><?xml version="1.0" encoding="utf-8"?>
<p:tagLst xmlns:a="http://schemas.openxmlformats.org/drawingml/2006/main" xmlns:r="http://schemas.openxmlformats.org/officeDocument/2006/relationships" xmlns:p="http://schemas.openxmlformats.org/presentationml/2006/main">
  <p:tag name="THINKCELLSHAPEDONOTDELETE" val="pOxU61rCZf0ui2sg3.Ux._w"/>
</p:tagLst>
</file>

<file path=ppt/tags/tag9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9.xml><?xml version="1.0" encoding="utf-8"?>
<p:tagLst xmlns:a="http://schemas.openxmlformats.org/drawingml/2006/main" xmlns:r="http://schemas.openxmlformats.org/officeDocument/2006/relationships" xmlns:p="http://schemas.openxmlformats.org/presentationml/2006/main">
  <p:tag name="THINKCELLSHAPEDONOTDELETE" val="pXq6O2oonXUC.Ah4a29V_IQ"/>
</p:tagLst>
</file>

<file path=ppt/theme/theme1.xml><?xml version="1.0" encoding="utf-8"?>
<a:theme xmlns:a="http://schemas.openxmlformats.org/drawingml/2006/main" name="Capgemini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2.xml><?xml version="1.0" encoding="utf-8"?>
<a:theme xmlns:a="http://schemas.openxmlformats.org/drawingml/2006/main" name="Closing slides">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ection break">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02AB240B5A9B354AA3916DD04E190385" ma:contentTypeVersion="1" ma:contentTypeDescription="Create a new document." ma:contentTypeScope="" ma:versionID="694a3ecd37251350ef04e00f3ab75bc1">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30E8DD8-E002-44E5-ABC5-2FF9BC1E9A44}">
  <ds:schemaRef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www.w3.org/XML/1998/namespace"/>
    <ds:schemaRef ds:uri="http://purl.org/dc/dcmitype/"/>
  </ds:schemaRefs>
</ds:datastoreItem>
</file>

<file path=customXml/itemProps2.xml><?xml version="1.0" encoding="utf-8"?>
<ds:datastoreItem xmlns:ds="http://schemas.openxmlformats.org/officeDocument/2006/customXml" ds:itemID="{D61BF758-6837-40FB-9523-0708618B5514}">
  <ds:schemaRefs>
    <ds:schemaRef ds:uri="http://schemas.microsoft.com/sharepoint/v3/contenttype/forms"/>
  </ds:schemaRefs>
</ds:datastoreItem>
</file>

<file path=customXml/itemProps3.xml><?xml version="1.0" encoding="utf-8"?>
<ds:datastoreItem xmlns:ds="http://schemas.openxmlformats.org/officeDocument/2006/customXml" ds:itemID="{2B747109-141E-4E6E-AF0D-0531B266949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
  <TotalTime>32907</TotalTime>
  <Words>7944</Words>
  <Application>Microsoft Office PowerPoint</Application>
  <PresentationFormat>A4 Paper (210x297 mm)</PresentationFormat>
  <Paragraphs>1044</Paragraphs>
  <Slides>69</Slides>
  <Notes>64</Notes>
  <HiddenSlides>0</HiddenSlides>
  <MMClips>0</MMClips>
  <ScaleCrop>false</ScaleCrop>
  <HeadingPairs>
    <vt:vector size="8" baseType="variant">
      <vt:variant>
        <vt:lpstr>Fonts Used</vt:lpstr>
      </vt:variant>
      <vt:variant>
        <vt:i4>8</vt:i4>
      </vt:variant>
      <vt:variant>
        <vt:lpstr>Theme</vt:lpstr>
      </vt:variant>
      <vt:variant>
        <vt:i4>3</vt:i4>
      </vt:variant>
      <vt:variant>
        <vt:lpstr>Embedded OLE Servers</vt:lpstr>
      </vt:variant>
      <vt:variant>
        <vt:i4>4</vt:i4>
      </vt:variant>
      <vt:variant>
        <vt:lpstr>Slide Titles</vt:lpstr>
      </vt:variant>
      <vt:variant>
        <vt:i4>69</vt:i4>
      </vt:variant>
    </vt:vector>
  </HeadingPairs>
  <TitlesOfParts>
    <vt:vector size="84" baseType="lpstr">
      <vt:lpstr>MS PGothic</vt:lpstr>
      <vt:lpstr>Arial</vt:lpstr>
      <vt:lpstr>Arial Narrow</vt:lpstr>
      <vt:lpstr>Calibri</vt:lpstr>
      <vt:lpstr>Helvetica Light</vt:lpstr>
      <vt:lpstr>Times New Roman</vt:lpstr>
      <vt:lpstr>Webdings</vt:lpstr>
      <vt:lpstr>Wingdings</vt:lpstr>
      <vt:lpstr>Capgemini template</vt:lpstr>
      <vt:lpstr>Closing slides</vt:lpstr>
      <vt:lpstr>Section break</vt:lpstr>
      <vt:lpstr>think-cell Slide</vt:lpstr>
      <vt:lpstr>Packager Shell Object</vt:lpstr>
      <vt:lpstr>Flash Movie</vt:lpstr>
      <vt:lpstr>Worksheet</vt:lpstr>
      <vt:lpstr>PowerPoint Presentation</vt:lpstr>
      <vt:lpstr>Starters</vt:lpstr>
      <vt:lpstr>Agenda</vt:lpstr>
      <vt:lpstr>Introduction – Concepts  of Quality </vt:lpstr>
      <vt:lpstr>Why Quality is important?</vt:lpstr>
      <vt:lpstr>Why Quality is important Contd..</vt:lpstr>
      <vt:lpstr>PowerPoint Presentation</vt:lpstr>
      <vt:lpstr>Scenario : Developing a Software App (WhatsApp)</vt:lpstr>
      <vt:lpstr>Scenario : Developing a Software App (Whats App)</vt:lpstr>
      <vt:lpstr>Software Development Life Cycle (SDLC) &amp; CG Methodologies</vt:lpstr>
      <vt:lpstr>Various Life Cycle models &amp; Methodlogies in Software</vt:lpstr>
      <vt:lpstr>Role Play on SDLC</vt:lpstr>
      <vt:lpstr>Generic Terminologies </vt:lpstr>
      <vt:lpstr>Scenario : Alex’s Smartphone</vt:lpstr>
      <vt:lpstr>Generic Terminologies </vt:lpstr>
      <vt:lpstr>What is Quality?</vt:lpstr>
      <vt:lpstr>Benefits of  Quality</vt:lpstr>
      <vt:lpstr>Quality Terminologies </vt:lpstr>
      <vt:lpstr>Configuration Management basic concepts</vt:lpstr>
      <vt:lpstr>Agenda</vt:lpstr>
      <vt:lpstr>What is Quality Management System (QMS)?</vt:lpstr>
      <vt:lpstr>QMS Structure</vt:lpstr>
      <vt:lpstr>What is Quality Policy? </vt:lpstr>
      <vt:lpstr>QMS Components</vt:lpstr>
      <vt:lpstr>QMS Components Continued…</vt:lpstr>
      <vt:lpstr>QMS Components Continued…</vt:lpstr>
      <vt:lpstr>QMS Components Continued…</vt:lpstr>
      <vt:lpstr>QMS Portal Walkthrough </vt:lpstr>
      <vt:lpstr>QMS Portal &amp; Its Navigation</vt:lpstr>
      <vt:lpstr>QMS Portal &amp; Its Navigation Continued…</vt:lpstr>
      <vt:lpstr>Agenda</vt:lpstr>
      <vt:lpstr>Deliver</vt:lpstr>
      <vt:lpstr>Agenda</vt:lpstr>
      <vt:lpstr>KM Portal – Best Practice/Sample Records Database</vt:lpstr>
      <vt:lpstr>Agenda</vt:lpstr>
      <vt:lpstr>Tools Quality Implementation at Capgemini</vt:lpstr>
      <vt:lpstr>Agenda</vt:lpstr>
      <vt:lpstr>Our Continual Quality Journey…</vt:lpstr>
      <vt:lpstr>Agenda</vt:lpstr>
      <vt:lpstr>Industry Standards</vt:lpstr>
      <vt:lpstr>Industry Standards</vt:lpstr>
      <vt:lpstr>Agenda</vt:lpstr>
      <vt:lpstr>QA Department</vt:lpstr>
      <vt:lpstr>Org Structure</vt:lpstr>
      <vt:lpstr>QA Services – Facilitation and Ongoing Support</vt:lpstr>
      <vt:lpstr>QA Services - Audit</vt:lpstr>
      <vt:lpstr>QA Services - Risk Management</vt:lpstr>
      <vt:lpstr>QA Services - Metrics</vt:lpstr>
      <vt:lpstr>QA Services - Six Sigma</vt:lpstr>
      <vt:lpstr>Continuous Improvement – PDCA Cycle</vt:lpstr>
      <vt:lpstr>Agenda</vt:lpstr>
      <vt:lpstr>Walkthrough of Basic Templates - CLARITY</vt:lpstr>
      <vt:lpstr>Walkthrough of Basic Templates - CLARITY Continued…</vt:lpstr>
      <vt:lpstr>Walkthrough of Basic Templates - CLARITY Continued…</vt:lpstr>
      <vt:lpstr>Walkthrough of Basic Templates - CLARITY Continued…</vt:lpstr>
      <vt:lpstr>Walkthrough of Basic Templates - CLARITY Continued…</vt:lpstr>
      <vt:lpstr>Walkthrough of Basic Templates - CLARITY Continued…</vt:lpstr>
      <vt:lpstr>Walkthrough of Basic Templates – CLARITY Continued…</vt:lpstr>
      <vt:lpstr>Walkthrough of Basic Templates - Coding Standards &amp; Guidelines</vt:lpstr>
      <vt:lpstr>Walkthrough of Basic Templates – DEFECT LOG</vt:lpstr>
      <vt:lpstr>Walkthrough of Basic Templates</vt:lpstr>
      <vt:lpstr>Why Capture Efforts?</vt:lpstr>
      <vt:lpstr>Why to Capture Defects?</vt:lpstr>
      <vt:lpstr>Agenda</vt:lpstr>
      <vt:lpstr>Case Studies &amp; Games</vt:lpstr>
      <vt:lpstr>Case Studies &amp; Games Continued..</vt:lpstr>
      <vt:lpstr>PowerPoint Presentation</vt:lpstr>
      <vt:lpstr>PowerPoint Presentation</vt:lpstr>
      <vt:lpstr>Revision History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Rajkumar Biradar</dc:creator>
  <cp:lastModifiedBy>Tumuluru, Gopikrishna</cp:lastModifiedBy>
  <cp:revision>339</cp:revision>
  <dcterms:created xsi:type="dcterms:W3CDTF">2012-06-20T17:22:58Z</dcterms:created>
  <dcterms:modified xsi:type="dcterms:W3CDTF">2017-11-24T16:13:51Z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0x01010002AB240B5A9B354AA3916DD04E190385</vt:lpwstr>
  </property>
</Properties>
</file>